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6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4FA18-9B79-4B02-8E5B-924473E26EA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D2EA2-0AB6-43DD-82EE-0012650F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7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D2EA2-0AB6-43DD-82EE-0012650F4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6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8039" y="84136"/>
            <a:ext cx="1143000" cy="365125"/>
          </a:xfrm>
          <a:prstGeom prst="rect">
            <a:avLst/>
          </a:prstGeom>
        </p:spPr>
        <p:txBody>
          <a:bodyPr/>
          <a:lstStyle/>
          <a:p>
            <a:fld id="{34450DA7-F868-4541-B7C9-CC89109CD6F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B97EA-89F7-45B2-A7FA-D4B6A8631A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CB910CD-673A-40EF-A6BF-40D2EDD42092}"/>
              </a:ext>
            </a:extLst>
          </p:cNvPr>
          <p:cNvSpPr/>
          <p:nvPr userDrawn="1"/>
        </p:nvSpPr>
        <p:spPr>
          <a:xfrm>
            <a:off x="85724" y="57152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F81B55F-EBF8-419A-B6C0-9FD65EE68B00}"/>
              </a:ext>
            </a:extLst>
          </p:cNvPr>
          <p:cNvSpPr/>
          <p:nvPr userDrawn="1"/>
        </p:nvSpPr>
        <p:spPr>
          <a:xfrm flipH="1" flipV="1">
            <a:off x="8401050" y="6154737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58A23DE6-5957-498C-A60D-2F4466BD16E4}"/>
              </a:ext>
            </a:extLst>
          </p:cNvPr>
          <p:cNvSpPr/>
          <p:nvPr userDrawn="1"/>
        </p:nvSpPr>
        <p:spPr>
          <a:xfrm flipV="1">
            <a:off x="85721" y="6148390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0A0976D0-BAF1-404F-BA30-51B24E1D5AA4}"/>
              </a:ext>
            </a:extLst>
          </p:cNvPr>
          <p:cNvSpPr/>
          <p:nvPr userDrawn="1"/>
        </p:nvSpPr>
        <p:spPr>
          <a:xfrm flipH="1">
            <a:off x="8401051" y="84136"/>
            <a:ext cx="642937" cy="6191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06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9E750-C867-4ED7-B24C-D94D51E4F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07" y="2028654"/>
            <a:ext cx="4443412" cy="3926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A547B4-F497-46BE-9906-7A6AA0299352}"/>
              </a:ext>
            </a:extLst>
          </p:cNvPr>
          <p:cNvSpPr/>
          <p:nvPr/>
        </p:nvSpPr>
        <p:spPr>
          <a:xfrm>
            <a:off x="2406737" y="521448"/>
            <a:ext cx="4330525" cy="1862048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en-US" sz="1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3416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A7E134-14BB-4E71-A205-442FBBA1D8ED}"/>
              </a:ext>
            </a:extLst>
          </p:cNvPr>
          <p:cNvGrpSpPr/>
          <p:nvPr/>
        </p:nvGrpSpPr>
        <p:grpSpPr>
          <a:xfrm flipH="1">
            <a:off x="1276117" y="715726"/>
            <a:ext cx="2132830" cy="1828800"/>
            <a:chOff x="1219200" y="2390417"/>
            <a:chExt cx="2448233" cy="2454427"/>
          </a:xfrm>
        </p:grpSpPr>
        <p:grpSp>
          <p:nvGrpSpPr>
            <p:cNvPr id="3" name="Group 32">
              <a:extLst>
                <a:ext uri="{FF2B5EF4-FFF2-40B4-BE49-F238E27FC236}">
                  <a16:creationId xmlns:a16="http://schemas.microsoft.com/office/drawing/2014/main" id="{947FE1A7-E5CD-418D-9315-155B790E26ED}"/>
                </a:ext>
              </a:extLst>
            </p:cNvPr>
            <p:cNvGrpSpPr/>
            <p:nvPr/>
          </p:nvGrpSpPr>
          <p:grpSpPr>
            <a:xfrm>
              <a:off x="1219200" y="3465822"/>
              <a:ext cx="2448233" cy="376134"/>
              <a:chOff x="1219200" y="3465822"/>
              <a:chExt cx="2448233" cy="376134"/>
            </a:xfrm>
          </p:grpSpPr>
          <p:grpSp>
            <p:nvGrpSpPr>
              <p:cNvPr id="11" name="Group 22">
                <a:extLst>
                  <a:ext uri="{FF2B5EF4-FFF2-40B4-BE49-F238E27FC236}">
                    <a16:creationId xmlns:a16="http://schemas.microsoft.com/office/drawing/2014/main" id="{E6AFBEA9-486B-4C96-8E69-05143108CBA1}"/>
                  </a:ext>
                </a:extLst>
              </p:cNvPr>
              <p:cNvGrpSpPr/>
              <p:nvPr/>
            </p:nvGrpSpPr>
            <p:grpSpPr>
              <a:xfrm>
                <a:off x="1219200" y="3465822"/>
                <a:ext cx="1258529" cy="191778"/>
                <a:chOff x="1219200" y="3465822"/>
                <a:chExt cx="1258529" cy="191778"/>
              </a:xfrm>
              <a:solidFill>
                <a:schemeClr val="bg2">
                  <a:lumMod val="50000"/>
                </a:schemeClr>
              </a:solidFill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7616D1A-5120-4E2E-8B58-F37FDF01F978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ED33013E-E9E0-4CEE-B94D-835C082B683B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2" name="Group 23">
                <a:extLst>
                  <a:ext uri="{FF2B5EF4-FFF2-40B4-BE49-F238E27FC236}">
                    <a16:creationId xmlns:a16="http://schemas.microsoft.com/office/drawing/2014/main" id="{AFC60D7B-678E-422E-8444-E7970883D50F}"/>
                  </a:ext>
                </a:extLst>
              </p:cNvPr>
              <p:cNvGrpSpPr/>
              <p:nvPr/>
            </p:nvGrpSpPr>
            <p:grpSpPr>
              <a:xfrm flipV="1">
                <a:off x="2408904" y="3650178"/>
                <a:ext cx="1258529" cy="191778"/>
                <a:chOff x="1219200" y="3465822"/>
                <a:chExt cx="1258529" cy="191778"/>
              </a:xfrm>
              <a:solidFill>
                <a:schemeClr val="accent2"/>
              </a:solidFill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0EA45A0-4DDC-446C-BC56-03A76C391DA8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17129A13-CCEC-471F-AA79-627EFA7F1BB7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4" name="Group 33">
              <a:extLst>
                <a:ext uri="{FF2B5EF4-FFF2-40B4-BE49-F238E27FC236}">
                  <a16:creationId xmlns:a16="http://schemas.microsoft.com/office/drawing/2014/main" id="{6309ECEF-2FE2-4C37-8067-F206D25E3D4D}"/>
                </a:ext>
              </a:extLst>
            </p:cNvPr>
            <p:cNvGrpSpPr/>
            <p:nvPr/>
          </p:nvGrpSpPr>
          <p:grpSpPr>
            <a:xfrm flipV="1">
              <a:off x="2298267" y="2390417"/>
              <a:ext cx="368733" cy="2454427"/>
              <a:chOff x="5486401" y="2025444"/>
              <a:chExt cx="368733" cy="2454427"/>
            </a:xfrm>
          </p:grpSpPr>
          <p:grpSp>
            <p:nvGrpSpPr>
              <p:cNvPr id="5" name="Group 26">
                <a:extLst>
                  <a:ext uri="{FF2B5EF4-FFF2-40B4-BE49-F238E27FC236}">
                    <a16:creationId xmlns:a16="http://schemas.microsoft.com/office/drawing/2014/main" id="{DF39A877-912F-4F37-A60B-F5B5E3785CC1}"/>
                  </a:ext>
                </a:extLst>
              </p:cNvPr>
              <p:cNvGrpSpPr/>
              <p:nvPr/>
            </p:nvGrpSpPr>
            <p:grpSpPr>
              <a:xfrm rot="5400000">
                <a:off x="5129980" y="3754718"/>
                <a:ext cx="1258529" cy="191778"/>
                <a:chOff x="1219200" y="3465822"/>
                <a:chExt cx="1258529" cy="191778"/>
              </a:xfrm>
              <a:solidFill>
                <a:srgbClr val="7030A0"/>
              </a:solidFill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ABC8015-4396-45D2-92FF-2AE372DFF489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64B924A-CDCC-48EA-9C4E-FB8C9E2174F6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6" name="Group 29">
                <a:extLst>
                  <a:ext uri="{FF2B5EF4-FFF2-40B4-BE49-F238E27FC236}">
                    <a16:creationId xmlns:a16="http://schemas.microsoft.com/office/drawing/2014/main" id="{4FEA9E2F-70A7-494C-BE28-44F88505433D}"/>
                  </a:ext>
                </a:extLst>
              </p:cNvPr>
              <p:cNvGrpSpPr/>
              <p:nvPr/>
            </p:nvGrpSpPr>
            <p:grpSpPr>
              <a:xfrm rot="16200000">
                <a:off x="4953025" y="2558820"/>
                <a:ext cx="1258529" cy="191778"/>
                <a:chOff x="1219200" y="3465822"/>
                <a:chExt cx="1258529" cy="191778"/>
              </a:xfrm>
              <a:solidFill>
                <a:srgbClr val="FFC000"/>
              </a:solidFill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5C21F062-249E-4B38-98E8-E6E8661D2D51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6712F83B-D35C-461A-8944-787C39F2AA2E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3BE5FE-188B-4C95-97E7-AD96B91219D9}"/>
              </a:ext>
            </a:extLst>
          </p:cNvPr>
          <p:cNvGrpSpPr/>
          <p:nvPr/>
        </p:nvGrpSpPr>
        <p:grpSpPr>
          <a:xfrm rot="5400000" flipV="1">
            <a:off x="1554496" y="4161460"/>
            <a:ext cx="1828800" cy="2132830"/>
            <a:chOff x="1219200" y="2390417"/>
            <a:chExt cx="2448233" cy="2454427"/>
          </a:xfrm>
        </p:grpSpPr>
        <p:grpSp>
          <p:nvGrpSpPr>
            <p:cNvPr id="18" name="Group 39">
              <a:extLst>
                <a:ext uri="{FF2B5EF4-FFF2-40B4-BE49-F238E27FC236}">
                  <a16:creationId xmlns:a16="http://schemas.microsoft.com/office/drawing/2014/main" id="{F9D99361-9D5B-42CF-8724-E50D73885992}"/>
                </a:ext>
              </a:extLst>
            </p:cNvPr>
            <p:cNvGrpSpPr/>
            <p:nvPr/>
          </p:nvGrpSpPr>
          <p:grpSpPr>
            <a:xfrm>
              <a:off x="1219200" y="3465822"/>
              <a:ext cx="2448233" cy="376134"/>
              <a:chOff x="1219200" y="3465822"/>
              <a:chExt cx="2448233" cy="376134"/>
            </a:xfrm>
          </p:grpSpPr>
          <p:grpSp>
            <p:nvGrpSpPr>
              <p:cNvPr id="26" name="Group 47">
                <a:extLst>
                  <a:ext uri="{FF2B5EF4-FFF2-40B4-BE49-F238E27FC236}">
                    <a16:creationId xmlns:a16="http://schemas.microsoft.com/office/drawing/2014/main" id="{FEF126D3-1BC2-45FA-AC17-8D47BB108300}"/>
                  </a:ext>
                </a:extLst>
              </p:cNvPr>
              <p:cNvGrpSpPr/>
              <p:nvPr/>
            </p:nvGrpSpPr>
            <p:grpSpPr>
              <a:xfrm>
                <a:off x="1219200" y="3465822"/>
                <a:ext cx="1258529" cy="191778"/>
                <a:chOff x="1219200" y="3465822"/>
                <a:chExt cx="1258529" cy="191778"/>
              </a:xfrm>
              <a:solidFill>
                <a:schemeClr val="bg2">
                  <a:lumMod val="50000"/>
                </a:schemeClr>
              </a:solidFill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5D0CFA7-780A-401E-8506-F4F10AB268DD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5E34390-D276-4726-A27C-9839E2A8B353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27" name="Group 48">
                <a:extLst>
                  <a:ext uri="{FF2B5EF4-FFF2-40B4-BE49-F238E27FC236}">
                    <a16:creationId xmlns:a16="http://schemas.microsoft.com/office/drawing/2014/main" id="{F056AF30-35F1-4BBB-B0F8-DF40E18FA531}"/>
                  </a:ext>
                </a:extLst>
              </p:cNvPr>
              <p:cNvGrpSpPr/>
              <p:nvPr/>
            </p:nvGrpSpPr>
            <p:grpSpPr>
              <a:xfrm flipV="1">
                <a:off x="2408904" y="3650178"/>
                <a:ext cx="1258529" cy="191778"/>
                <a:chOff x="1219200" y="3465822"/>
                <a:chExt cx="1258529" cy="191778"/>
              </a:xfrm>
              <a:solidFill>
                <a:schemeClr val="accent2"/>
              </a:solidFill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167DF9E-7541-49D1-A53A-83C1297F591B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912769B-74B7-4180-B3B8-608FBCD4EB47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9" name="Group 40">
              <a:extLst>
                <a:ext uri="{FF2B5EF4-FFF2-40B4-BE49-F238E27FC236}">
                  <a16:creationId xmlns:a16="http://schemas.microsoft.com/office/drawing/2014/main" id="{692FA5F9-F9FB-4562-9C70-5CED0E0800BA}"/>
                </a:ext>
              </a:extLst>
            </p:cNvPr>
            <p:cNvGrpSpPr/>
            <p:nvPr/>
          </p:nvGrpSpPr>
          <p:grpSpPr>
            <a:xfrm flipV="1">
              <a:off x="2298267" y="2390417"/>
              <a:ext cx="368733" cy="2454427"/>
              <a:chOff x="5486401" y="2025444"/>
              <a:chExt cx="368733" cy="2454427"/>
            </a:xfrm>
          </p:grpSpPr>
          <p:grpSp>
            <p:nvGrpSpPr>
              <p:cNvPr id="20" name="Group 41">
                <a:extLst>
                  <a:ext uri="{FF2B5EF4-FFF2-40B4-BE49-F238E27FC236}">
                    <a16:creationId xmlns:a16="http://schemas.microsoft.com/office/drawing/2014/main" id="{29D05FDC-27F0-43FD-96FE-F98B6ACD0FA6}"/>
                  </a:ext>
                </a:extLst>
              </p:cNvPr>
              <p:cNvGrpSpPr/>
              <p:nvPr/>
            </p:nvGrpSpPr>
            <p:grpSpPr>
              <a:xfrm rot="5400000">
                <a:off x="5129980" y="3754718"/>
                <a:ext cx="1258529" cy="191778"/>
                <a:chOff x="1219200" y="3465822"/>
                <a:chExt cx="1258529" cy="191778"/>
              </a:xfrm>
              <a:solidFill>
                <a:srgbClr val="7030A0"/>
              </a:solidFill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2B71E291-2E8E-4274-9D55-D5C306242975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30501492-04AB-4FE1-9C05-19D0D7C30548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21" name="Group 42">
                <a:extLst>
                  <a:ext uri="{FF2B5EF4-FFF2-40B4-BE49-F238E27FC236}">
                    <a16:creationId xmlns:a16="http://schemas.microsoft.com/office/drawing/2014/main" id="{97DF32E0-7C5B-45F7-840C-FFEE9BAD5CB8}"/>
                  </a:ext>
                </a:extLst>
              </p:cNvPr>
              <p:cNvGrpSpPr/>
              <p:nvPr/>
            </p:nvGrpSpPr>
            <p:grpSpPr>
              <a:xfrm rot="16200000">
                <a:off x="4953025" y="2558820"/>
                <a:ext cx="1258529" cy="191778"/>
                <a:chOff x="1219200" y="3465822"/>
                <a:chExt cx="1258529" cy="191778"/>
              </a:xfrm>
              <a:solidFill>
                <a:srgbClr val="FFC000"/>
              </a:solidFill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4FC4B22-76F6-4550-BA30-A15D2E7B2434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7D0DD7C-E123-40EE-9E56-49B12B402026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3273C6-2795-4B36-89A5-3E4614E62086}"/>
              </a:ext>
            </a:extLst>
          </p:cNvPr>
          <p:cNvGrpSpPr/>
          <p:nvPr/>
        </p:nvGrpSpPr>
        <p:grpSpPr>
          <a:xfrm rot="16200000" flipV="1">
            <a:off x="6124763" y="4327328"/>
            <a:ext cx="1828800" cy="1524770"/>
            <a:chOff x="1219200" y="2390417"/>
            <a:chExt cx="2448233" cy="2454427"/>
          </a:xfrm>
        </p:grpSpPr>
        <p:grpSp>
          <p:nvGrpSpPr>
            <p:cNvPr id="33" name="Group 54">
              <a:extLst>
                <a:ext uri="{FF2B5EF4-FFF2-40B4-BE49-F238E27FC236}">
                  <a16:creationId xmlns:a16="http://schemas.microsoft.com/office/drawing/2014/main" id="{B990B00C-04DF-4ED4-8C21-16229B2D4E80}"/>
                </a:ext>
              </a:extLst>
            </p:cNvPr>
            <p:cNvGrpSpPr/>
            <p:nvPr/>
          </p:nvGrpSpPr>
          <p:grpSpPr>
            <a:xfrm>
              <a:off x="1219200" y="3465822"/>
              <a:ext cx="2448233" cy="376134"/>
              <a:chOff x="1219200" y="3465822"/>
              <a:chExt cx="2448233" cy="376134"/>
            </a:xfrm>
          </p:grpSpPr>
          <p:grpSp>
            <p:nvGrpSpPr>
              <p:cNvPr id="41" name="Group 62">
                <a:extLst>
                  <a:ext uri="{FF2B5EF4-FFF2-40B4-BE49-F238E27FC236}">
                    <a16:creationId xmlns:a16="http://schemas.microsoft.com/office/drawing/2014/main" id="{3B5A712E-E15D-4DAA-A7AD-27E49F47D7DB}"/>
                  </a:ext>
                </a:extLst>
              </p:cNvPr>
              <p:cNvGrpSpPr/>
              <p:nvPr/>
            </p:nvGrpSpPr>
            <p:grpSpPr>
              <a:xfrm>
                <a:off x="1219200" y="3465822"/>
                <a:ext cx="1258529" cy="191778"/>
                <a:chOff x="1219200" y="3465822"/>
                <a:chExt cx="1258529" cy="191778"/>
              </a:xfrm>
              <a:solidFill>
                <a:schemeClr val="bg2">
                  <a:lumMod val="50000"/>
                </a:schemeClr>
              </a:solidFill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0E234B54-5315-4DE1-8F9C-BB0E26570837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56348BAC-2654-403D-891A-B3AACEE45528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63">
                <a:extLst>
                  <a:ext uri="{FF2B5EF4-FFF2-40B4-BE49-F238E27FC236}">
                    <a16:creationId xmlns:a16="http://schemas.microsoft.com/office/drawing/2014/main" id="{67769152-47A8-49FF-88E8-3338983299A4}"/>
                  </a:ext>
                </a:extLst>
              </p:cNvPr>
              <p:cNvGrpSpPr/>
              <p:nvPr/>
            </p:nvGrpSpPr>
            <p:grpSpPr>
              <a:xfrm flipV="1">
                <a:off x="2408904" y="3650178"/>
                <a:ext cx="1258529" cy="191778"/>
                <a:chOff x="1219200" y="3465822"/>
                <a:chExt cx="1258529" cy="191778"/>
              </a:xfrm>
              <a:solidFill>
                <a:schemeClr val="accent2"/>
              </a:solidFill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55ED947-F670-4E30-B57C-56772EF9066A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DD2C8C19-7484-4CDB-ABF2-003E44F5C788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34" name="Group 55">
              <a:extLst>
                <a:ext uri="{FF2B5EF4-FFF2-40B4-BE49-F238E27FC236}">
                  <a16:creationId xmlns:a16="http://schemas.microsoft.com/office/drawing/2014/main" id="{623B7EF6-E3E2-4B7B-AF81-B87A8F546432}"/>
                </a:ext>
              </a:extLst>
            </p:cNvPr>
            <p:cNvGrpSpPr/>
            <p:nvPr/>
          </p:nvGrpSpPr>
          <p:grpSpPr>
            <a:xfrm flipV="1">
              <a:off x="2298267" y="2390417"/>
              <a:ext cx="368733" cy="2454427"/>
              <a:chOff x="5486401" y="2025444"/>
              <a:chExt cx="368733" cy="2454427"/>
            </a:xfrm>
          </p:grpSpPr>
          <p:grpSp>
            <p:nvGrpSpPr>
              <p:cNvPr id="35" name="Group 56">
                <a:extLst>
                  <a:ext uri="{FF2B5EF4-FFF2-40B4-BE49-F238E27FC236}">
                    <a16:creationId xmlns:a16="http://schemas.microsoft.com/office/drawing/2014/main" id="{42646E26-5E9F-4381-B7DD-B2F28D9618B2}"/>
                  </a:ext>
                </a:extLst>
              </p:cNvPr>
              <p:cNvGrpSpPr/>
              <p:nvPr/>
            </p:nvGrpSpPr>
            <p:grpSpPr>
              <a:xfrm rot="5400000">
                <a:off x="5129980" y="3754718"/>
                <a:ext cx="1258529" cy="191778"/>
                <a:chOff x="1219200" y="3465822"/>
                <a:chExt cx="1258529" cy="191778"/>
              </a:xfrm>
              <a:solidFill>
                <a:srgbClr val="7030A0"/>
              </a:solidFill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A862B37-9E1B-446E-B1D3-DB161321E2F3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6288BE1-A2A7-4E3A-A634-A006BCE59C5D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57">
                <a:extLst>
                  <a:ext uri="{FF2B5EF4-FFF2-40B4-BE49-F238E27FC236}">
                    <a16:creationId xmlns:a16="http://schemas.microsoft.com/office/drawing/2014/main" id="{E9EBCE6F-1E80-4DC3-AC84-2222FF587DA3}"/>
                  </a:ext>
                </a:extLst>
              </p:cNvPr>
              <p:cNvGrpSpPr/>
              <p:nvPr/>
            </p:nvGrpSpPr>
            <p:grpSpPr>
              <a:xfrm rot="16200000">
                <a:off x="4953025" y="2558820"/>
                <a:ext cx="1258529" cy="191778"/>
                <a:chOff x="1219200" y="3465822"/>
                <a:chExt cx="1258529" cy="191778"/>
              </a:xfrm>
              <a:solidFill>
                <a:srgbClr val="FFC000"/>
              </a:solidFill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D1CC4393-4197-4230-900F-BF0C3D7770E0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E049C0B6-9828-434E-A54B-BCEC85B5715A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E74D198-B742-4F2F-93BF-79B722D5F620}"/>
              </a:ext>
            </a:extLst>
          </p:cNvPr>
          <p:cNvGrpSpPr/>
          <p:nvPr/>
        </p:nvGrpSpPr>
        <p:grpSpPr>
          <a:xfrm rot="10800000" flipH="1">
            <a:off x="5861417" y="674062"/>
            <a:ext cx="2132830" cy="1828800"/>
            <a:chOff x="1219200" y="2390417"/>
            <a:chExt cx="2448233" cy="2454427"/>
          </a:xfrm>
        </p:grpSpPr>
        <p:grpSp>
          <p:nvGrpSpPr>
            <p:cNvPr id="48" name="Group 69">
              <a:extLst>
                <a:ext uri="{FF2B5EF4-FFF2-40B4-BE49-F238E27FC236}">
                  <a16:creationId xmlns:a16="http://schemas.microsoft.com/office/drawing/2014/main" id="{40C9EC44-2B72-4234-883E-33ED887FDC77}"/>
                </a:ext>
              </a:extLst>
            </p:cNvPr>
            <p:cNvGrpSpPr/>
            <p:nvPr/>
          </p:nvGrpSpPr>
          <p:grpSpPr>
            <a:xfrm>
              <a:off x="1219200" y="3465822"/>
              <a:ext cx="2448233" cy="376134"/>
              <a:chOff x="1219200" y="3465822"/>
              <a:chExt cx="2448233" cy="376134"/>
            </a:xfrm>
          </p:grpSpPr>
          <p:grpSp>
            <p:nvGrpSpPr>
              <p:cNvPr id="56" name="Group 77">
                <a:extLst>
                  <a:ext uri="{FF2B5EF4-FFF2-40B4-BE49-F238E27FC236}">
                    <a16:creationId xmlns:a16="http://schemas.microsoft.com/office/drawing/2014/main" id="{37E7D3FF-F170-4DBE-906B-93454D4C9EAC}"/>
                  </a:ext>
                </a:extLst>
              </p:cNvPr>
              <p:cNvGrpSpPr/>
              <p:nvPr/>
            </p:nvGrpSpPr>
            <p:grpSpPr>
              <a:xfrm>
                <a:off x="1219200" y="3465822"/>
                <a:ext cx="1258529" cy="191778"/>
                <a:chOff x="1219200" y="3465822"/>
                <a:chExt cx="1258529" cy="191778"/>
              </a:xfrm>
              <a:solidFill>
                <a:schemeClr val="bg2">
                  <a:lumMod val="50000"/>
                </a:schemeClr>
              </a:solidFill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5CCC2C4-D841-4929-BDC4-112BEDE3094F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9A9E4A5E-EF71-4868-85BB-39C1F21B53E4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57" name="Group 78">
                <a:extLst>
                  <a:ext uri="{FF2B5EF4-FFF2-40B4-BE49-F238E27FC236}">
                    <a16:creationId xmlns:a16="http://schemas.microsoft.com/office/drawing/2014/main" id="{24D64A89-D7E4-444A-B58D-9AC440D5B9CC}"/>
                  </a:ext>
                </a:extLst>
              </p:cNvPr>
              <p:cNvGrpSpPr/>
              <p:nvPr/>
            </p:nvGrpSpPr>
            <p:grpSpPr>
              <a:xfrm flipV="1">
                <a:off x="2408904" y="3650178"/>
                <a:ext cx="1258529" cy="191778"/>
                <a:chOff x="1219200" y="3465822"/>
                <a:chExt cx="1258529" cy="191778"/>
              </a:xfrm>
              <a:solidFill>
                <a:schemeClr val="accent2"/>
              </a:solidFill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3C54BCC-695E-40AE-BE81-A8382C9668EE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72F27FD3-101C-4953-AC32-E8F8B06D31E2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49" name="Group 70">
              <a:extLst>
                <a:ext uri="{FF2B5EF4-FFF2-40B4-BE49-F238E27FC236}">
                  <a16:creationId xmlns:a16="http://schemas.microsoft.com/office/drawing/2014/main" id="{55412C70-57E9-483F-B56F-D83F8603BCA3}"/>
                </a:ext>
              </a:extLst>
            </p:cNvPr>
            <p:cNvGrpSpPr/>
            <p:nvPr/>
          </p:nvGrpSpPr>
          <p:grpSpPr>
            <a:xfrm flipV="1">
              <a:off x="2298267" y="2390417"/>
              <a:ext cx="368733" cy="2454427"/>
              <a:chOff x="5486401" y="2025444"/>
              <a:chExt cx="368733" cy="2454427"/>
            </a:xfrm>
          </p:grpSpPr>
          <p:grpSp>
            <p:nvGrpSpPr>
              <p:cNvPr id="50" name="Group 71">
                <a:extLst>
                  <a:ext uri="{FF2B5EF4-FFF2-40B4-BE49-F238E27FC236}">
                    <a16:creationId xmlns:a16="http://schemas.microsoft.com/office/drawing/2014/main" id="{BDBD5FCE-87E2-44A7-8A4D-144A6F776CE6}"/>
                  </a:ext>
                </a:extLst>
              </p:cNvPr>
              <p:cNvGrpSpPr/>
              <p:nvPr/>
            </p:nvGrpSpPr>
            <p:grpSpPr>
              <a:xfrm rot="5400000">
                <a:off x="5129980" y="3754718"/>
                <a:ext cx="1258529" cy="191778"/>
                <a:chOff x="1219200" y="3465822"/>
                <a:chExt cx="1258529" cy="191778"/>
              </a:xfrm>
              <a:solidFill>
                <a:srgbClr val="7030A0"/>
              </a:solidFill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A3839F3-A324-4DA5-9193-7EF18266005E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51CFA4DA-40E6-4416-991A-70D7526351C7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51" name="Group 72">
                <a:extLst>
                  <a:ext uri="{FF2B5EF4-FFF2-40B4-BE49-F238E27FC236}">
                    <a16:creationId xmlns:a16="http://schemas.microsoft.com/office/drawing/2014/main" id="{D58F761A-17E3-4F46-B4B4-42EC9332433E}"/>
                  </a:ext>
                </a:extLst>
              </p:cNvPr>
              <p:cNvGrpSpPr/>
              <p:nvPr/>
            </p:nvGrpSpPr>
            <p:grpSpPr>
              <a:xfrm rot="16200000">
                <a:off x="4953025" y="2558820"/>
                <a:ext cx="1258529" cy="191778"/>
                <a:chOff x="1219200" y="3465822"/>
                <a:chExt cx="1258529" cy="191778"/>
              </a:xfrm>
              <a:solidFill>
                <a:srgbClr val="FFC000"/>
              </a:solidFill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3D25B5D-269C-4CC8-8D73-E3EB9CA0CC39}"/>
                    </a:ext>
                  </a:extLst>
                </p:cNvPr>
                <p:cNvCxnSpPr/>
                <p:nvPr/>
              </p:nvCxnSpPr>
              <p:spPr>
                <a:xfrm>
                  <a:off x="1219200" y="3657600"/>
                  <a:ext cx="1258529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55865CC4-476E-4F3C-B1A9-0E820567B34B}"/>
                    </a:ext>
                  </a:extLst>
                </p:cNvPr>
                <p:cNvSpPr/>
                <p:nvPr/>
              </p:nvSpPr>
              <p:spPr>
                <a:xfrm>
                  <a:off x="1253613" y="3465822"/>
                  <a:ext cx="1224116" cy="191778"/>
                </a:xfrm>
                <a:custGeom>
                  <a:avLst/>
                  <a:gdLst>
                    <a:gd name="connsiteX0" fmla="*/ 0 w 1224116"/>
                    <a:gd name="connsiteY0" fmla="*/ 177030 h 191778"/>
                    <a:gd name="connsiteX1" fmla="*/ 589935 w 1224116"/>
                    <a:gd name="connsiteY1" fmla="*/ 49 h 191778"/>
                    <a:gd name="connsiteX2" fmla="*/ 1224116 w 1224116"/>
                    <a:gd name="connsiteY2" fmla="*/ 191778 h 1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4116" h="191778">
                      <a:moveTo>
                        <a:pt x="0" y="177030"/>
                      </a:moveTo>
                      <a:cubicBezTo>
                        <a:pt x="192958" y="87310"/>
                        <a:pt x="385916" y="-2409"/>
                        <a:pt x="589935" y="49"/>
                      </a:cubicBezTo>
                      <a:cubicBezTo>
                        <a:pt x="793954" y="2507"/>
                        <a:pt x="1009035" y="97142"/>
                        <a:pt x="1224116" y="19177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B289E1F-C883-4EB3-92E5-7727D3FE6EE3}"/>
              </a:ext>
            </a:extLst>
          </p:cNvPr>
          <p:cNvSpPr txBox="1"/>
          <p:nvPr/>
        </p:nvSpPr>
        <p:spPr>
          <a:xfrm flipH="1">
            <a:off x="1018209" y="3047006"/>
            <a:ext cx="710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চার মাত্রার ঘূর্ণন প্রতিসমতা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01B92-1EBC-4414-9EFD-CB3768DFFA79}"/>
              </a:ext>
            </a:extLst>
          </p:cNvPr>
          <p:cNvSpPr txBox="1"/>
          <p:nvPr/>
        </p:nvSpPr>
        <p:spPr>
          <a:xfrm>
            <a:off x="1371526" y="1152188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F2177-5625-44CD-980A-614015C0A776}"/>
              </a:ext>
            </a:extLst>
          </p:cNvPr>
          <p:cNvSpPr txBox="1"/>
          <p:nvPr/>
        </p:nvSpPr>
        <p:spPr>
          <a:xfrm>
            <a:off x="356461" y="2897699"/>
            <a:ext cx="8477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প্রতিসমতা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প্রতিসমতা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185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EC125C-2C20-43FB-B33E-8731CAA290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5" y="3481686"/>
            <a:ext cx="1610356" cy="1610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D5D2E8-2AC1-4A61-9FA9-849E8A8F07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3611952"/>
            <a:ext cx="1634046" cy="1422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B0465-8416-4F94-B820-2403FBD7C1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68" y="3751744"/>
            <a:ext cx="1824558" cy="1134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75979-C8FA-44DC-ABCD-9620D60F4A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322" y="3541501"/>
            <a:ext cx="1847248" cy="1554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EBA84D-C49B-4DB8-9CE3-84ADBB4DFA34}"/>
              </a:ext>
            </a:extLst>
          </p:cNvPr>
          <p:cNvSpPr txBox="1"/>
          <p:nvPr/>
        </p:nvSpPr>
        <p:spPr>
          <a:xfrm>
            <a:off x="1286161" y="5510585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প্রতিসমতা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B1696C-995F-47AC-84B7-31C62BD457FE}"/>
              </a:ext>
            </a:extLst>
          </p:cNvPr>
          <p:cNvSpPr/>
          <p:nvPr/>
        </p:nvSpPr>
        <p:spPr>
          <a:xfrm>
            <a:off x="2777836" y="212605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bn-BD" altLang="ko-KR" sz="80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ko-KR" alt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1ABA98-25A1-4D7B-8095-1C7F18D4E8B5}"/>
              </a:ext>
            </a:extLst>
          </p:cNvPr>
          <p:cNvSpPr/>
          <p:nvPr/>
        </p:nvSpPr>
        <p:spPr>
          <a:xfrm>
            <a:off x="1004286" y="1566626"/>
            <a:ext cx="1491113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18F04A-FC86-4FBD-B321-B17714F8732E}"/>
              </a:ext>
            </a:extLst>
          </p:cNvPr>
          <p:cNvSpPr/>
          <p:nvPr/>
        </p:nvSpPr>
        <p:spPr>
          <a:xfrm>
            <a:off x="5157490" y="1567923"/>
            <a:ext cx="1491113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A513F5-D8DD-4138-BF58-17E8593A9290}"/>
              </a:ext>
            </a:extLst>
          </p:cNvPr>
          <p:cNvSpPr/>
          <p:nvPr/>
        </p:nvSpPr>
        <p:spPr>
          <a:xfrm>
            <a:off x="3561364" y="1572560"/>
            <a:ext cx="898003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4A5C67-AF3D-492A-B1B7-C1E7ECB053E8}"/>
              </a:ext>
            </a:extLst>
          </p:cNvPr>
          <p:cNvSpPr/>
          <p:nvPr/>
        </p:nvSpPr>
        <p:spPr>
          <a:xfrm>
            <a:off x="7346726" y="1552839"/>
            <a:ext cx="1053252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238C5A-3493-4BEC-9C99-FC0BD5C10A48}"/>
              </a:ext>
            </a:extLst>
          </p:cNvPr>
          <p:cNvSpPr txBox="1"/>
          <p:nvPr/>
        </p:nvSpPr>
        <p:spPr>
          <a:xfrm>
            <a:off x="1031477" y="2175986"/>
            <a:ext cx="3889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2FD9B1-D8AF-4BBE-802C-A242ECD47012}"/>
              </a:ext>
            </a:extLst>
          </p:cNvPr>
          <p:cNvSpPr txBox="1"/>
          <p:nvPr/>
        </p:nvSpPr>
        <p:spPr>
          <a:xfrm>
            <a:off x="1790700" y="540337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2ED6E-409D-4604-B856-34DF48F11E86}"/>
              </a:ext>
            </a:extLst>
          </p:cNvPr>
          <p:cNvSpPr txBox="1"/>
          <p:nvPr/>
        </p:nvSpPr>
        <p:spPr>
          <a:xfrm>
            <a:off x="697424" y="3263463"/>
            <a:ext cx="8446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/>
              <a:t>১।</a:t>
            </a:r>
            <a:r>
              <a:rPr lang="bn-IN" sz="5400" dirty="0"/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প্রতিসমতা</a:t>
            </a:r>
            <a:r>
              <a:rPr lang="en-US" sz="5400" dirty="0"/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প্রতিসমতা</a:t>
            </a:r>
            <a:r>
              <a:rPr lang="en-US" sz="5400" dirty="0"/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5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77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9050D5-004F-4BDA-9C63-4E43E56B69B6}"/>
              </a:ext>
            </a:extLst>
          </p:cNvPr>
          <p:cNvSpPr txBox="1"/>
          <p:nvPr/>
        </p:nvSpPr>
        <p:spPr>
          <a:xfrm>
            <a:off x="1168130" y="721480"/>
            <a:ext cx="6261315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31A8A8-543C-40A9-97A1-2B9AC160A931}"/>
              </a:ext>
            </a:extLst>
          </p:cNvPr>
          <p:cNvSpPr txBox="1">
            <a:spLocks/>
          </p:cNvSpPr>
          <p:nvPr/>
        </p:nvSpPr>
        <p:spPr>
          <a:xfrm>
            <a:off x="4324027" y="2164964"/>
            <a:ext cx="4546761" cy="46744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ইংরেজি বর্ণমালার যে সকল বর্ণের প্রতিসাম্য রেখা রয়েছে সেগুলো লিখে প্রতিসাম্য রেখা চিহ্নিত কর। </a:t>
            </a:r>
            <a:endParaRPr lang="en-US" sz="44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005AB-BAE5-4DE5-9206-81A955E4E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0" y="2429359"/>
            <a:ext cx="3471618" cy="333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B5CC9A-D9B0-433B-B001-A469E6956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958"/>
            <a:ext cx="8229600" cy="6044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F12AFA-33FB-4951-BA85-9DC50CD168ED}"/>
              </a:ext>
            </a:extLst>
          </p:cNvPr>
          <p:cNvSpPr txBox="1"/>
          <p:nvPr/>
        </p:nvSpPr>
        <p:spPr>
          <a:xfrm rot="21375932">
            <a:off x="2549098" y="129234"/>
            <a:ext cx="4045806" cy="237674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-51"/>
              </a:avLst>
            </a:prstTxWarp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সবাই ভাল থেকো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0557F-B793-468D-8A2D-6BF2202805CA}"/>
              </a:ext>
            </a:extLst>
          </p:cNvPr>
          <p:cNvSpPr txBox="1"/>
          <p:nvPr/>
        </p:nvSpPr>
        <p:spPr>
          <a:xfrm>
            <a:off x="5535343" y="1445841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ধ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D5331-D6E8-4A89-A20E-58A57EE7173C}"/>
              </a:ext>
            </a:extLst>
          </p:cNvPr>
          <p:cNvSpPr txBox="1"/>
          <p:nvPr/>
        </p:nvSpPr>
        <p:spPr>
          <a:xfrm>
            <a:off x="6172200" y="25908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8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7BCBE-52D3-4B50-BF40-EA7A227FF1D6}"/>
              </a:ext>
            </a:extLst>
          </p:cNvPr>
          <p:cNvSpPr txBox="1"/>
          <p:nvPr/>
        </p:nvSpPr>
        <p:spPr>
          <a:xfrm>
            <a:off x="6629400" y="388620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14DE4-96FA-4D0C-B003-A1BE45075625}"/>
              </a:ext>
            </a:extLst>
          </p:cNvPr>
          <p:cNvSpPr txBox="1"/>
          <p:nvPr/>
        </p:nvSpPr>
        <p:spPr>
          <a:xfrm>
            <a:off x="7467600" y="5181600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দ 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DD173F-5D89-4218-A710-A1ADB8F81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4" y="1421624"/>
            <a:ext cx="2394482" cy="2394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E04F71-5201-44FC-87C2-51932F3F5C31}"/>
              </a:ext>
            </a:extLst>
          </p:cNvPr>
          <p:cNvSpPr/>
          <p:nvPr/>
        </p:nvSpPr>
        <p:spPr>
          <a:xfrm>
            <a:off x="77489" y="3999405"/>
            <a:ext cx="464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মোঃ জয়নাল আবেদীন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গঙ্গার হাট এম এ এস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উচ্চ বিদ্যালয় 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০১৭৫১০৩৮১৯১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5C96B0-04DC-4DDE-B12C-24969D994F7A}"/>
              </a:ext>
            </a:extLst>
          </p:cNvPr>
          <p:cNvSpPr/>
          <p:nvPr/>
        </p:nvSpPr>
        <p:spPr>
          <a:xfrm>
            <a:off x="5423438" y="3502573"/>
            <a:ext cx="34415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১০ম</a:t>
            </a:r>
          </a:p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প্রতিসমতা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01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11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খ্রি.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ABB07B-C63C-4859-8126-59762FADE85E}"/>
              </a:ext>
            </a:extLst>
          </p:cNvPr>
          <p:cNvSpPr/>
          <p:nvPr/>
        </p:nvSpPr>
        <p:spPr>
          <a:xfrm>
            <a:off x="2678800" y="207273"/>
            <a:ext cx="409377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6422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42D903-D19C-4288-9DC8-A6451DA55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1007389"/>
            <a:ext cx="3425125" cy="4866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54CF24-340F-4026-993A-B8F7BAB2C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54" y="1007389"/>
            <a:ext cx="3239146" cy="48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8.51852E-6 L 4.79167E-6 8.51852E-6 L -0.07513 -0.00393 C -0.13803 -0.00694 -0.10066 -0.00416 -0.14467 -0.00786 C -0.14571 -0.00833 -0.14675 -0.00925 -0.14792 -0.00972 C -0.1681 -0.01782 -0.16576 -0.01342 -0.19675 -0.01342 L -0.19675 -0.01342 L -0.19675 -0.01342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1.11111E-6 L -2.77556E-17 1.11111E-6 C 0.00352 -0.00139 0.00716 -0.00231 0.01081 -0.00393 C 0.01198 -0.00439 0.01289 -0.00532 0.01406 -0.00578 C 0.01628 -0.00671 0.01836 -0.00717 0.02057 -0.00764 L 0.15 -0.00393 C 0.1543 -0.0037 0.15872 -0.00324 0.16302 -0.00185 C 0.16706 -0.00092 0.17174 0.00348 0.17604 0.00394 C 0.18294 0.0044 0.18984 0.00394 0.19674 0.00394 L 0.19674 0.00394 " pathEditMode="relative" ptsTypes="AAAAA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3E245-F149-4623-BD4F-2A91A5605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9137" y="1268772"/>
            <a:ext cx="2764558" cy="4230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594A0B-DDBB-431C-9A98-D12ED01F39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3695" y="1268772"/>
            <a:ext cx="2852400" cy="48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1.45833E-6 0.00023 C -0.02891 -0.01042 -0.00221 -0.00185 -0.06341 -0.00764 C -0.06589 -0.00787 -0.06836 -0.00926 -0.07083 -0.00949 C -0.08177 -0.01065 -0.09271 -0.01065 -0.10352 -0.01134 C -0.11094 -0.01181 -0.11836 -0.0132 -0.12578 -0.0132 C -0.14623 -0.01366 -0.16654 -0.0132 -0.18698 -0.0132 L -0.19011 -0.01505 L -0.19011 -0.01482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0.00023 C 0.0056 0.00185 0.0112 0.00417 0.01679 0.00555 C 0.03437 0.00995 0.02669 0.0081 0.0401 0.01111 C 0.04179 0.0125 0.04349 0.01389 0.04531 0.01481 C 0.047 0.01574 0.04883 0.0162 0.05065 0.0169 C 0.0651 0.02245 0.04127 0.01389 0.0612 0.0206 C 0.07747 0.02592 0.06614 0.02338 0.08333 0.02616 C 0.08515 0.02685 0.08685 0.02755 0.08867 0.02801 C 0.09218 0.02893 0.0957 0.02893 0.09922 0.02986 C 0.10208 0.03079 0.10481 0.03241 0.10768 0.0338 C 0.12135 0.0331 0.13515 0.03356 0.14883 0.03171 C 0.15013 0.03171 0.15078 0.02847 0.15195 0.02801 C 0.15794 0.02639 0.16393 0.02662 0.16992 0.02616 L 0.20273 0.0243 C 0.22786 0.00926 0.20481 0.02245 0.27565 0.02245 L 0.27565 0.0206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E92BC8-87DB-448F-99B5-A92E11C24819}"/>
              </a:ext>
            </a:extLst>
          </p:cNvPr>
          <p:cNvSpPr txBox="1"/>
          <p:nvPr/>
        </p:nvSpPr>
        <p:spPr>
          <a:xfrm>
            <a:off x="1228841" y="380254"/>
            <a:ext cx="66863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প্রতিসমতা</a:t>
            </a:r>
            <a:endParaRPr lang="en-US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7BA58-32BF-4D26-A2E8-3A5D7BCE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44" y="1798553"/>
            <a:ext cx="6307809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38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0E1D8B-ED09-4FD0-89EE-24264B1D2916}"/>
              </a:ext>
            </a:extLst>
          </p:cNvPr>
          <p:cNvSpPr/>
          <p:nvPr/>
        </p:nvSpPr>
        <p:spPr>
          <a:xfrm>
            <a:off x="612183" y="3100171"/>
            <a:ext cx="7330698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প্রতিসমতার ধারণা ব্যাখ্যা করতে পারবে।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709A7D-436F-4897-AE8D-8A6ED47E3C65}"/>
              </a:ext>
            </a:extLst>
          </p:cNvPr>
          <p:cNvSpPr/>
          <p:nvPr/>
        </p:nvSpPr>
        <p:spPr>
          <a:xfrm>
            <a:off x="573437" y="4245950"/>
            <a:ext cx="8446577" cy="1568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বাস্তব উপকরণের সাহায্যে রেখা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প্রতিসমতা যাচাই করতে পারবে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lvl="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বাস্তব উপকরণের সাহায্যে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ঘূর্ণন প্রতিসমতা যাচাই করতে পারবে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01E48F-9255-42A1-848A-00F83CE834BD}"/>
              </a:ext>
            </a:extLst>
          </p:cNvPr>
          <p:cNvSpPr/>
          <p:nvPr/>
        </p:nvSpPr>
        <p:spPr>
          <a:xfrm>
            <a:off x="898903" y="1181874"/>
            <a:ext cx="6757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. . .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50F468-CE91-4545-BCBB-190138917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6" y="883403"/>
            <a:ext cx="7175715" cy="51609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33804E-AA9F-43A9-AC1D-56DFC27986A3}"/>
              </a:ext>
            </a:extLst>
          </p:cNvPr>
          <p:cNvCxnSpPr>
            <a:cxnSpLocks/>
          </p:cNvCxnSpPr>
          <p:nvPr/>
        </p:nvCxnSpPr>
        <p:spPr>
          <a:xfrm>
            <a:off x="4338037" y="883403"/>
            <a:ext cx="0" cy="49737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42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6AEF8F-F2AE-4451-822B-175CFC8F2353}"/>
              </a:ext>
            </a:extLst>
          </p:cNvPr>
          <p:cNvCxnSpPr>
            <a:cxnSpLocks/>
            <a:stCxn id="5" idx="0"/>
          </p:cNvCxnSpPr>
          <p:nvPr/>
        </p:nvCxnSpPr>
        <p:spPr>
          <a:xfrm flipH="1">
            <a:off x="4548100" y="962295"/>
            <a:ext cx="23900" cy="45241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3802B3D-6D12-496A-9774-0BBCA251EA3D}"/>
              </a:ext>
            </a:extLst>
          </p:cNvPr>
          <p:cNvSpPr/>
          <p:nvPr/>
        </p:nvSpPr>
        <p:spPr>
          <a:xfrm>
            <a:off x="571500" y="962295"/>
            <a:ext cx="8001000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0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A49382-07A2-4B4D-B156-1AE56411A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55" y="954057"/>
            <a:ext cx="6131763" cy="45126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6916A9-EE51-447E-9C1B-584E589CF1EA}"/>
              </a:ext>
            </a:extLst>
          </p:cNvPr>
          <p:cNvSpPr txBox="1"/>
          <p:nvPr/>
        </p:nvSpPr>
        <p:spPr>
          <a:xfrm>
            <a:off x="1554155" y="5839148"/>
            <a:ext cx="6297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তিন মাত্রার ঘূর্ণন প্রতিসমতা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150</Words>
  <Application>Microsoft Office PowerPoint</Application>
  <PresentationFormat>On-screen Show (4:3)</PresentationFormat>
  <Paragraphs>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JOYNAL</dc:creator>
  <cp:lastModifiedBy>Md Joynal Abedin</cp:lastModifiedBy>
  <cp:revision>55</cp:revision>
  <dcterms:created xsi:type="dcterms:W3CDTF">2019-05-06T04:48:39Z</dcterms:created>
  <dcterms:modified xsi:type="dcterms:W3CDTF">2019-11-01T01:33:35Z</dcterms:modified>
</cp:coreProperties>
</file>