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92" r:id="rId2"/>
    <p:sldId id="258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15" r:id="rId11"/>
    <p:sldId id="301" r:id="rId12"/>
    <p:sldId id="302" r:id="rId13"/>
    <p:sldId id="303" r:id="rId14"/>
    <p:sldId id="304" r:id="rId15"/>
    <p:sldId id="305" r:id="rId16"/>
    <p:sldId id="317" r:id="rId17"/>
    <p:sldId id="306" r:id="rId18"/>
    <p:sldId id="307" r:id="rId19"/>
    <p:sldId id="313" r:id="rId20"/>
    <p:sldId id="314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9645" autoAdjust="0"/>
  </p:normalViewPr>
  <p:slideViewPr>
    <p:cSldViewPr>
      <p:cViewPr>
        <p:scale>
          <a:sx n="90" d="100"/>
          <a:sy n="90" d="100"/>
        </p:scale>
        <p:origin x="-132" y="-468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609601"/>
            <a:ext cx="9715500" cy="4267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953000"/>
            <a:ext cx="80010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1371601"/>
            <a:ext cx="97155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4068764"/>
            <a:ext cx="9715500" cy="11318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19750" y="3924300"/>
            <a:ext cx="10596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869781" y="3924300"/>
            <a:ext cx="10596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370910" y="3924300"/>
            <a:ext cx="10596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505206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0"/>
            <a:ext cx="5050235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0250" y="1600200"/>
            <a:ext cx="5052219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1500" y="2212848"/>
            <a:ext cx="5052060" cy="3913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840730" y="2212849"/>
            <a:ext cx="5052060" cy="391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2870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860" y="266700"/>
            <a:ext cx="3760391" cy="209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922" y="273051"/>
            <a:ext cx="62448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3860" y="2438401"/>
            <a:ext cx="3760391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70" y="228600"/>
            <a:ext cx="7139780" cy="8953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5158" y="1143000"/>
            <a:ext cx="7568405" cy="45410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9470" y="5810250"/>
            <a:ext cx="713978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4184" y="6356351"/>
            <a:ext cx="2607469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57" y="6356351"/>
            <a:ext cx="35599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9098" y="6356351"/>
            <a:ext cx="702469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Sort 9"/>
          <p:cNvSpPr/>
          <p:nvPr userDrawn="1"/>
        </p:nvSpPr>
        <p:spPr>
          <a:xfrm>
            <a:off x="4102" y="0"/>
            <a:ext cx="190500" cy="6858000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lowchart: Sort 11"/>
          <p:cNvSpPr/>
          <p:nvPr userDrawn="1"/>
        </p:nvSpPr>
        <p:spPr>
          <a:xfrm>
            <a:off x="11212600" y="0"/>
            <a:ext cx="190500" cy="6858000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lowchart: Sort 12"/>
          <p:cNvSpPr/>
          <p:nvPr userDrawn="1"/>
        </p:nvSpPr>
        <p:spPr>
          <a:xfrm rot="5400000">
            <a:off x="5634659" y="-5599400"/>
            <a:ext cx="152400" cy="11438283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lowchart: Sort 13"/>
          <p:cNvSpPr/>
          <p:nvPr userDrawn="1"/>
        </p:nvSpPr>
        <p:spPr>
          <a:xfrm rot="5400000">
            <a:off x="5630714" y="1004603"/>
            <a:ext cx="152400" cy="11438283"/>
          </a:xfrm>
          <a:prstGeom prst="flowChartSort">
            <a:avLst/>
          </a:prstGeom>
          <a:gradFill flip="none" rotWithShape="1">
            <a:gsLst>
              <a:gs pos="6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53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-12228" y="0"/>
            <a:ext cx="11438284" cy="685800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 userDrawn="1"/>
        </p:nvSpPr>
        <p:spPr>
          <a:xfrm>
            <a:off x="-45201" y="-10887"/>
            <a:ext cx="1524000" cy="1371600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56837" y="5358651"/>
            <a:ext cx="1524000" cy="1547271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5400000">
            <a:off x="9906000" y="-14514"/>
            <a:ext cx="1524000" cy="1524000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10800000">
            <a:off x="9926744" y="5471885"/>
            <a:ext cx="1524000" cy="1371600"/>
          </a:xfrm>
          <a:prstGeom prst="halfFrame">
            <a:avLst>
              <a:gd name="adj1" fmla="val 13227"/>
              <a:gd name="adj2" fmla="val 15344"/>
            </a:avLst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71" y="1676400"/>
            <a:ext cx="7121857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33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</a:t>
            </a:r>
            <a:r>
              <a:rPr lang="bn-BD" sz="5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54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58" y="1524000"/>
            <a:ext cx="4688242" cy="3311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7995" r="13317"/>
          <a:stretch/>
        </p:blipFill>
        <p:spPr>
          <a:xfrm>
            <a:off x="685800" y="1503382"/>
            <a:ext cx="4724400" cy="3331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276600" y="609599"/>
            <a:ext cx="4958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ছবিতে বাচ্চা দুইটি কি করছে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2046" y="5181600"/>
            <a:ext cx="278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তারা কার্টুনে আসক্ত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4599" y="5943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কার্টুন,বাচ্চাদের মানসিক বিকাশে বড় সমস্যা।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76600" y="816116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18358"/>
              </p:ext>
            </p:extLst>
          </p:nvPr>
        </p:nvGraphicFramePr>
        <p:xfrm>
          <a:off x="4191000" y="2209800"/>
          <a:ext cx="2805113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09800"/>
                        <a:ext cx="2805113" cy="236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6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152" y="1600200"/>
            <a:ext cx="5591444" cy="3727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19400" y="5638800"/>
            <a:ext cx="57912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381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0" y="5438113"/>
            <a:ext cx="5801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76402"/>
            <a:ext cx="4521495" cy="3175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685262"/>
            <a:ext cx="4414838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19400" y="5438113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প্রয়োজনের সময় কম্পিঊটার ব্যবহার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9166" y="577853"/>
            <a:ext cx="3911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ছবিগুলোতে কি দেখছ?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5532474"/>
            <a:ext cx="5968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668656"/>
            <a:ext cx="3424507" cy="2851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1" y="1678315"/>
            <a:ext cx="3445178" cy="2851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9107" y="1676399"/>
            <a:ext cx="3433694" cy="2853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729166" y="577853"/>
            <a:ext cx="3911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ছবিগুলোতে কি দেখছ?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353" y="461462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পরিবেশন 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9595" y="4614621"/>
            <a:ext cx="2852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নৃত্য পরিবেশন করছে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9554" y="4614621"/>
            <a:ext cx="213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অভিনয় 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5611972"/>
            <a:ext cx="6334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905000"/>
            <a:ext cx="3366380" cy="2685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611" y="1905000"/>
            <a:ext cx="3352800" cy="2698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hildren_swimming_in_Banglades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905000"/>
            <a:ext cx="3366380" cy="2688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72000" y="4798597"/>
            <a:ext cx="233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ফুটবল খেলছে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8306" y="4773772"/>
            <a:ext cx="237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ক্রিকেট খেলছে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798597"/>
            <a:ext cx="222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সাঁতার কাটাছে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4129" y="608206"/>
            <a:ext cx="3911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ছবিগুলোতে কি দেখছ?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"/>
          <a:stretch/>
        </p:blipFill>
        <p:spPr>
          <a:xfrm>
            <a:off x="457202" y="1295400"/>
            <a:ext cx="4783111" cy="3594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/>
          <a:stretch/>
        </p:blipFill>
        <p:spPr>
          <a:xfrm>
            <a:off x="5943600" y="1295400"/>
            <a:ext cx="5011711" cy="3559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602069" y="381000"/>
            <a:ext cx="3908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ছবিগুলোতে কি দেখছ?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105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 তাঁর বাচ্চাকে পড়াচ্ছেন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5105400"/>
            <a:ext cx="447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ম্যাডাম শ্রেণিকক্ষে পাঠদান করছেন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9" y="5867400"/>
            <a:ext cx="830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লেখা পড়ায় ব্যস্ত থাকাটাও আসক্তি থেকে বের হবার অন্যতম উপায়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676400" y="3048000"/>
            <a:ext cx="3581400" cy="990600"/>
          </a:xfrm>
          <a:prstGeom prst="line">
            <a:avLst/>
          </a:prstGeom>
          <a:ln w="38100">
            <a:solidFill>
              <a:schemeClr val="bg1"/>
            </a:solidFill>
            <a:prstDash val="dashDot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ular Callout 9"/>
          <p:cNvSpPr/>
          <p:nvPr/>
        </p:nvSpPr>
        <p:spPr>
          <a:xfrm>
            <a:off x="3581400" y="304800"/>
            <a:ext cx="3657600" cy="886309"/>
          </a:xfrm>
          <a:prstGeom prst="wedgeRectCallout">
            <a:avLst>
              <a:gd name="adj1" fmla="val -16126"/>
              <a:gd name="adj2" fmla="val 48675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596" y="1904999"/>
            <a:ext cx="5791200" cy="329930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47800" y="5644567"/>
            <a:ext cx="948190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গুলোর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তৈরি </a:t>
            </a:r>
            <a:r>
              <a:rPr lang="en-US" sz="3200" dirty="0" err="1" smtClean="0">
                <a:ln w="11430"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44374" y="1078724"/>
            <a:ext cx="829492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4375" y="1832463"/>
            <a:ext cx="25621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0725" y="1832463"/>
            <a:ext cx="327447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244374" y="2426487"/>
            <a:ext cx="256210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খেলাধূলা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0725" y="2420359"/>
            <a:ext cx="274107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4374" y="3086084"/>
            <a:ext cx="8305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 …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3883011"/>
            <a:ext cx="258727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কাজকর্মে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3896380"/>
            <a:ext cx="2895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লেখাপড়ায়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298" y="3873223"/>
            <a:ext cx="266570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4572000"/>
            <a:ext cx="830859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565" y="5257800"/>
            <a:ext cx="258691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1" y="5257800"/>
            <a:ext cx="28956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1844" y="5943600"/>
            <a:ext cx="260463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912781" y="5943600"/>
            <a:ext cx="286902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329029"/>
            <a:ext cx="15907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572499" y="1900611"/>
            <a:ext cx="2562101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সঠিক উত্তর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খেলাধূলা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545668" y="5410200"/>
            <a:ext cx="251273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2800" b="1" u="sng" dirty="0">
                <a:latin typeface="NikoshBAN" pitchFamily="2" charset="0"/>
                <a:cs typeface="NikoshBAN" pitchFamily="2" charset="0"/>
              </a:rPr>
              <a:t>উত্তর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23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850" y="381000"/>
            <a:ext cx="31623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04330"/>
            <a:ext cx="4676775" cy="401955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04800" y="5587425"/>
            <a:ext cx="1089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1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spc="1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354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57702" y="372858"/>
            <a:ext cx="4138498" cy="850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-180"/>
          <a:stretch/>
        </p:blipFill>
        <p:spPr>
          <a:xfrm>
            <a:off x="7910398" y="926213"/>
            <a:ext cx="2438400" cy="295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2" descr="C:\Users\Public\Pictures\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798141"/>
            <a:ext cx="2338571" cy="292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3663588"/>
            <a:ext cx="4857750" cy="296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গোলাম ফারুক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 সি টি 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ভবানীপুর মাধ্যমিক 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হরিণাকুণ্ডু,ঝিনাইদহ।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০১৯১৬-৫১১৬৯৭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E-mail: golamfaruk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1550" y="3886200"/>
            <a:ext cx="452605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৭ম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০০/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২০১৯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15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609600"/>
            <a:ext cx="381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54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b="1" dirty="0" smtClean="0">
                <a:ln w="11430"/>
                <a:latin typeface="NikoshBAN" pitchFamily="2" charset="0"/>
                <a:cs typeface="NikoshBAN" pitchFamily="2" charset="0"/>
              </a:rPr>
              <a:t> সবাইকে 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752600"/>
            <a:ext cx="6248400" cy="4149804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54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68" y="1558832"/>
            <a:ext cx="4379932" cy="308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68" y="1585146"/>
            <a:ext cx="4379932" cy="3063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48000" y="51826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ল্যাপটপে বসে থাকতে চাচ্ছে?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518265"/>
            <a:ext cx="541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ছেলে দুইটি কি করছে?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562600"/>
            <a:ext cx="565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আসলে তারা “কম্পিউটারে” আসক্ত 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724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ল্যাপটপে বসে থাকতে চাচ্ছে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779" y="4749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ল্যাপটপে 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24200" y="381000"/>
            <a:ext cx="5270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1524000"/>
            <a:ext cx="47244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কম্পিউটারের প্রতি </a:t>
            </a:r>
            <a:r>
              <a:rPr lang="en-US" sz="36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bn-BD" sz="36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819400"/>
            <a:ext cx="5588082" cy="3124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90304" y="533400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pc="-150" dirty="0" err="1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8591" y="2296212"/>
            <a:ext cx="9809409" cy="2732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 err="1">
                <a:ln w="1143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spc="50" dirty="0" smtClean="0">
                <a:ln w="11430"/>
                <a:latin typeface="NikoshBAN" pitchFamily="2" charset="0"/>
                <a:cs typeface="NikoshBAN" pitchFamily="2" charset="0"/>
              </a:rPr>
              <a:t>…</a:t>
            </a:r>
            <a:endParaRPr lang="en-US" sz="4400" spc="50" dirty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BD" sz="4000" spc="50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spc="50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spc="50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 বলতে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4000" spc="50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আসক্তি থেকে বের হবার উপায় বলতে পারবে।</a:t>
            </a:r>
            <a:endParaRPr lang="en-US" sz="4000" spc="50" dirty="0" smtClean="0">
              <a:ln w="1143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62400" y="281860"/>
            <a:ext cx="3397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15" y="670754"/>
            <a:ext cx="3096885" cy="2331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314" y="566594"/>
            <a:ext cx="3135086" cy="2427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383288"/>
            <a:ext cx="3312309" cy="24653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588" y="3523782"/>
            <a:ext cx="3271012" cy="23393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52400" y="5943600"/>
            <a:ext cx="456433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bn-BD" sz="32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প্রতি চরম আকর্ষণ</a:t>
            </a:r>
            <a:endParaRPr lang="en-US" sz="3200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6544" y="3927854"/>
            <a:ext cx="356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এগুলোকেই আসক্তি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বলে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6019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জিনিসের প্রতি প্রবল আকর্ষণ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62400" y="1907485"/>
            <a:ext cx="3390144" cy="117879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মাত্রাতিরিক্ত ব্যবহার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633769" y="920244"/>
            <a:ext cx="3716348" cy="103207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 ইচ্ছে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3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ular Callout 18"/>
          <p:cNvSpPr/>
          <p:nvPr/>
        </p:nvSpPr>
        <p:spPr>
          <a:xfrm>
            <a:off x="4164252" y="381000"/>
            <a:ext cx="2998548" cy="886308"/>
          </a:xfrm>
          <a:prstGeom prst="wedgeRectCallout">
            <a:avLst>
              <a:gd name="adj1" fmla="val -16126"/>
              <a:gd name="adj2" fmla="val 48675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5486400"/>
            <a:ext cx="467292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5034579" cy="3438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36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293167" y="3331510"/>
            <a:ext cx="4612833" cy="630890"/>
          </a:xfrm>
          <a:prstGeom prst="line">
            <a:avLst/>
          </a:prstGeom>
          <a:ln w="381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38302" y="514351"/>
            <a:ext cx="7034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 দেখে তোমরা কি কিছু অনুমান করতে পারছ?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524000"/>
            <a:ext cx="4114800" cy="3140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524000"/>
            <a:ext cx="4114800" cy="3146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24000" y="4858618"/>
            <a:ext cx="2788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কাজকর্মে ক্ষতি 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0" y="4876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লেখাপড়ায় সমস্যা 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5715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আসক্তির কুফল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90800" y="51054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আসক্তির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Faruk maste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620" y="1040456"/>
            <a:ext cx="3680636" cy="3733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ruk master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80" y="1138278"/>
            <a:ext cx="3672920" cy="3537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1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2808</TotalTime>
  <Words>417</Words>
  <Application>Microsoft Office PowerPoint</Application>
  <PresentationFormat>Custom</PresentationFormat>
  <Paragraphs>85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Executive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ISHAK MIAH</dc:creator>
  <cp:lastModifiedBy>Faruk master</cp:lastModifiedBy>
  <cp:revision>543</cp:revision>
  <dcterms:created xsi:type="dcterms:W3CDTF">2006-08-16T00:00:00Z</dcterms:created>
  <dcterms:modified xsi:type="dcterms:W3CDTF">2019-10-09T10:47:30Z</dcterms:modified>
</cp:coreProperties>
</file>