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6" r:id="rId3"/>
    <p:sldId id="257" r:id="rId4"/>
    <p:sldId id="275" r:id="rId5"/>
    <p:sldId id="264" r:id="rId6"/>
    <p:sldId id="265" r:id="rId7"/>
    <p:sldId id="262" r:id="rId8"/>
    <p:sldId id="263" r:id="rId9"/>
    <p:sldId id="260" r:id="rId10"/>
    <p:sldId id="266" r:id="rId11"/>
    <p:sldId id="267" r:id="rId12"/>
    <p:sldId id="268" r:id="rId13"/>
    <p:sldId id="271" r:id="rId14"/>
    <p:sldId id="270" r:id="rId15"/>
    <p:sldId id="273" r:id="rId16"/>
    <p:sldId id="269" r:id="rId17"/>
    <p:sldId id="274" r:id="rId18"/>
    <p:sldId id="279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FFCC"/>
    <a:srgbClr val="FF9900"/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209F5-4B61-485B-BC68-6F05577687A4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2EE38-E50C-441F-B870-2EFFA9BAC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4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5181600"/>
            <a:ext cx="5482591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Good morning students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2000"/>
            <a:ext cx="31432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5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0" y="1600200"/>
            <a:ext cx="533400" cy="4114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DENTITY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4267200"/>
            <a:ext cx="3905236" cy="1323439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Mhd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Kamal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Hossain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Assistant Teacher,</a:t>
            </a: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Hariharnagar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Govt. Primary School.</a:t>
            </a: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Jibannagar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Chuadanga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1" y="3629025"/>
            <a:ext cx="4114800" cy="193899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– five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Subject – English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Lesson Unit -9; Occupation.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Lesson : A time ago……. didn’t mind.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Time : 40 min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Date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: 11/09/2019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12" y="457200"/>
            <a:ext cx="2197088" cy="287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2455"/>
            <a:ext cx="2514600" cy="320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1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975" y="1143000"/>
            <a:ext cx="2627625" cy="16506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39443"/>
            <a:ext cx="2627625" cy="1651757"/>
          </a:xfrm>
          <a:prstGeom prst="rect">
            <a:avLst/>
          </a:prstGeom>
          <a:ln w="317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017845" y="164812"/>
            <a:ext cx="5485797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Look at picture and say about it.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2981980"/>
            <a:ext cx="1221809" cy="52322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Farmer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5943600"/>
            <a:ext cx="112242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Driver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8460" y="5996970"/>
            <a:ext cx="12192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Doctor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0" r="6024"/>
          <a:stretch/>
        </p:blipFill>
        <p:spPr>
          <a:xfrm>
            <a:off x="3340996" y="4139443"/>
            <a:ext cx="2627626" cy="16506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77" y="1143000"/>
            <a:ext cx="2627625" cy="16506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990600" y="2948425"/>
            <a:ext cx="16002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Teacher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146675816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1143000"/>
            <a:ext cx="2627625" cy="1650620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043993" y="2948425"/>
            <a:ext cx="1036438" cy="52322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Tailor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762" y="4140580"/>
            <a:ext cx="2594263" cy="16506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6781800" y="5953780"/>
            <a:ext cx="1720343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Firefighter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2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3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169" y="2216568"/>
            <a:ext cx="1181734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Doctor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9976" y="3166281"/>
            <a:ext cx="103643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Tailor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3776" y="4211360"/>
            <a:ext cx="131375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Teacher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3776" y="5344180"/>
            <a:ext cx="1720343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Firefighter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0776" y="2230160"/>
            <a:ext cx="3438762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services to the patients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60776" y="3220760"/>
            <a:ext cx="217559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make dresses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0776" y="4211360"/>
            <a:ext cx="35782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teaches to the students.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60776" y="5344180"/>
            <a:ext cx="262604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puts out the fire.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4384676" y="609600"/>
            <a:ext cx="2130424" cy="685800"/>
          </a:xfrm>
          <a:prstGeom prst="wedgeRectCallout">
            <a:avLst>
              <a:gd name="adj1" fmla="val -20833"/>
              <a:gd name="adj2" fmla="val 104291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993776" y="533400"/>
            <a:ext cx="2130424" cy="685800"/>
          </a:xfrm>
          <a:prstGeom prst="wedgeRectCallout">
            <a:avLst>
              <a:gd name="adj1" fmla="val -20833"/>
              <a:gd name="adj2" fmla="val 104291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Occupation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60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101" y="2590800"/>
            <a:ext cx="8623899" cy="52322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person who earn money by working is called occupation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101" y="1247012"/>
            <a:ext cx="217880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Earn money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19985" y="1247012"/>
            <a:ext cx="223651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By working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1900" y="1167825"/>
            <a:ext cx="2077813" cy="58477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ccupation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867400" y="1371600"/>
            <a:ext cx="887690" cy="232659"/>
          </a:xfrm>
          <a:prstGeom prst="rightArrow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514600" y="1423071"/>
            <a:ext cx="887690" cy="232659"/>
          </a:xfrm>
          <a:prstGeom prst="rightArrow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7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96870"/>
            <a:ext cx="89154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Learning outcomes: Students will be able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- -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Listening: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1.3.1 recognize which words in a sentence are stressed.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3.3.1 understand questions about object around them.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3.4.1 understand statements made by the teacher and students.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4.2.1 understand and enjoy simple stories.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Speaking: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Say words, phrases and sentences with proper sounds and stress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6.1.2 say what others doing.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Reading: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1.5.1 Read words, phrases and sentences in the text with proper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pronunciation, stress and intonation.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1.7.1 read paragraph, dialogues stories, letters and other texts.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33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479" y="152400"/>
            <a:ext cx="5567550" cy="584775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words and Bangla meaning: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54" y="1328410"/>
            <a:ext cx="1659655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5"/>
          <a:stretch/>
        </p:blipFill>
        <p:spPr>
          <a:xfrm>
            <a:off x="2592567" y="3825721"/>
            <a:ext cx="1750833" cy="1114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82" y="2514600"/>
            <a:ext cx="1680657" cy="1066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1600200"/>
            <a:ext cx="763351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2819400"/>
            <a:ext cx="1122423" cy="523220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Afraid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4124980"/>
            <a:ext cx="14991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Panicked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0562" y="1600200"/>
            <a:ext cx="885179" cy="52322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800" y="2743200"/>
            <a:ext cx="1066800" cy="523220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ভীত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64564" y="4038600"/>
            <a:ext cx="123623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আতঙ্কিত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466" y="5334000"/>
            <a:ext cx="1827033" cy="1295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8009" y="5638800"/>
            <a:ext cx="12121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Put out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7799" y="5672444"/>
            <a:ext cx="164019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নিভিয়ে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ফেলা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1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294258" cy="584775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words, Bangla meaning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make Sentences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266" y="2763560"/>
            <a:ext cx="12602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Quietly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0237" y="2687360"/>
            <a:ext cx="402456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Leave the building quietly.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1785" y="4716606"/>
            <a:ext cx="782587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Join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4734084"/>
            <a:ext cx="413927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joined in a high school.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266" y="3754160"/>
            <a:ext cx="167095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Volunteer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687" y="1752600"/>
            <a:ext cx="1720343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Firefighter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1441" y="5638800"/>
            <a:ext cx="10904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Watch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7626" y="1770769"/>
            <a:ext cx="3752374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 want to be a firefighter.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5715000"/>
            <a:ext cx="38268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Tina is watching the rain.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8616" y="3743980"/>
            <a:ext cx="483818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Roton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a volunteer in an NGO.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80822" y="1752600"/>
            <a:ext cx="148951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দমকল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কর্মী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7354" y="2763560"/>
            <a:ext cx="114646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শান্তভাবে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01524" y="3743980"/>
            <a:ext cx="1568808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সেচ্ছাসেবক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01524" y="5638800"/>
            <a:ext cx="124264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01524" y="4658380"/>
            <a:ext cx="162897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যোগদান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07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36" y="990600"/>
            <a:ext cx="82296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Please open at page 34. Now listen the audio of text by following the text book.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9003" y="135293"/>
            <a:ext cx="3718197" cy="52322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Teacher’s model reading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762000" y="3048000"/>
            <a:ext cx="1641764" cy="609600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WCW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33600"/>
            <a:ext cx="540067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879882"/>
              </p:ext>
            </p:extLst>
          </p:nvPr>
        </p:nvGraphicFramePr>
        <p:xfrm>
          <a:off x="1085994" y="4386262"/>
          <a:ext cx="9937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ackager Shell Object" showAsIcon="1" r:id="rId4" imgW="993600" imgH="437760" progId="Package">
                  <p:embed/>
                </p:oleObj>
              </mc:Choice>
              <mc:Fallback>
                <p:oleObj name="Packager Shell Object" showAsIcon="1" r:id="rId4" imgW="99360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5994" y="4386262"/>
                        <a:ext cx="993775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842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65093"/>
            <a:ext cx="8177455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Now, all of you make pairs and read the text with correct pronunciation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04800" y="2590800"/>
            <a:ext cx="1676400" cy="9144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PW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540067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40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67380"/>
            <a:ext cx="8458200" cy="52322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Now, all of you read the text with correct pronunciation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04800" y="2590800"/>
            <a:ext cx="1676400" cy="9144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540067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62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85582"/>
            <a:ext cx="49149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800" y="228599"/>
            <a:ext cx="5343129" cy="52322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Look at the picture and say about it.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47800" y="990600"/>
            <a:ext cx="61766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Which people can you see in the picture 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235" y="6019800"/>
            <a:ext cx="7497565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are two boys and three firefighters in picture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8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3668" y="1013430"/>
            <a:ext cx="3040132" cy="646331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Pair work: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0570" y="2514600"/>
            <a:ext cx="82296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Write the answer of the following question 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a)What happened 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Raju’s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school?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b)What class was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Raju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during the fire accident in his school?</a:t>
            </a:r>
          </a:p>
        </p:txBody>
      </p:sp>
    </p:spTree>
    <p:extLst>
      <p:ext uri="{BB962C8B-B14F-4D97-AF65-F5344CB8AC3E}">
        <p14:creationId xmlns:p14="http://schemas.microsoft.com/office/powerpoint/2010/main" val="3710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828800"/>
            <a:ext cx="49149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95871" y="228599"/>
            <a:ext cx="5343129" cy="52322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Look at the picture and say about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990600"/>
            <a:ext cx="449353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Where did the fire take place?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6096000"/>
            <a:ext cx="525496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fire was at the school building.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91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143000"/>
            <a:ext cx="267733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Individual work: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570" y="2514600"/>
            <a:ext cx="759043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Write the answer of the following question 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a) How many student was afraid?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b) Who help them to leave the school building?</a:t>
            </a:r>
          </a:p>
        </p:txBody>
      </p:sp>
    </p:spTree>
    <p:extLst>
      <p:ext uri="{BB962C8B-B14F-4D97-AF65-F5344CB8AC3E}">
        <p14:creationId xmlns:p14="http://schemas.microsoft.com/office/powerpoint/2010/main" val="398438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1828800"/>
            <a:ext cx="49149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95871" y="228599"/>
            <a:ext cx="5343129" cy="52322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Look at the picture and say about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990600"/>
            <a:ext cx="418896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are firefighter doing 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4550" y="6096000"/>
            <a:ext cx="506741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They are trying to put out the fire.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11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76200"/>
            <a:ext cx="8229600" cy="954107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Group work: Please make 4 groups A B C and D. Discuss in groups and answer the following question -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290935"/>
            <a:ext cx="560332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A: What happened 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Raju’s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school ?</a:t>
            </a:r>
          </a:p>
        </p:txBody>
      </p:sp>
      <p:sp>
        <p:nvSpPr>
          <p:cNvPr id="5" name="Rectangle 4"/>
          <p:cNvSpPr/>
          <p:nvPr/>
        </p:nvSpPr>
        <p:spPr>
          <a:xfrm>
            <a:off x="372743" y="1834612"/>
            <a:ext cx="566853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Group B: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students leave the building ?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510135"/>
            <a:ext cx="4039119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C: Who put out the fire?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5" y="3119735"/>
            <a:ext cx="607813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D: When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Raju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joined in fire department?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262735"/>
            <a:ext cx="532280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A: There was fire 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Raju’s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school.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872335"/>
            <a:ext cx="734855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B: The students leave the school quietly and safely.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149" y="5481934"/>
            <a:ext cx="477329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C: The firefighters put out fire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149" y="6167735"/>
            <a:ext cx="800315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D: After college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Raju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joined a volunteer fire department.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67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182" y="152400"/>
            <a:ext cx="8069838" cy="1508105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Evaluation: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Match the words of column A  with their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meaning that is mentioned in the text in the column B.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326354"/>
              </p:ext>
            </p:extLst>
          </p:nvPr>
        </p:nvGraphicFramePr>
        <p:xfrm>
          <a:off x="1066800" y="2514600"/>
          <a:ext cx="73152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556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Column A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                  </a:t>
                      </a:r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Column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AutoNum type="alphaLcParenR"/>
                      </a:pP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Quietly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i)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 section of a large </a:t>
                      </a:r>
                      <a:r>
                        <a:rPr lang="en-US" sz="2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organisation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b)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Yard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ii) premise.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c) Department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iii)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the state of being safe.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d) Put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out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iv)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making very little or no noise.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e)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Safety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v) without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creating disturbance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vi) to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stop something from burning.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vii) an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area outside house or building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461" y="1676400"/>
            <a:ext cx="2785707" cy="7187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102239" tIns="51120" rIns="102239" bIns="51120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Home work: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6294" y="3124201"/>
            <a:ext cx="8113063" cy="5802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102239" tIns="51120" rIns="102239" bIns="51120" rtlCol="0">
            <a:spAutoFit/>
          </a:bodyPr>
          <a:lstStyle/>
          <a:p>
            <a:r>
              <a:rPr lang="en-US" sz="3100" dirty="0">
                <a:latin typeface="Times New Roman" pitchFamily="18" charset="0"/>
                <a:cs typeface="Times New Roman" pitchFamily="18" charset="0"/>
              </a:rPr>
              <a:t>You have to write 5 sentences about 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‘Firefighter’.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45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1" y="478312"/>
            <a:ext cx="8534400" cy="1077218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i="1" spc="600" dirty="0" smtClean="0">
                <a:latin typeface="Bookman Old Style" pitchFamily="18" charset="0"/>
                <a:cs typeface="Mongolian Baiti" pitchFamily="66" charset="0"/>
              </a:rPr>
              <a:t>Here is the end of our lesson.</a:t>
            </a:r>
          </a:p>
          <a:p>
            <a:r>
              <a:rPr lang="en-US" sz="3200" i="1" spc="600" dirty="0" smtClean="0">
                <a:latin typeface="Bookman Old Style" pitchFamily="18" charset="0"/>
                <a:cs typeface="Mongolian Baiti" pitchFamily="66" charset="0"/>
              </a:rPr>
              <a:t>Thank you very much</a:t>
            </a:r>
            <a:endParaRPr lang="en-US" sz="3200" i="1" spc="600" dirty="0">
              <a:latin typeface="Bookman Old Style" pitchFamily="18" charset="0"/>
              <a:cs typeface="Mongolian Baiti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49" y="2187054"/>
            <a:ext cx="3352801" cy="335280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262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681</Words>
  <Application>Microsoft Office PowerPoint</Application>
  <PresentationFormat>On-screen Show (4:3)</PresentationFormat>
  <Paragraphs>131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ismail - [2010]</cp:lastModifiedBy>
  <cp:revision>48</cp:revision>
  <dcterms:created xsi:type="dcterms:W3CDTF">2006-08-16T00:00:00Z</dcterms:created>
  <dcterms:modified xsi:type="dcterms:W3CDTF">2019-09-23T15:44:18Z</dcterms:modified>
</cp:coreProperties>
</file>