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6" r:id="rId11"/>
    <p:sldId id="282" r:id="rId12"/>
    <p:sldId id="268" r:id="rId13"/>
    <p:sldId id="269" r:id="rId14"/>
    <p:sldId id="281" r:id="rId15"/>
    <p:sldId id="278" r:id="rId16"/>
    <p:sldId id="280" r:id="rId17"/>
    <p:sldId id="279" r:id="rId18"/>
    <p:sldId id="271" r:id="rId19"/>
    <p:sldId id="283" r:id="rId20"/>
    <p:sldId id="272" r:id="rId21"/>
    <p:sldId id="275" r:id="rId22"/>
    <p:sldId id="276" r:id="rId23"/>
    <p:sldId id="277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7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2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8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8238-D5B4-4AA4-8CF6-DF14DA40358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2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9266" y="138635"/>
            <a:ext cx="7241112" cy="1003687"/>
          </a:xfrm>
          <a:prstGeom prst="rect">
            <a:avLst/>
          </a:prstGeom>
          <a:noFill/>
        </p:spPr>
        <p:txBody>
          <a:bodyPr wrap="none" lIns="99391" tIns="49696" rIns="99391" bIns="49696">
            <a:spAutoFit/>
          </a:bodyPr>
          <a:lstStyle/>
          <a:p>
            <a:pPr algn="ctr"/>
            <a:r>
              <a:rPr lang="bn-IN" sz="587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pic>
        <p:nvPicPr>
          <p:cNvPr id="5" name="Picture 4" descr="http://www.pharmaceutical-int.com/upload/image_files/articles/images/companies/1568/nitrogen-applicator-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69" y="1283691"/>
            <a:ext cx="10665902" cy="51795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683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790" y="175549"/>
            <a:ext cx="7586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</a:t>
            </a:r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ব্যবহৃত </a:t>
            </a:r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ক্যামিক্যাল</a:t>
            </a:r>
            <a:endParaRPr lang="en-US" sz="40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2555" y="1594869"/>
            <a:ext cx="4129226" cy="5049130"/>
            <a:chOff x="559108" y="1274051"/>
            <a:chExt cx="3798277" cy="5051249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1479040" y="5831240"/>
              <a:ext cx="2531743" cy="49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609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08" y="1274051"/>
              <a:ext cx="3798277" cy="431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85" y="1439319"/>
            <a:ext cx="4385379" cy="261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223994" y="4425779"/>
            <a:ext cx="4252027" cy="2640300"/>
            <a:chOff x="5700725" y="4534914"/>
            <a:chExt cx="3201676" cy="24290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25" y="4534914"/>
              <a:ext cx="26193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6749602" y="6509645"/>
              <a:ext cx="2152799" cy="45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609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513484" y="4102293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ক্রায়োগান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5217" y="6259749"/>
            <a:ext cx="309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3484" y="6169948"/>
            <a:ext cx="2365792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ক্রায়োপ্রভ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957" dirty="0"/>
          </a:p>
        </p:txBody>
      </p:sp>
    </p:spTree>
    <p:extLst>
      <p:ext uri="{BB962C8B-B14F-4D97-AF65-F5344CB8AC3E}">
        <p14:creationId xmlns:p14="http://schemas.microsoft.com/office/powerpoint/2010/main" val="2249096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1" y="979705"/>
            <a:ext cx="3709675" cy="2461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2317" y="3441531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21" y="979705"/>
            <a:ext cx="3464259" cy="2373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9494" y="3242820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2" y="4002326"/>
            <a:ext cx="3709675" cy="2292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5472" y="6332751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আর্গন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0" y="2206577"/>
            <a:ext cx="3414361" cy="2292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91838" y="4517740"/>
            <a:ext cx="320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মিথাইল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প্রোপ্রেন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34" y="3825027"/>
            <a:ext cx="3425846" cy="2492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37824" y="6292583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সলিড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ডাই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424675" y="134551"/>
            <a:ext cx="6514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</a:t>
            </a:r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ক্যামিক্যাল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6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391" y="995657"/>
            <a:ext cx="9547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221" indent="-62122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ব্যব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 কেমিকেলগুলোর নাম লিখ।  </a:t>
            </a:r>
            <a:endParaRPr lang="en-US" sz="4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58" y="2293927"/>
            <a:ext cx="4801579" cy="3991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8247" y="0"/>
            <a:ext cx="452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8019" y="2375822"/>
            <a:ext cx="662608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 ত্বকের পরিচর্যায় </a:t>
            </a:r>
          </a:p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লিভার ক্যান্সার</a:t>
            </a:r>
          </a:p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প্রষ্টেট ক্যান্সার</a:t>
            </a:r>
          </a:p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ফুসফুস ক্যান্সার</a:t>
            </a:r>
          </a:p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মুখ বা ওরাল ক্যান্সার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7942" y="515852"/>
            <a:ext cx="7130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1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06" y="955497"/>
            <a:ext cx="4829577" cy="5026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5" y="955497"/>
            <a:ext cx="4885571" cy="5026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4937" y="114572"/>
            <a:ext cx="8131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7188" y="6248302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 ত্বকের পরিচর্যায়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65" y="232552"/>
            <a:ext cx="7116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/>
          </a:p>
        </p:txBody>
      </p:sp>
      <p:pic>
        <p:nvPicPr>
          <p:cNvPr id="4" name="Picture 5" descr="http://www.dermnetnz.org/doctors/lesions/images/cr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246" y="1017711"/>
            <a:ext cx="10663706" cy="52794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4407829" y="6297205"/>
            <a:ext cx="2677336" cy="560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4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ক্রায়োপ্রোব চিকিৎসা </a:t>
            </a:r>
            <a:endParaRPr lang="en-US" sz="3044" dirty="0"/>
          </a:p>
        </p:txBody>
      </p:sp>
    </p:spTree>
    <p:extLst>
      <p:ext uri="{BB962C8B-B14F-4D97-AF65-F5344CB8AC3E}">
        <p14:creationId xmlns:p14="http://schemas.microsoft.com/office/powerpoint/2010/main" val="205835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045710"/>
            <a:ext cx="10766738" cy="5207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2856" y="202756"/>
            <a:ext cx="8033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1222" y="6334780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লিভার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চিকিৎসা</a:t>
            </a:r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8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4519" y="259274"/>
            <a:ext cx="8067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7" y="967160"/>
            <a:ext cx="10233104" cy="5347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7947" y="6334780"/>
            <a:ext cx="2735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প্রষ্টেট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5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986" y="147964"/>
            <a:ext cx="7270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7" y="1129702"/>
            <a:ext cx="4852326" cy="49975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8194" y="6223649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 ক্যান্সার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77" y="1129701"/>
            <a:ext cx="4829577" cy="49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7" y="1403797"/>
            <a:ext cx="9757147" cy="47105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9510" y="433293"/>
            <a:ext cx="7361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0339" y="6299655"/>
            <a:ext cx="3509294" cy="1125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বা ওরাল ক্যান্সার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bn-BD" sz="3913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882" y="141210"/>
            <a:ext cx="2669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218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284" y="4107594"/>
            <a:ext cx="6626087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তানোর,রাজশাহী।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নং-০১৭১২০০৭১৮৯</a:t>
            </a:r>
          </a:p>
        </p:txBody>
      </p:sp>
      <p:pic>
        <p:nvPicPr>
          <p:cNvPr id="11" name="Picture 10" descr="C:\Users\A RAZZAK\Desktop\mahburur 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337" y="1137793"/>
            <a:ext cx="2711473" cy="284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826210" y="4107593"/>
            <a:ext cx="6626087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3200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শ্রেণি- একাদশ </a:t>
            </a:r>
            <a:endParaRPr lang="en-US" sz="3200" dirty="0"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kern="0" dirty="0">
                <a:latin typeface="SutonnyMJ" pitchFamily="2" charset="0"/>
                <a:ea typeface="NikoshBAN" pitchFamily="2" charset="0"/>
                <a:cs typeface="SutonnyMJ" pitchFamily="2" charset="0"/>
              </a:rPr>
              <a:t>          </a:t>
            </a:r>
            <a:r>
              <a:rPr lang="bn-IN" sz="3200" kern="0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sz="3200" kern="0" dirty="0"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kern="0" dirty="0">
                <a:latin typeface="SutonnyMJ" pitchFamily="2" charset="0"/>
                <a:ea typeface="NikoshBAN" pitchFamily="2" charset="0"/>
                <a:cs typeface="SutonnyMJ" pitchFamily="2" charset="0"/>
              </a:rPr>
              <a:t>                     </a:t>
            </a:r>
            <a:r>
              <a:rPr lang="bn-IN" sz="3200" dirty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অধ্যায়- প্রথম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441652" y="1675934"/>
            <a:ext cx="46957" cy="4170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26210" y="1795732"/>
            <a:ext cx="16710" cy="3757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240401" y="1675934"/>
            <a:ext cx="12467" cy="410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54" y="1231899"/>
            <a:ext cx="2628059" cy="28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6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64" y="916030"/>
            <a:ext cx="6886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 ।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59714" y="46956"/>
            <a:ext cx="557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4756" y="1832587"/>
            <a:ext cx="9155375" cy="4840632"/>
            <a:chOff x="8124836" y="9501"/>
            <a:chExt cx="4858514" cy="3243086"/>
          </a:xfrm>
        </p:grpSpPr>
        <p:sp>
          <p:nvSpPr>
            <p:cNvPr id="5" name="Cloud Callout 4"/>
            <p:cNvSpPr/>
            <p:nvPr/>
          </p:nvSpPr>
          <p:spPr>
            <a:xfrm>
              <a:off x="9885079" y="9501"/>
              <a:ext cx="2302650" cy="1192321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42500" cap="flat" cmpd="sng" algn="ctr">
              <a:solidFill>
                <a:srgbClr val="FFFF00"/>
              </a:solidFill>
              <a:prstDash val="solid"/>
            </a:ln>
            <a:effectLst>
              <a:glow rad="228600">
                <a:srgbClr val="9F2936">
                  <a:satMod val="175000"/>
                  <a:alpha val="40000"/>
                </a:srgbClr>
              </a:glo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957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521554" y="287421"/>
              <a:ext cx="1845419" cy="4652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3913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124836" y="1298612"/>
              <a:ext cx="4858514" cy="1953975"/>
              <a:chOff x="2720777" y="1005610"/>
              <a:chExt cx="6018450" cy="16244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720777" y="1005610"/>
                <a:ext cx="6018450" cy="1435078"/>
                <a:chOff x="2892258" y="1263673"/>
                <a:chExt cx="6620029" cy="2204036"/>
              </a:xfrm>
            </p:grpSpPr>
            <p:pic>
              <p:nvPicPr>
                <p:cNvPr id="10" name="Picture 9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9410" y="2036699"/>
                  <a:ext cx="788808" cy="143101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4113" y="1263673"/>
                  <a:ext cx="2168174" cy="183982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2258" y="1263673"/>
                  <a:ext cx="2102022" cy="209035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 flipV="1">
                <a:off x="3907880" y="2622274"/>
                <a:ext cx="4003201" cy="7798"/>
              </a:xfrm>
              <a:prstGeom prst="line">
                <a:avLst/>
              </a:prstGeom>
              <a:noFill/>
              <a:ln w="38100" cap="flat" cmpd="sng" algn="ctr">
                <a:solidFill>
                  <a:srgbClr val="9F2936"/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339251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799" y="809170"/>
            <a:ext cx="105025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ক্রায়োপ্রোব কী  ? 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২।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ক্রায়োসার্জারী কী?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ক্রায়োসার্জারি ব্যবহ্রিত হয় –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প্লাস্টিক</a:t>
            </a:r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সার্জারিতে          খ) হার্টের বাইপাসে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চোখের লেন্স প্রতি স্থাপনে   ঘ) লিভার ক্যান্সারে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ক্রায়োসার্জারিতে এমআরআই ব্যবহার করা হয় কেন ?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ক) আক্রান্ত কোষকে  ধবংস করার জন্য   খ) আক্রান্ত কোষের সঠিক অবস্থান নির্ণয়ের জন্য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আক্রান্ত কোষে তরল নাইট্রোজেন প্রয়োগের জন্য  ঘ) আক্রান্ত কোষে শীতল তাপমাত্রা প্রয়োগের জন্য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6546" y="2359414"/>
            <a:ext cx="1602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ঘ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6546" y="3278574"/>
            <a:ext cx="1812841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খ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4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4505" y="140400"/>
            <a:ext cx="3527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2582" y="-26739"/>
            <a:ext cx="5207543" cy="931359"/>
          </a:xfrm>
          <a:prstGeom prst="rect">
            <a:avLst/>
          </a:prstGeom>
          <a:noFill/>
        </p:spPr>
        <p:txBody>
          <a:bodyPr wrap="square" lIns="99391" tIns="49696" rIns="99391" bIns="49696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730" y="904620"/>
            <a:ext cx="968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1221" indent="-621221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 সুবিধা গুলো লিখে নিয়ে আসবে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7" y="1746324"/>
            <a:ext cx="10457085" cy="502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9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140" y="128510"/>
            <a:ext cx="621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9" y="1032829"/>
            <a:ext cx="10807054" cy="5625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7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025" y="169384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Verdana"/>
            </a:endParaRPr>
          </a:p>
        </p:txBody>
      </p:sp>
      <p:pic>
        <p:nvPicPr>
          <p:cNvPr id="6" name="Picture 4" descr="http://www.ijdr.in/articles/2012/23/2/images/IndianJDentRes_2012_23_2_297_100468_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140" y="1305885"/>
            <a:ext cx="4987063" cy="51679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Picture 4" descr="http://www.dupuytren-online.info/Cryotherapy_files/image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57" y="1305885"/>
            <a:ext cx="5030226" cy="51679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642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6054" y="94398"/>
            <a:ext cx="5878560" cy="931359"/>
          </a:xfrm>
          <a:prstGeom prst="rect">
            <a:avLst/>
          </a:prstGeom>
          <a:noFill/>
        </p:spPr>
        <p:txBody>
          <a:bodyPr wrap="none" lIns="99391" tIns="49696" rIns="99391" bIns="49696">
            <a:spAutoFit/>
          </a:bodyPr>
          <a:lstStyle/>
          <a:p>
            <a:pPr algn="ctr"/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</a:t>
            </a:r>
            <a:endParaRPr lang="en-US" sz="5400" b="1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304" y="812056"/>
            <a:ext cx="5415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</a:t>
            </a:r>
            <a:endParaRPr lang="en-US" sz="4000" b="1" dirty="0"/>
          </a:p>
        </p:txBody>
      </p:sp>
      <p:pic>
        <p:nvPicPr>
          <p:cNvPr id="7" name="Picture 4" descr="http://www.tumorsurgery.org/portals/0/Desmoplastic%20Fibroma/Fig%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512" y="1640424"/>
            <a:ext cx="4187601" cy="49875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70" y="1640424"/>
            <a:ext cx="4492765" cy="50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8393" y="1347534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4608" y="370209"/>
            <a:ext cx="2145165" cy="931359"/>
          </a:xfrm>
          <a:prstGeom prst="rect">
            <a:avLst/>
          </a:prstGeom>
          <a:noFill/>
        </p:spPr>
        <p:txBody>
          <a:bodyPr wrap="none" lIns="99391" tIns="49696" rIns="99391" bIns="49696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385" y="2257220"/>
            <a:ext cx="8491427" cy="5751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ব্যব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 কেমিকেলগুলোর নাম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endParaRPr lang="bn-BD" sz="391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endParaRPr lang="en-US" sz="3913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912077" y="5027555"/>
            <a:ext cx="11137746" cy="122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478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471" y="1836391"/>
            <a:ext cx="5902816" cy="3892826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Cryo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23035"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298186" algn="just">
              <a:buFont typeface="Wingdings" pitchFamily="2" charset="2"/>
              <a:buChar char="v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298186" algn="just">
              <a:buFont typeface="Wingdings" pitchFamily="2" charset="2"/>
              <a:buChar char="v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298186" algn="just">
              <a:buFont typeface="Wingdings" pitchFamily="2" charset="2"/>
              <a:buChar char="v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‘Surgery’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23035"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88" y="941333"/>
            <a:ext cx="4926234" cy="284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87" y="3923866"/>
            <a:ext cx="4926234" cy="27738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829019" y="281902"/>
            <a:ext cx="2244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3688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963" y="4904218"/>
            <a:ext cx="10589077" cy="1953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মাধ্যমেঅতি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91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621221" algn="just">
              <a:buFont typeface="Wingdings" pitchFamily="2" charset="2"/>
              <a:buChar char="v"/>
            </a:pPr>
            <a:endParaRPr lang="en-US" sz="3913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478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6"/>
          <a:stretch/>
        </p:blipFill>
        <p:spPr>
          <a:xfrm>
            <a:off x="6298283" y="1017711"/>
            <a:ext cx="4466776" cy="361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"/>
          <a:stretch/>
        </p:blipFill>
        <p:spPr>
          <a:xfrm>
            <a:off x="601949" y="961717"/>
            <a:ext cx="4899570" cy="3672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5963" y="5140789"/>
            <a:ext cx="7806650" cy="142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n-US" sz="391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621221" algn="just">
              <a:buFont typeface="Wingdings" pitchFamily="2" charset="2"/>
              <a:buChar char="v"/>
            </a:pPr>
            <a:endParaRPr lang="en-US" sz="391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6788" y="118193"/>
            <a:ext cx="2244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6107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9218" y="1389177"/>
            <a:ext cx="4860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20" y="2534379"/>
            <a:ext cx="3824255" cy="4208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8217" y="64394"/>
            <a:ext cx="483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5074" y="1774148"/>
            <a:ext cx="6864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221" indent="-621221" algn="just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তরল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হিলিয়াম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আর্গন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ডাই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প্রোপ্রেন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সলিড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ডাই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298" y="223244"/>
            <a:ext cx="5817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</a:t>
            </a:r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ক্যামিক্যাল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759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322</Words>
  <Application>Microsoft Office PowerPoint</Application>
  <PresentationFormat>Custom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SolaimanLipi</vt:lpstr>
      <vt:lpstr>SutonnyMJ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145</cp:revision>
  <dcterms:created xsi:type="dcterms:W3CDTF">2019-09-10T05:22:04Z</dcterms:created>
  <dcterms:modified xsi:type="dcterms:W3CDTF">2019-11-01T05:43:36Z</dcterms:modified>
</cp:coreProperties>
</file>