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8" r:id="rId3"/>
    <p:sldId id="260" r:id="rId4"/>
    <p:sldId id="278" r:id="rId5"/>
    <p:sldId id="279" r:id="rId6"/>
    <p:sldId id="299" r:id="rId7"/>
    <p:sldId id="280" r:id="rId8"/>
    <p:sldId id="281" r:id="rId9"/>
    <p:sldId id="283" r:id="rId10"/>
    <p:sldId id="282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0" y="72"/>
      </p:cViewPr>
      <p:guideLst>
        <p:guide orient="horz" pos="2160"/>
        <p:guide pos="33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516379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0224" y="1811864"/>
            <a:ext cx="610519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0224" y="3598328"/>
            <a:ext cx="610519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75230" y="5054602"/>
            <a:ext cx="774267" cy="279400"/>
          </a:xfrm>
        </p:spPr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10224" y="5054602"/>
            <a:ext cx="4674589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9915" y="5054602"/>
            <a:ext cx="475505" cy="279400"/>
          </a:xfrm>
        </p:spPr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22800" y="3471329"/>
            <a:ext cx="5880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6" y="4815415"/>
            <a:ext cx="781854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0199" y="1032934"/>
            <a:ext cx="8155204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396" y="5382153"/>
            <a:ext cx="781854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9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6" y="906873"/>
            <a:ext cx="781854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5" y="4275666"/>
            <a:ext cx="781854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70235" y="4140199"/>
            <a:ext cx="759738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8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483" y="982132"/>
            <a:ext cx="736028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40230" y="3352800"/>
            <a:ext cx="677671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2" y="4343401"/>
            <a:ext cx="7818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77465" y="905362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529" y="2827870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70236" y="4140199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9" y="3308581"/>
            <a:ext cx="781853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8" y="4777381"/>
            <a:ext cx="781854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2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29" y="982132"/>
            <a:ext cx="7273943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53398" y="3639312"/>
            <a:ext cx="781854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5" y="4529667"/>
            <a:ext cx="781854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9770" y="896895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7266" y="2607728"/>
            <a:ext cx="52591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70236" y="342900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43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982132"/>
            <a:ext cx="781854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53398" y="3566160"/>
            <a:ext cx="781854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6" y="4470401"/>
            <a:ext cx="781854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70240" y="3429000"/>
            <a:ext cx="759738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9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3395" y="2490136"/>
            <a:ext cx="781854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70236" y="2354670"/>
            <a:ext cx="75973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167" y="906874"/>
            <a:ext cx="186177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3398" y="906874"/>
            <a:ext cx="5652835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82339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5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70235" y="235626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2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35" y="1641413"/>
            <a:ext cx="758486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235" y="3734860"/>
            <a:ext cx="758486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70236" y="3599392"/>
            <a:ext cx="75848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84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70235" y="235626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6" y="915338"/>
            <a:ext cx="781854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3396" y="2487168"/>
            <a:ext cx="3838194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1925" y="2487168"/>
            <a:ext cx="3838194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5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8" y="2658533"/>
            <a:ext cx="38381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398" y="3243263"/>
            <a:ext cx="3838194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8107" y="2658533"/>
            <a:ext cx="38381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8107" y="3243263"/>
            <a:ext cx="3838194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70236" y="235467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8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915338"/>
            <a:ext cx="781854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70236" y="2354670"/>
            <a:ext cx="758486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2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1388534"/>
            <a:ext cx="291731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072" y="982133"/>
            <a:ext cx="443387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395" y="3031065"/>
            <a:ext cx="291731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70236" y="2912533"/>
            <a:ext cx="26836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22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95" y="1883832"/>
            <a:ext cx="417703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60530" y="1032933"/>
            <a:ext cx="3368882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395" y="3255432"/>
            <a:ext cx="417703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7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052533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3396" y="915338"/>
            <a:ext cx="781854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395" y="2490136"/>
            <a:ext cx="781854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0171" y="5960533"/>
            <a:ext cx="13205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D9A890-D823-4890-B4A1-847E88AB24E3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3395" y="5960533"/>
            <a:ext cx="58703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7104" y="5960533"/>
            <a:ext cx="45483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D8C7B1-2256-4C8F-95C6-91B5C4C37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hoenixcontact.com/local_content_images/if_interface_wireless_x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8686800" cy="487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587514"/>
            <a:ext cx="788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94822"/>
            <a:ext cx="5905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প্রকারভেদ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14659" y="1172001"/>
            <a:ext cx="6910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143000" y="1912869"/>
            <a:ext cx="5257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১. রেডিও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	২.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মাইক্রোওয়েভ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		৩.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9" y="3733800"/>
            <a:ext cx="2426371" cy="2137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84" y="3733799"/>
            <a:ext cx="2552416" cy="2137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882" y="3733800"/>
            <a:ext cx="2590800" cy="21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52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334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প্রকারভেদ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308" y="918120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en-US" sz="3600" b="1" spc="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রেডিও </a:t>
            </a:r>
            <a:r>
              <a:rPr lang="en-US" sz="3600" b="1" spc="5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ওয়েভ</a:t>
            </a:r>
            <a:endParaRPr lang="en-US" sz="3600" b="1" spc="5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924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এতে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সুবিধা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যে এ রেডিও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বিল্ডিং-এর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ভেতর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বসে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শোনা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যায়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কিন্তু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অসুবিধা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হলো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প্রয়োজন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পড়লে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ভেতর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বাইরের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যোগাযোগ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আলাদা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সম্ভব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হবে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না।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রেডিও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ওয়েভ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দুই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ধরণের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যথা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: 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                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নিয়ন্ত্রিত 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			ও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অনিয়িন্ত্রিত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  <a:p>
            <a:pPr lvl="0"/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নিয়ন্ত্রিত 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রেডিও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ওয়েভ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সরকারে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অনুমতি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কেউ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ব্যবহার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করেতে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না</a:t>
            </a:r>
            <a:r>
              <a:rPr lang="en-US" sz="2800" dirty="0" err="1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অপরদিকে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অনিয়ন্ত্রিত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রেডিও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ওয়েভ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সরকারের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অনুমতি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ছাড়া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যে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কেউ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ব্যবহার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200" dirty="0">
              <a:latin typeface="Calibri"/>
            </a:endParaRPr>
          </a:p>
          <a:p>
            <a:pPr lvl="0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43" y="2385981"/>
            <a:ext cx="1572180" cy="1539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443" y="4864994"/>
            <a:ext cx="1597925" cy="13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277" y="1143000"/>
            <a:ext cx="2241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মাইক্রোওয়েভ </a:t>
            </a:r>
            <a:endParaRPr lang="en-US" sz="3600" b="1" dirty="0">
              <a:ln w="11430"/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587514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প্রকারভেদ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696998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মাইক্রোওয়েভ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একমুখী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এবং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ছোট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আকারের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কেন্দ্র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অভিমুখে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সিগনাল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পাঠানো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যায়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  <a:p>
            <a:pPr lvl="0"/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এজন্য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প্রেরক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গ্রাহক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অ্যান্টেনাকে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পরস্পরমুখী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সাজাতে</a:t>
            </a:r>
            <a:r>
              <a:rPr lang="en-US" sz="30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ea typeface="Calibri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bn-IN" sz="3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lvl="0" algn="just"/>
            <a:r>
              <a:rPr lang="en-US" sz="3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এতে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সুবিধা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হলো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এক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জোড়া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গ্রাহক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ও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প্রেরক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অ্যান্টেনা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অন্য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অ্যান্টেনার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সাথে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সংঘর্ষ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না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ঘটিয়ে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আদান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প্রদান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করতে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endParaRPr lang="en-US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3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60818"/>
            <a:ext cx="822731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2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143000"/>
            <a:ext cx="1553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ইনফ্রারেড</a:t>
            </a:r>
            <a:endParaRPr lang="en-US" sz="3600" b="1" dirty="0">
              <a:ln w="11430"/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609600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প্রকারভেদ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411" y="1664537"/>
            <a:ext cx="52578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রিসিভিং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প্রান্তে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ফটোডায়োড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সিগনাল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রিসিভ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বা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গ্রহন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566" y="3488089"/>
            <a:ext cx="52578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মাঝে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বাধা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না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থাকলে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ট্রান্সমিশন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সিগনাল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সর্বোচ্চ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৩০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মিটার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ea typeface="Calibri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73334"/>
            <a:ext cx="3276600" cy="2422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3"/>
          <a:stretch/>
        </p:blipFill>
        <p:spPr>
          <a:xfrm>
            <a:off x="5467350" y="1866843"/>
            <a:ext cx="2152650" cy="1474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789331"/>
            <a:ext cx="1676400" cy="16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4931" y="5334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219200"/>
            <a:ext cx="88168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 আলোচনা কর ।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924151"/>
            <a:ext cx="5637639" cy="4112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4203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latin typeface="NikoshBAN" pitchFamily="2" charset="0"/>
                <a:cs typeface="NikoshBAN" pitchFamily="2" charset="0"/>
              </a:rPr>
              <a:t>ওয়ারলেস কমিউনিকেশন ধরনসমূহ -</a:t>
            </a:r>
            <a:endParaRPr lang="en-US" sz="4000" b="1" dirty="0"/>
          </a:p>
        </p:txBody>
      </p:sp>
      <p:pic>
        <p:nvPicPr>
          <p:cNvPr id="3" name="Picture 2" descr="http://i.i.cbsi.com/cnwk.1d/i/tim/2011/06/28/60GHz-802.11ad-scenario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3686"/>
            <a:ext cx="8686800" cy="47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7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65647"/>
            <a:ext cx="8681456" cy="43493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657761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ধরনসমূহ -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761981"/>
            <a:ext cx="3246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Satellite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67303" y="5715000"/>
            <a:ext cx="4180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Microwave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23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greatpakistanis.com/articles/telecom-engineering/wireless-technolog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8686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6096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ধরনসমূহ -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31113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হটস্পট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7620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ধরনসমূহ -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90500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জনপ্রিয়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হটস্পট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হলোঃ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১। ব্লু - টুথ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২। ওয়াই - ফাই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৩। ওয়াই - ম্যাক্স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9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ধরনসমূহ -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1398235"/>
            <a:ext cx="1757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ব্লু - টুথ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86000"/>
            <a:ext cx="5513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 হলো স্বল্প দূরত্বের ( ১০ মিটারের কাছাকাছি ) ভেতর ডেটা আদান- প্রদানের জন্য বহুল প্রচলিত ওয়্যারলেস প্রযুক্তি । এটি তার বিহিন পার্সোনাল এরিয়া নেটওয়ার্ক  প্রটোকল যেখানে উচু মানের নিরাপত্তা বজায় থাকে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6400800" y="4343400"/>
            <a:ext cx="3096904" cy="1493964"/>
          </a:xfrm>
          <a:prstGeom prst="round2DiagRect">
            <a:avLst>
              <a:gd name="adj1" fmla="val 16667"/>
              <a:gd name="adj2" fmla="val 365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3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3545302"/>
            <a:ext cx="6747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খোকন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আই,সি,টি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en-US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তানোর,রাজশাহী।</a:t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নং-০১৭১২০০৭১৮৯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4355" y="-38157"/>
            <a:ext cx="4162851" cy="207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              </a:t>
            </a:r>
            <a:r>
              <a:rPr lang="bn-BD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70" dirty="0"/>
          </a:p>
        </p:txBody>
      </p:sp>
      <p:sp>
        <p:nvSpPr>
          <p:cNvPr id="6" name="Rectangle 5"/>
          <p:cNvSpPr/>
          <p:nvPr/>
        </p:nvSpPr>
        <p:spPr>
          <a:xfrm>
            <a:off x="6046470" y="-251459"/>
            <a:ext cx="411861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600" b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</a:t>
            </a:r>
            <a:endParaRPr lang="en-US" sz="4600" kern="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01" y="1600200"/>
            <a:ext cx="2028683" cy="1978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5440680" y="3758042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শ্রেণী-একাদশ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                অধ্যায়-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kumimoji="0" lang="bn-IN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ওয়ারলেস </a:t>
            </a:r>
            <a:r>
              <a:rPr lang="en-US" sz="2800" kern="0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bn-IN" sz="2800" kern="0" noProof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0" i="0" u="none" strike="noStrike" kern="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2800" b="0" i="0" u="none" strike="noStrike" kern="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51" y="1447800"/>
            <a:ext cx="1641258" cy="2153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1430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ওয়াই-ফাই </a:t>
            </a:r>
            <a:endParaRPr lang="bn-IN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6096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ধরনসমূহ -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09800"/>
            <a:ext cx="6553200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কম্পিউটার/ ডিজিটাল বৈদ্যুতিক যন্ত্রপাতি গুলোকে তারবিহিন উপায়ে ইন্টারনেটে সংযুক্ত করার একটি প্রযুক্তি হলো ওয়াই-ফাই </a:t>
            </a:r>
            <a:r>
              <a:rPr lang="fr-FR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Wi-Fi)</a:t>
            </a:r>
            <a:r>
              <a:rPr lang="fr-FR" sz="3200" b="1" dirty="0">
                <a:solidFill>
                  <a:prstClr val="black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prstClr val="black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6430" y="1186292"/>
            <a:ext cx="1638269" cy="60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(Wi-Fi</a:t>
            </a:r>
            <a:r>
              <a:rPr lang="fr-FR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SutonnyMJ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2" y="3295442"/>
            <a:ext cx="25558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7" y="3814555"/>
            <a:ext cx="39243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ওয়াই-ম্যাক্স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334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ধরনসমূহ -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5397" y="1066800"/>
            <a:ext cx="2292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WiMAX</a:t>
            </a:r>
            <a:r>
              <a:rPr lang="fr-FR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95350" y="1901309"/>
            <a:ext cx="8782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ওয়াই-ম্যাক্স এর পূরো নাম 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 </a:t>
            </a:r>
            <a:r>
              <a:rPr lang="fr-FR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Microwave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Access</a:t>
            </a:r>
            <a:r>
              <a:rPr lang="fr-FR" sz="3200" dirty="0">
                <a:solidFill>
                  <a:prstClr val="black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|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ওয়াই-ম্যাক্স</a:t>
            </a:r>
            <a:r>
              <a:rPr lang="fr-FR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WiMAX</a:t>
            </a:r>
            <a:r>
              <a:rPr lang="fr-FR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প্রযুক্তি হলো বর্তমান সময়ের সর্বাধুনিক উচ্চগতির ব্রডব্যান্ড ইন্টারনেট প্রটোকল সার্ভিস যা তারবিহিন ব্যবস্থায় ১০ থেকে ৬০ কিঃমিঃ পর্যন্ত ইন্টারনেত সুবিধা প্রদান করে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962400"/>
            <a:ext cx="2655888" cy="207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9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3784" y="609600"/>
            <a:ext cx="2722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354496"/>
            <a:ext cx="877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ধরনসমূহ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219200" y="2209800"/>
            <a:ext cx="8020179" cy="3670480"/>
            <a:chOff x="8357160" y="287421"/>
            <a:chExt cx="4626191" cy="2965167"/>
          </a:xfrm>
        </p:grpSpPr>
        <p:sp>
          <p:nvSpPr>
            <p:cNvPr id="5" name="Cloud Callout 4"/>
            <p:cNvSpPr/>
            <p:nvPr/>
          </p:nvSpPr>
          <p:spPr>
            <a:xfrm>
              <a:off x="9885079" y="2874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 w="42500" cap="flat" cmpd="sng" algn="ctr">
              <a:solidFill>
                <a:srgbClr val="FFFF00"/>
              </a:solidFill>
              <a:prstDash val="solid"/>
            </a:ln>
            <a:effectLst>
              <a:glow rad="228600">
                <a:srgbClr val="9F2936">
                  <a:satMod val="175000"/>
                  <a:alpha val="40000"/>
                </a:srgbClr>
              </a:glow>
            </a:effectLst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469395" y="448315"/>
              <a:ext cx="1845419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3600" b="1" dirty="0">
                <a:solidFill>
                  <a:srgbClr val="FF0000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357160" y="1330720"/>
              <a:ext cx="4626191" cy="1921868"/>
              <a:chOff x="3008566" y="1032303"/>
              <a:chExt cx="5730661" cy="159776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08566" y="1032303"/>
                <a:ext cx="5730661" cy="1408385"/>
                <a:chOff x="3208813" y="1304669"/>
                <a:chExt cx="6303474" cy="2163040"/>
              </a:xfrm>
            </p:grpSpPr>
            <p:pic>
              <p:nvPicPr>
                <p:cNvPr id="10" name="Picture 9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7769" y="2036699"/>
                  <a:ext cx="1194416" cy="143101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44113" y="1345522"/>
                  <a:ext cx="2168174" cy="175797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8813" y="1304669"/>
                  <a:ext cx="1785467" cy="2049358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9" name="Straight Connector 8"/>
              <p:cNvCxnSpPr/>
              <p:nvPr/>
            </p:nvCxnSpPr>
            <p:spPr>
              <a:xfrm flipV="1">
                <a:off x="3907880" y="2622274"/>
                <a:ext cx="4003201" cy="7798"/>
              </a:xfrm>
              <a:prstGeom prst="line">
                <a:avLst/>
              </a:prstGeom>
              <a:noFill/>
              <a:ln w="38100" cap="flat" cmpd="sng" algn="ctr">
                <a:solidFill>
                  <a:srgbClr val="9F2936"/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</p:spTree>
    <p:extLst>
      <p:ext uri="{BB962C8B-B14F-4D97-AF65-F5344CB8AC3E}">
        <p14:creationId xmlns:p14="http://schemas.microsoft.com/office/powerpoint/2010/main" val="23761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457200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185" y="1283844"/>
            <a:ext cx="88970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ওয়ারলেস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?</a:t>
            </a:r>
          </a:p>
          <a:p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একই সাথে অনেকগুলো দেশের যোগাযোগের জন্য নিচের কোনটি ব্যবহার   করতে হুয় । 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ক) স্যাটেলাইট                          খ) অপটিক্যাল ফাইবার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গ) টেরিস্ট্রিয়াল                          ঘ) ইনফ্রারেড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রেডিও মডেল ও এন্টেনা প্রয়োজন কোন ক্ষেত্রে ?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ক) ওয়ারলেস ল্যান                     খ)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গ)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প্যান                      ঘ)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ওয়ারলেস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ওয়ান </a:t>
            </a:r>
          </a:p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17976" y="340132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 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39473" y="5551790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 ক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042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544086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67361"/>
            <a:ext cx="90453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 সিস্টেম-এর প্রয়োজনীয়তা লিখে আনবে 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590800"/>
            <a:ext cx="8534399" cy="3472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257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icrowave communication 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8661398" cy="472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191000" y="547216"/>
            <a:ext cx="1750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699690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dialaphone.co.uk/wp-content/uploads/2008/02/in-flight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F5FB"/>
              </a:clrFrom>
              <a:clrTo>
                <a:srgbClr val="EEF5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8711342" cy="45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4909" y="685800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685800"/>
            <a:ext cx="25362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42672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419100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09600"/>
            <a:ext cx="50257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393686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  <a:defRPr/>
            </a:pPr>
            <a:r>
              <a:rPr lang="en-US" sz="40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ওয়ারলেস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bn-IN" sz="4000" kern="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kern="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38400" y="2083374"/>
            <a:ext cx="7131335" cy="40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48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9329" y="685800"/>
            <a:ext cx="21291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1609130"/>
            <a:ext cx="43669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4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40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590800"/>
            <a:ext cx="8153400" cy="4405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তা বলতে পারবে ;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 প্রকারভেদ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তে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;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</a:t>
            </a: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কমিউনিকেশন ধরনসমূহ ব্যাখ্যা করতে পারবে । </a:t>
            </a:r>
            <a:endParaRPr lang="en-US" sz="32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22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617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609600"/>
            <a:ext cx="4214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647700" y="1701421"/>
            <a:ext cx="5410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তারবিহীন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 বা ততোধিক ডিভাইসের মধ্যে কোন রুপ ফিজিক্যাল বা ক্যাবল কানেকশন বা ক্যাবল সংযোগ ছাড়াই ডেটা ট্রান্সফার করার পদ্ধতি।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7" t="32316" r="5831"/>
          <a:stretch/>
        </p:blipFill>
        <p:spPr>
          <a:xfrm>
            <a:off x="6309664" y="1867230"/>
            <a:ext cx="3266806" cy="187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97" y="3909082"/>
            <a:ext cx="3250353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68552" y="3846665"/>
            <a:ext cx="764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পানি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2530" y="5737882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বায়ুমন্ডল</a:t>
            </a:r>
          </a:p>
        </p:txBody>
      </p:sp>
    </p:spTree>
    <p:extLst>
      <p:ext uri="{BB962C8B-B14F-4D97-AF65-F5344CB8AC3E}">
        <p14:creationId xmlns:p14="http://schemas.microsoft.com/office/powerpoint/2010/main" val="2726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447800"/>
            <a:ext cx="52578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মাধ্য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ভৌত কোনো মাধ্যম ছাড়াই তড়িৎচুম্বকীয় সংকেত প্রেরণ 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সাধারনত ওয়্যারলেস বা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তারবিহীন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তড়িৎ শক্তি চুম্বকীয় শক্তিতে রুপান্তরিত হয়ে অ্যান্টেনা থেকে বিকিরিত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609600"/>
            <a:ext cx="42242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400800" y="1600200"/>
            <a:ext cx="3200400" cy="43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71600"/>
            <a:ext cx="5838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ওয়ারলেস কমিউনিকেশন </a:t>
            </a:r>
            <a:r>
              <a:rPr lang="en-US" sz="40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267200" y="448270"/>
            <a:ext cx="23567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একককাজ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48638"/>
            <a:ext cx="4240435" cy="39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2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1212</TotalTime>
  <Words>522</Words>
  <Application>Microsoft Office PowerPoint</Application>
  <PresentationFormat>Custom</PresentationFormat>
  <Paragraphs>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Garamond</vt:lpstr>
      <vt:lpstr>Nikosh</vt:lpstr>
      <vt:lpstr>NikoshBAN</vt:lpstr>
      <vt:lpstr>SolaimanLipi</vt:lpstr>
      <vt:lpstr>SutonnyMJ</vt:lpstr>
      <vt:lpstr>Times New Roman</vt:lpstr>
      <vt:lpstr>Verdana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149</cp:revision>
  <dcterms:created xsi:type="dcterms:W3CDTF">2019-08-20T13:43:42Z</dcterms:created>
  <dcterms:modified xsi:type="dcterms:W3CDTF">2019-11-01T07:55:08Z</dcterms:modified>
</cp:coreProperties>
</file>