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78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6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48006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শুভেচ্ছা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/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স্বাগতম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60198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599" y="1661013"/>
            <a:ext cx="5248423" cy="4053987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441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একক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প্রশ্ন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905000"/>
            <a:ext cx="4724400" cy="1066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?</a:t>
            </a:r>
          </a:p>
          <a:p>
            <a:pPr algn="ctr"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সময়ঃ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২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মিনিট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5638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একক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সমাধান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বায়োটেকনোলজির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প্রানির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জিনোমকে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নিজের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সুবিধানুযায়ী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সাজিয়ে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নেয়াকেই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বা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মডিফিকেশন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বলে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জিনোম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হল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বংশগত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বৈশিষ্টের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ইঙ্গিনিয়ারিং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পদ্ধতিতে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কখনো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কখনো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প্রানির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বংশ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প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র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ম্পরায়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প্রাপ্ত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সরিয়ে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ফেলার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err="1" smtClean="0">
                <a:latin typeface="Nikosh" pitchFamily="2" charset="0"/>
                <a:cs typeface="Nikosh" pitchFamily="2" charset="0"/>
              </a:rPr>
              <a:t>অ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থবা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প্রানিদেহের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বাইরে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প্রস্তুতকৃত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প্রানিদেহে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প্রবেশ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করানোর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প্রানির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গঠনের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পরিব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র্তন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ঘটানো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জীব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একটি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নির্দিষ্ট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জীন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বহনকারী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খন্ড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পৃথক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ভিন্ন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একটি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জীবে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স্থানান্তরের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কৌশল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বলে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।   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39624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জোড়াই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2853456"/>
            <a:ext cx="2067141" cy="1237029"/>
          </a:xfrm>
        </p:spPr>
      </p:pic>
      <p:pic>
        <p:nvPicPr>
          <p:cNvPr id="5" name="Content Placeholder 3" descr="images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912063"/>
            <a:ext cx="2365152" cy="1491074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50292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জোড়াই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প্রশ্ন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2286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sz="7600" dirty="0" smtClean="0">
              <a:latin typeface="NikoshBAN"/>
            </a:endParaRPr>
          </a:p>
          <a:p>
            <a:pPr>
              <a:buNone/>
            </a:pPr>
            <a:r>
              <a:rPr lang="en-US" sz="7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?</a:t>
            </a:r>
            <a:endParaRPr lang="en-US" sz="76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76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      </a:t>
            </a:r>
            <a:r>
              <a:rPr lang="en-US" sz="6700" dirty="0" err="1" smtClean="0">
                <a:latin typeface="Nikosh" pitchFamily="2" charset="0"/>
                <a:cs typeface="Nikosh" pitchFamily="2" charset="0"/>
              </a:rPr>
              <a:t>সময়ঃ</a:t>
            </a:r>
            <a:r>
              <a:rPr lang="en-US" sz="6700" dirty="0" smtClean="0">
                <a:latin typeface="Nikosh" pitchFamily="2" charset="0"/>
                <a:cs typeface="Nikosh" pitchFamily="2" charset="0"/>
              </a:rPr>
              <a:t> ৫  </a:t>
            </a:r>
            <a:r>
              <a:rPr lang="en-US" sz="6700" dirty="0" err="1" smtClean="0">
                <a:latin typeface="Nikosh" pitchFamily="2" charset="0"/>
                <a:cs typeface="Nikosh" pitchFamily="2" charset="0"/>
              </a:rPr>
              <a:t>মিনিট</a:t>
            </a:r>
            <a:r>
              <a:rPr lang="en-US" sz="67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66294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জোড়াই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সমাধান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প্রানী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উদ্ভিদ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ক্ষুদ্রতম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হলো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কোষ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কোষের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প্রাণকেন্দ্রকে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নিউক্লিয়াস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বলা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নিউক্লিয়াসের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ভিতরে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বিশেষ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কিছু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পেচানো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বস্তু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আছে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যাকে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বলা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ক্রোমোজোম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ক্রোমোজোম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বিভিন্ন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বহন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থাকে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ক্রোমোজোমের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আবার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চেইনের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পেচানো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কিছু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বস্তু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থাকে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যাকে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বলা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bn-BD" dirty="0" err="1" smtClean="0">
                <a:latin typeface="Nikosh" pitchFamily="2" charset="0"/>
                <a:cs typeface="Nikosh" pitchFamily="2" charset="0"/>
              </a:rPr>
              <a:t>অ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নেক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অং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ভাগ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থাকে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একটি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নির্দিষ্ট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অং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বলে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মুলত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ক্রোমোজোমের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err="1" smtClean="0">
                <a:latin typeface="Nikosh" pitchFamily="2" charset="0"/>
                <a:cs typeface="Nikosh" pitchFamily="2" charset="0"/>
              </a:rPr>
              <a:t>অ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বস্থিত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জীনই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বিভিন্ন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বহন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থাকে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যেমনঃ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মানুষের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২৩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জোড়া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বিড়ালের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৩৪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জোড়া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ক্রোমোজোম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আছে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এদের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জোড়া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বংশ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গতির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বাহক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আমাদের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শরীরে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প্রায়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৩০০০০০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আছে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5814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দলীয়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464479"/>
            <a:ext cx="3090751" cy="2386241"/>
          </a:xfrm>
        </p:spPr>
      </p:pic>
      <p:pic>
        <p:nvPicPr>
          <p:cNvPr id="5" name="Content Placeholder 3" descr="images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798" y="2856861"/>
            <a:ext cx="2362201" cy="1568346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4876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দলীয়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28194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NikoshBAN"/>
            </a:endParaRPr>
          </a:p>
          <a:p>
            <a:pPr>
              <a:buNone/>
            </a:pPr>
            <a:r>
              <a:rPr lang="en-US" sz="4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প্রয়োগ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/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ব্যবহার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লিখ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।</a:t>
            </a:r>
          </a:p>
          <a:p>
            <a:pPr algn="ctr">
              <a:buNone/>
            </a:pP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সময়ঃ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১০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মিনিট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257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দলীয়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সমাধান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39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NikoshBAN"/>
            </a:endParaRPr>
          </a:p>
          <a:p>
            <a:pPr algn="just">
              <a:buNone/>
            </a:pP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চিকিৎসা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গবেষনা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শিল্প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কৃষিসহ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err="1" smtClean="0">
                <a:latin typeface="Nikosh" pitchFamily="2" charset="0"/>
                <a:cs typeface="Nikosh" pitchFamily="2" charset="0"/>
              </a:rPr>
              <a:t>অ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নেক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ক্ষেত্রে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ব্যাপক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প্রয়োগ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আছে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ইন্সুলিন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হিউমান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গ্রোথ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হরমোন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হিউমান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অ্যাল্বুমিন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ভাক্সিন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ঔষধ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উৎপাদন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উন্নত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মানের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ফসল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উৎপাদন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রোগের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চিকিৎসা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ভাইরাস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নাসক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টিকা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জ্বালানী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তৈরী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মৎস্য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উন্নয়ন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পরিবেশ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সুরক্ষা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ত্রুটি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নির্ণয়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28194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মুল্যায়ন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41910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জ্ঞান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মুলুক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/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অনুধাবন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মুলক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/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প্রয়োগ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মুলুক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প্রযুক্তির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সাহায্যে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জৈব্য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রসায়ন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ব্যবহার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জিববিজ্ঞানের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সমস্যার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সমাধানকে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বলা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।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নানো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টেকনোলজি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   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খ। </a:t>
            </a:r>
            <a:r>
              <a:rPr lang="en-US" sz="2600" b="1" dirty="0" err="1" smtClean="0">
                <a:latin typeface="Nikosh" pitchFamily="2" charset="0"/>
                <a:cs typeface="Nikosh" pitchFamily="2" charset="0"/>
              </a:rPr>
              <a:t>বায়োইনফরমেট্রিক্স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  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বায়োমেট্রিক্স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     ঘ।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বায়োটেকনোলজি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কম্পিউটারের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জৈব্য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নিয়ে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গবেষনা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করাকে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বলে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?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বায়োল্যাব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  খ।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ওয়েটল্যাব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   গ।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এক্সল্যাব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sz="2600" b="1" dirty="0" err="1" smtClean="0">
                <a:latin typeface="Nikosh" pitchFamily="2" charset="0"/>
                <a:cs typeface="Nikosh" pitchFamily="2" charset="0"/>
              </a:rPr>
              <a:t>ড্রাইল্যাব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কোনটি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বায়োইনফরমেটিক্স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মুল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উদ্দেশ্য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?  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ক।  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জৈবিক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পদ্ধতি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সম্পর্কে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সঠিক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ধারনা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লাভ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খ।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কম্পিউটার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বিজ্ঞানের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তথ্যমালা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বিশ্লেষন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</a:t>
            </a:r>
          </a:p>
          <a:p>
            <a:pPr>
              <a:buNone/>
            </a:pPr>
            <a:r>
              <a:rPr lang="en-US" sz="2600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অজৈবিক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পদ্ধতি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সম্পর্কে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সঠিক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ধারনা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লাভ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600" dirty="0" smtClean="0">
                <a:latin typeface="Nikosh" pitchFamily="2" charset="0"/>
                <a:cs typeface="Nikosh" pitchFamily="2" charset="0"/>
              </a:rPr>
              <a:t>   </a:t>
            </a:r>
          </a:p>
          <a:p>
            <a:pPr>
              <a:buNone/>
            </a:pP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ঘ।  </a:t>
            </a:r>
            <a:r>
              <a:rPr lang="en-US" sz="2600" b="1" dirty="0" err="1" smtClean="0">
                <a:latin typeface="Nikosh" pitchFamily="2" charset="0"/>
                <a:cs typeface="Nikosh" pitchFamily="2" charset="0"/>
              </a:rPr>
              <a:t>জিববিদ্যার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b="1" dirty="0" err="1" smtClean="0">
                <a:latin typeface="Nikosh" pitchFamily="2" charset="0"/>
                <a:cs typeface="Nikosh" pitchFamily="2" charset="0"/>
              </a:rPr>
              <a:t>তথ্যমালা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b="1" dirty="0" err="1" smtClean="0">
                <a:latin typeface="Nikosh" pitchFamily="2" charset="0"/>
                <a:cs typeface="Nikosh" pitchFamily="2" charset="0"/>
              </a:rPr>
              <a:t>সংরক্ষন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600" b="1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600" b="1" dirty="0" smtClean="0">
                <a:latin typeface="Nikosh" pitchFamily="2" charset="0"/>
                <a:cs typeface="Nikosh" pitchFamily="2" charset="0"/>
              </a:rPr>
              <a:t>   </a:t>
            </a:r>
            <a:endParaRPr lang="en-US" sz="2600" b="1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বহুপদী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সমাপ্তি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সুচক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বহুনির্বাচনি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প্রশ্ন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৪।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রেস্ট্রিকশন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এনজাইম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দিয়ে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--   </a:t>
            </a: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ডি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এন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আণু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কাটা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যায়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কোষ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থেকে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আংশ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আন্য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স্থানান্তর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যায়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iii.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আংশ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আন্য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ডি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আংশের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সাথে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লাগানো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যায়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</a:t>
            </a:r>
          </a:p>
          <a:p>
            <a:pPr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নিচের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কোনটি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সঠিক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খ।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গ।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ঘ।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ii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   </a:t>
            </a:r>
          </a:p>
          <a:p>
            <a:pPr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৫।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সফলভাবে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প্রয়োগ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হচ্ছে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-   </a:t>
            </a: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শিল্পক্ষেত্রে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চিকিৎসা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ক্ষেত্রে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iii. 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কৃষি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atin typeface="Nikosh" pitchFamily="2" charset="0"/>
                <a:cs typeface="Nikosh" pitchFamily="2" charset="0"/>
              </a:rPr>
              <a:t>ক্ষেত্রে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নিচের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কোনটি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সঠিক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ও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খ।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 গ।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ঘ।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ii 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  </a:t>
            </a:r>
          </a:p>
          <a:p>
            <a:pPr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441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শিক্ষক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6553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71600" y="2133600"/>
            <a:ext cx="54864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/>
              <a:t>মোঃ আব্দুর রাজ্জাক</a:t>
            </a:r>
            <a:r>
              <a:rPr lang="en-US" dirty="0" err="1" smtClean="0"/>
              <a:t>খোকন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en-US" dirty="0" smtClean="0"/>
              <a:t>             </a:t>
            </a:r>
            <a:r>
              <a:rPr lang="bn-BD" dirty="0" smtClean="0"/>
              <a:t>প্রভাষক</a:t>
            </a:r>
            <a:endParaRPr lang="en-US" dirty="0" smtClean="0"/>
          </a:p>
          <a:p>
            <a:r>
              <a:rPr lang="bn-BD" dirty="0" smtClean="0"/>
              <a:t>বিষয়ঃ</a:t>
            </a:r>
            <a:r>
              <a:rPr lang="bn-BD" b="1" dirty="0" smtClean="0"/>
              <a:t> </a:t>
            </a:r>
            <a:r>
              <a:rPr lang="en-US" b="1" dirty="0" err="1" smtClean="0"/>
              <a:t>আই,সি,টি</a:t>
            </a:r>
            <a:r>
              <a:rPr lang="bn-BD" dirty="0" smtClean="0"/>
              <a:t>-১ম</a:t>
            </a:r>
            <a:r>
              <a:rPr lang="bn-BD" b="1" dirty="0" smtClean="0"/>
              <a:t> </a:t>
            </a:r>
            <a:r>
              <a:rPr lang="bn-BD" dirty="0" smtClean="0"/>
              <a:t>পত্র</a:t>
            </a:r>
          </a:p>
          <a:p>
            <a:r>
              <a:rPr lang="bn-BD" dirty="0" smtClean="0"/>
              <a:t>শ্রেনীঃ</a:t>
            </a:r>
            <a:r>
              <a:rPr lang="bn-BD" b="1" dirty="0" smtClean="0"/>
              <a:t> </a:t>
            </a:r>
            <a:r>
              <a:rPr lang="bn-BD" dirty="0" smtClean="0"/>
              <a:t>একাদশ, সময়-৪৫মিঃ</a:t>
            </a:r>
            <a:endParaRPr lang="en-US" dirty="0" smtClean="0"/>
          </a:p>
          <a:p>
            <a:r>
              <a:rPr lang="bn-BD" dirty="0" smtClean="0"/>
              <a:t>লালপুর মডেল</a:t>
            </a:r>
            <a:r>
              <a:rPr lang="bn-BD" dirty="0" smtClean="0"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তানোর,রাজশাহী।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নং-০১৭১২০০৭১৮৯</a:t>
            </a:r>
            <a:endParaRPr lang="en-US" sz="1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1400" dirty="0" smtClean="0"/>
              <a:t>Email</a:t>
            </a:r>
          </a:p>
          <a:p>
            <a:pPr>
              <a:buNone/>
            </a:pPr>
            <a:r>
              <a:rPr lang="en-US" sz="1400" dirty="0" smtClean="0"/>
              <a:t>abdurrazzakkhokon@gmail.com</a:t>
            </a:r>
            <a:endParaRPr lang="en-US" sz="2000" dirty="0" smtClean="0"/>
          </a:p>
        </p:txBody>
      </p:sp>
      <p:pic>
        <p:nvPicPr>
          <p:cNvPr id="6" name="Content Placeholder 4" descr="E:\PH NAEM\20150811_09270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16200000">
            <a:off x="5162205" y="2305397"/>
            <a:ext cx="3505200" cy="2856807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pPr algn="ctr"/>
            <a:r>
              <a:rPr lang="bn-BD" dirty="0" err="1" smtClean="0">
                <a:latin typeface="Nikosh" pitchFamily="2" charset="0"/>
                <a:cs typeface="Nikosh" pitchFamily="2" charset="0"/>
              </a:rPr>
              <a:t>অ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ভিন্ন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তথ্যভিত্তিক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বহুনির্বাচনি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ফজল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মিয়া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বন্যা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কবলিত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এলাকায়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কৃষিকাজ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কিন্ত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প্রায়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বন্যায়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তলিয়ে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যায়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কৃষি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বিভাগ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উন্নত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জাতের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বীজ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সরবরাহ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করলো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জাতে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বছর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ধানের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বীজ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তলিয়ে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যায়নি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বরং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আধিক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ফলন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। </a:t>
            </a:r>
          </a:p>
          <a:p>
            <a:pPr>
              <a:buNone/>
            </a:pPr>
            <a:r>
              <a:rPr lang="en-US" sz="2400" dirty="0" smtClean="0">
                <a:latin typeface="Nikosh" pitchFamily="2" charset="0"/>
                <a:cs typeface="Nikosh" pitchFamily="2" charset="0"/>
              </a:rPr>
              <a:t>৬।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উদ্দীপকে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বনিত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বিশেষ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ধরনের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ধানবীজ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উদ্ভাবনে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পদ্ধতির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সহায়তা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নেওয়া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।</a:t>
            </a:r>
          </a:p>
          <a:p>
            <a:pPr>
              <a:buNone/>
            </a:pPr>
            <a:r>
              <a:rPr lang="en-US" sz="24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বায়োইনফরমেটিক্স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খ।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বায়োটেকনোলজি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en-US" sz="2400" b="1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b="1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ঘ।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বায়োমেট্রিক্স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sz="2400" dirty="0" smtClean="0">
                <a:latin typeface="Nikosh" pitchFamily="2" charset="0"/>
                <a:cs typeface="Nikosh" pitchFamily="2" charset="0"/>
              </a:rPr>
              <a:t>৭।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উদ্দিপকে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উল্লিখিত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ধানবীজের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জিনে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-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লম্বা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বৈশিষ্ট্যের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ধান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গাছের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ডিএন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এ 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সংযুক্ত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উচ্চ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ফলনশিলতার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সংযুক্ত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হয়েছে</a:t>
            </a:r>
            <a:endParaRPr lang="en-US" sz="24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ডুবে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না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যাবার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সংযুক্ত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>
              <a:buNone/>
            </a:pP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নিচের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কোনটি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সঠিক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Nikosh" pitchFamily="2" charset="0"/>
                <a:cs typeface="Nikosh" pitchFamily="2" charset="0"/>
              </a:rPr>
              <a:t>ক।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খ।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  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গ।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 ii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ঘ।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ii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iii</a:t>
            </a:r>
          </a:p>
          <a:p>
            <a:pPr>
              <a:buNone/>
            </a:pPr>
            <a:endParaRPr lang="en-US" dirty="0">
              <a:latin typeface="NikoshB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981200" y="457200"/>
            <a:ext cx="3638550" cy="1325562"/>
          </a:xfrm>
        </p:spPr>
        <p:txBody>
          <a:bodyPr>
            <a:normAutofit/>
          </a:bodyPr>
          <a:lstStyle/>
          <a:p>
            <a:pPr algn="ctr"/>
            <a:r>
              <a:rPr lang="bn-IN" sz="8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সমাধান</a:t>
            </a:r>
            <a:endParaRPr lang="en-US" sz="8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209800"/>
            <a:ext cx="7620000" cy="220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IN" sz="40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খ    </a:t>
            </a:r>
            <a:r>
              <a:rPr lang="bn-IN" sz="4000" dirty="0" smtClean="0">
                <a:latin typeface="Nikosh" pitchFamily="2" charset="0"/>
                <a:cs typeface="Nikosh" pitchFamily="2" charset="0"/>
              </a:rPr>
              <a:t>২</a:t>
            </a:r>
            <a:r>
              <a:rPr lang="bn-IN" sz="4000" dirty="0">
                <a:latin typeface="Nikosh" pitchFamily="2" charset="0"/>
                <a:cs typeface="Nikosh" pitchFamily="2" charset="0"/>
              </a:rPr>
              <a:t>। 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ঘ   </a:t>
            </a:r>
            <a:r>
              <a:rPr lang="bn-IN" sz="4000" dirty="0" smtClean="0">
                <a:latin typeface="Nikosh" pitchFamily="2" charset="0"/>
                <a:cs typeface="Nikosh" pitchFamily="2" charset="0"/>
              </a:rPr>
              <a:t>৩</a:t>
            </a:r>
            <a:r>
              <a:rPr lang="bn-IN" sz="4000" dirty="0">
                <a:latin typeface="Nikosh" pitchFamily="2" charset="0"/>
                <a:cs typeface="Nikosh" pitchFamily="2" charset="0"/>
              </a:rPr>
              <a:t>।  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ঘ    </a:t>
            </a:r>
            <a:r>
              <a:rPr lang="bn-IN" sz="4000" dirty="0" smtClean="0">
                <a:latin typeface="Nikosh" pitchFamily="2" charset="0"/>
                <a:cs typeface="Nikosh" pitchFamily="2" charset="0"/>
              </a:rPr>
              <a:t>৪। 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ক </a:t>
            </a:r>
          </a:p>
          <a:p>
            <a:pPr>
              <a:buNone/>
            </a:pPr>
            <a:r>
              <a:rPr lang="en-US" sz="4000" dirty="0" smtClean="0">
                <a:latin typeface="Nikosh" pitchFamily="2" charset="0"/>
                <a:cs typeface="Nikosh" pitchFamily="2" charset="0"/>
              </a:rPr>
              <a:t>  ৫।  ঘ    ৬।  গ     ৭।</a:t>
            </a:r>
            <a:r>
              <a:rPr lang="bn-IN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 খ</a:t>
            </a:r>
            <a:endParaRPr lang="bn-IN" sz="4000" dirty="0" smtClean="0">
              <a:latin typeface="Nikosh" pitchFamily="2" charset="0"/>
              <a:cs typeface="Nikosh" pitchFamily="2" charset="0"/>
            </a:endParaRPr>
          </a:p>
          <a:p>
            <a:endParaRPr lang="bn-IN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403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905000" y="242888"/>
            <a:ext cx="4800600" cy="1325562"/>
          </a:xfrm>
        </p:spPr>
        <p:txBody>
          <a:bodyPr>
            <a:normAutofit/>
          </a:bodyPr>
          <a:lstStyle/>
          <a:p>
            <a:pPr algn="ctr"/>
            <a:r>
              <a:rPr lang="bn-IN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বাড়ির কাজ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1325" y="2481262"/>
            <a:ext cx="8702675" cy="25479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কিভাবে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বায়োইনফরমেট্রিক্সের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মানুষ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জীবের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জিন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রোগ-বালাইয়ের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লক্ষন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আদ্বিতীয়ভাবে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সনাক্ত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যায়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প্রযুক্তির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আলোকে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তা আলোচনা কর ।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endParaRPr lang="bn-BD" sz="28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সহায়ক গ্রন্থ/ প্রকাশনীঃ  ভয়েজার প্রকাশনী, সিসটেক প্রকাশনী, লেকচার প্রকাশনী, পাঞ্জেরী/ অক্ষরপত্র প্রকাশনী, প্রতিভা বিকাশ পাবলিকাশন্স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160219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43200" y="762000"/>
            <a:ext cx="3344862" cy="1000125"/>
          </a:xfrm>
        </p:spPr>
        <p:txBody>
          <a:bodyPr>
            <a:normAutofit/>
          </a:bodyPr>
          <a:lstStyle/>
          <a:p>
            <a:pPr algn="ctr"/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5832" y="2971800"/>
            <a:ext cx="2709161" cy="20368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785" y="3124200"/>
            <a:ext cx="2410177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60539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4038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6096000" cy="304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শ্রেনী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একাদশ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যোগাযোগ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প্রযুক্তি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বিভাগ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সময়ঃ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৪৫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মিনিট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তারিখঃ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3600" dirty="0" smtClean="0">
                <a:latin typeface="Nikosh" pitchFamily="2" charset="0"/>
                <a:cs typeface="Nikosh" pitchFamily="2" charset="0"/>
              </a:rPr>
              <a:t>১৯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/০</a:t>
            </a:r>
            <a:r>
              <a:rPr lang="bn-BD" sz="3600" dirty="0" smtClean="0">
                <a:latin typeface="Nikosh" pitchFamily="2" charset="0"/>
                <a:cs typeface="Nikosh" pitchFamily="2" charset="0"/>
              </a:rPr>
              <a:t>৭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/১</a:t>
            </a:r>
            <a:r>
              <a:rPr lang="bn-BD" sz="3600" dirty="0" smtClean="0">
                <a:latin typeface="Nikosh" pitchFamily="2" charset="0"/>
                <a:cs typeface="Nikosh" pitchFamily="2" charset="0"/>
              </a:rPr>
              <a:t>৬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  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943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নিচের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ছবিগুলি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লক্ষ্য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060491"/>
            <a:ext cx="3481135" cy="2311473"/>
          </a:xfrm>
          <a:prstGeom prst="rect">
            <a:avLst/>
          </a:prstGeom>
        </p:spPr>
      </p:pic>
      <p:pic>
        <p:nvPicPr>
          <p:cNvPr id="5" name="Content Placeholder 5" descr="com1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746" y="4114800"/>
            <a:ext cx="1338707" cy="1676400"/>
          </a:xfrm>
          <a:prstGeom prst="rect">
            <a:avLst/>
          </a:prstGeom>
        </p:spPr>
      </p:pic>
      <p:pic>
        <p:nvPicPr>
          <p:cNvPr id="6" name="Content Placeholder 3" descr="images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2152359"/>
            <a:ext cx="2393792" cy="1308606"/>
          </a:xfrm>
          <a:prstGeom prst="rect">
            <a:avLst/>
          </a:prstGeom>
        </p:spPr>
      </p:pic>
      <p:pic>
        <p:nvPicPr>
          <p:cNvPr id="7" name="Content Placeholder 3" descr="images1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9987" y="4828229"/>
            <a:ext cx="2331225" cy="1118988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মুল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শিরোনামঃ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077200" cy="16764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আধ্যায়ঃ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১</a:t>
            </a:r>
          </a:p>
          <a:p>
            <a:pPr algn="ctr">
              <a:buNone/>
            </a:pP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আজকের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/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ঘোষনাঃ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endParaRPr lang="en-US" dirty="0">
              <a:latin typeface="NikoshBAN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28600"/>
            <a:ext cx="32766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প্রারম্ভিক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বক্তব্য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848600" cy="228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28600"/>
            <a:ext cx="32766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শিখন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ফল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29718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672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১.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জেনেটিক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ইঞ্জিনিয়ারিং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 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কি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বলতে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পারবে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;</a:t>
            </a:r>
            <a:b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</a:br>
            <a:endParaRPr lang="en-US" sz="3200" dirty="0"/>
          </a:p>
          <a:p>
            <a:pPr marL="0" indent="0">
              <a:lnSpc>
                <a:spcPct val="150000"/>
              </a:lnSpc>
              <a:spcBef>
                <a:spcPts val="672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২.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জেনেটিক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ইঞ্জিনিয়ারিং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এর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বৈশিষ্ট্য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 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কি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লিখতে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পারবে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;</a:t>
            </a:r>
            <a:endParaRPr lang="en-US" sz="3200" dirty="0"/>
          </a:p>
          <a:p>
            <a:pPr marL="0" indent="0">
              <a:lnSpc>
                <a:spcPct val="150000"/>
              </a:lnSpc>
              <a:spcBef>
                <a:spcPts val="672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৩. 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জেনেটিক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ইঞ্জিনিয়ারিং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 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এর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 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প্রয়োগ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ক্ষেত্র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ব্যবহারবিধি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Nikosh" panose="02000000000000000000" pitchFamily="2" charset="0"/>
              </a:rPr>
              <a:t>লিখতে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</a:rPr>
              <a:t> </a:t>
            </a:r>
            <a:r>
              <a:rPr lang="bn-IN" sz="3200" dirty="0" smtClean="0">
                <a:solidFill>
                  <a:srgbClr val="000000"/>
                </a:solidFill>
                <a:latin typeface="Nikosh" panose="02000000000000000000" pitchFamily="2" charset="0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Nikosh" panose="02000000000000000000" pitchFamily="2" charset="0"/>
              </a:rPr>
              <a:t>পারবে</a:t>
            </a:r>
            <a:r>
              <a:rPr lang="en-US" sz="3200" dirty="0" smtClean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।</a:t>
            </a:r>
            <a:endParaRPr lang="en-US" sz="32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2416" y="1371600"/>
            <a:ext cx="3956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IN" sz="3600" b="1" kern="0" dirty="0">
                <a:solidFill>
                  <a:prstClr val="black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এই পাঠ শেষে শিক্ষার্থীরা...</a:t>
            </a:r>
            <a:endParaRPr lang="en-US" sz="36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72305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1628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শিখন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ফলের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আলোকে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mtClean="0">
                <a:latin typeface="Nikosh" pitchFamily="2" charset="0"/>
                <a:cs typeface="Nikosh" pitchFamily="2" charset="0"/>
              </a:rPr>
              <a:t>প্রশ্ন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848600" cy="228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Nikosh" pitchFamily="2" charset="0"/>
                <a:cs typeface="Nikosh" pitchFamily="2" charset="0"/>
              </a:rPr>
              <a:t>১।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? </a:t>
            </a:r>
          </a:p>
          <a:p>
            <a:pPr>
              <a:buNone/>
            </a:pPr>
            <a:r>
              <a:rPr lang="en-US" sz="2800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? </a:t>
            </a:r>
          </a:p>
          <a:p>
            <a:pPr>
              <a:buNone/>
            </a:pPr>
            <a:r>
              <a:rPr lang="en-US" sz="2800" dirty="0" smtClean="0">
                <a:latin typeface="Nikosh" pitchFamily="2" charset="0"/>
                <a:cs typeface="Nikosh" pitchFamily="2" charset="0"/>
              </a:rPr>
              <a:t>৩।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জেনেটিক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ইঞ্জিনিয়ারিং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প্রয়োগ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/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ব্যবহার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লিখ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। 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98936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3528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একক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43089" y="2669130"/>
            <a:ext cx="1687652" cy="1265739"/>
          </a:xfrm>
        </p:spPr>
      </p:pic>
      <p:pic>
        <p:nvPicPr>
          <p:cNvPr id="5" name="Content Placeholder 3" descr="images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28" y="2533740"/>
            <a:ext cx="2023782" cy="129522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131</TotalTime>
  <Words>813</Words>
  <Application>Microsoft Office PowerPoint</Application>
  <PresentationFormat>On-screen Show (4:3)</PresentationFormat>
  <Paragraphs>95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Calibri</vt:lpstr>
      <vt:lpstr>Constantia</vt:lpstr>
      <vt:lpstr>Nikosh</vt:lpstr>
      <vt:lpstr>NikoshBAN</vt:lpstr>
      <vt:lpstr>Times New Roman</vt:lpstr>
      <vt:lpstr>Vrinda</vt:lpstr>
      <vt:lpstr>Wingdings 2</vt:lpstr>
      <vt:lpstr>Flow</vt:lpstr>
      <vt:lpstr>শুভেচ্ছা/ স্বাগতম</vt:lpstr>
      <vt:lpstr>শিক্ষক পরিচিতি</vt:lpstr>
      <vt:lpstr>পাঠ পরিচিতি</vt:lpstr>
      <vt:lpstr>নিচের ছবিগুলি লক্ষ্য করি</vt:lpstr>
      <vt:lpstr>মুল শিরোনামঃ জেনেটিক ইঞ্জিনিয়ারিং  </vt:lpstr>
      <vt:lpstr>প্রারম্ভিক বক্তব্য</vt:lpstr>
      <vt:lpstr>শিখন ফল </vt:lpstr>
      <vt:lpstr>শিখন ফলের আলোকে প্রশ্ন </vt:lpstr>
      <vt:lpstr>একক কাজ </vt:lpstr>
      <vt:lpstr>একক কাজের প্রশ্ন </vt:lpstr>
      <vt:lpstr>একক কাজের সমাধান  </vt:lpstr>
      <vt:lpstr>জোড়াই কাজ </vt:lpstr>
      <vt:lpstr>জোড়াই কাজের প্রশ্ন </vt:lpstr>
      <vt:lpstr>জোড়াই কাজের সমাধান </vt:lpstr>
      <vt:lpstr>দলীয় কাজ </vt:lpstr>
      <vt:lpstr>দলীয় কাজের প্রশ্ন</vt:lpstr>
      <vt:lpstr>দলীয় কাজের সমাধান </vt:lpstr>
      <vt:lpstr>মুল্যায়ন</vt:lpstr>
      <vt:lpstr>বহুপদী সমাপ্তি সুচক বহুনির্বাচনি প্রশ্ন </vt:lpstr>
      <vt:lpstr>অভিন্ন তথ্যভিত্তিক বহুনির্বাচনি প্রশ্ন</vt:lpstr>
      <vt:lpstr>সমাধান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 / স্বাগতম</dc:title>
  <dc:creator>FAIR</dc:creator>
  <cp:lastModifiedBy>Windows User</cp:lastModifiedBy>
  <cp:revision>56</cp:revision>
  <dcterms:created xsi:type="dcterms:W3CDTF">2006-08-16T00:00:00Z</dcterms:created>
  <dcterms:modified xsi:type="dcterms:W3CDTF">2019-11-01T11:35:32Z</dcterms:modified>
</cp:coreProperties>
</file>