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62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4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7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6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9E40-38F1-4604-8618-42A2EFD278E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3479-CDCD-416A-A17B-27C495D2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1391" y="430101"/>
            <a:ext cx="374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8" y="1261098"/>
            <a:ext cx="7217137" cy="54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91357" y="1266612"/>
            <a:ext cx="3274200" cy="8072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79247" y="1279404"/>
            <a:ext cx="3325319" cy="8072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99" y="670087"/>
            <a:ext cx="2624004" cy="200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olded Corner 6"/>
          <p:cNvSpPr/>
          <p:nvPr/>
        </p:nvSpPr>
        <p:spPr>
          <a:xfrm>
            <a:off x="3107147" y="3700739"/>
            <a:ext cx="5977719" cy="91220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1296" y="394201"/>
            <a:ext cx="4752155" cy="3599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11" y="1016118"/>
            <a:ext cx="7410735" cy="433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0783" y="5445083"/>
            <a:ext cx="161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8463" y="5949737"/>
            <a:ext cx="553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প্রথম উপাদান হলো জনসমষ্টি।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6388" y="5782504"/>
            <a:ext cx="9299233" cy="8550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ষ্ট্রের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10" y="1105470"/>
            <a:ext cx="7273591" cy="45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719921" y="499338"/>
            <a:ext cx="4752155" cy="359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34188" y="5617400"/>
            <a:ext cx="5032141" cy="6180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3694" y="5926439"/>
            <a:ext cx="11373137" cy="8550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১৫০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ম্যারিনোতে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১২৫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জন।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4" y="1022927"/>
            <a:ext cx="5258911" cy="4067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91" y="1046311"/>
            <a:ext cx="5258911" cy="4044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719921" y="331473"/>
            <a:ext cx="4752155" cy="3599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পারছ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159" y="5090620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১৫০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39467" y="5063565"/>
            <a:ext cx="329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72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9921" y="385463"/>
            <a:ext cx="4752155" cy="3599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83" y="969896"/>
            <a:ext cx="7096836" cy="435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4858289" y="5413098"/>
            <a:ext cx="2172591" cy="5639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4141" y="5835536"/>
            <a:ext cx="6283715" cy="9170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925" y="377684"/>
            <a:ext cx="4752155" cy="3599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9" y="1115342"/>
            <a:ext cx="5887691" cy="454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99504" y="5757613"/>
            <a:ext cx="6020880" cy="1007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95973" y="5743966"/>
            <a:ext cx="6182379" cy="1007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50" y="1115342"/>
            <a:ext cx="3998793" cy="43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9921" y="434757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9" y="1005530"/>
            <a:ext cx="4276743" cy="414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69" y="918859"/>
            <a:ext cx="4340643" cy="414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1101" y="6112081"/>
            <a:ext cx="768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জনসমষ্টির মত ভূখন্ডেরও কোনো নির্দিষ্ট পরিমাণ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420" y="5081059"/>
            <a:ext cx="510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আয়তন প্রায় ৩২,৮৭,৫৯০ বর্গকিলোমিটার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952" y="5071166"/>
            <a:ext cx="510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সিঙ্গাপুরের আয়তন প্রায় ৬৯৩ বর্গকিলোমিটার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9744" y="1005443"/>
            <a:ext cx="6752517" cy="4734123"/>
            <a:chOff x="2209800" y="-507443"/>
            <a:chExt cx="8139112" cy="7059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75656"/>
              <a:ext cx="8139112" cy="4476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5043874" y="-507443"/>
              <a:ext cx="3795818" cy="2630478"/>
              <a:chOff x="1995874" y="-444481"/>
              <a:chExt cx="3795818" cy="263047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95874" y="-444481"/>
                <a:ext cx="2988176" cy="26304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6410" y="-49426"/>
                <a:ext cx="1615282" cy="161528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ounded Rectangle 7"/>
          <p:cNvSpPr/>
          <p:nvPr/>
        </p:nvSpPr>
        <p:spPr>
          <a:xfrm>
            <a:off x="3719921" y="410127"/>
            <a:ext cx="4752155" cy="3599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365" y="5805706"/>
            <a:ext cx="7679691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BD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77" y="2162387"/>
            <a:ext cx="1870243" cy="197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719921" y="363657"/>
            <a:ext cx="4752155" cy="3599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0909" y="5612226"/>
            <a:ext cx="10350179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7" y="632030"/>
            <a:ext cx="2794380" cy="2102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7" y="3153657"/>
            <a:ext cx="2794380" cy="2104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23" y="740239"/>
            <a:ext cx="2794380" cy="2102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7" y="3212079"/>
            <a:ext cx="2794380" cy="2105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Arrow Connector 10"/>
          <p:cNvCxnSpPr/>
          <p:nvPr/>
        </p:nvCxnSpPr>
        <p:spPr>
          <a:xfrm>
            <a:off x="3371619" y="2073630"/>
            <a:ext cx="1889700" cy="6611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72883" y="3568945"/>
            <a:ext cx="1788436" cy="6611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975249" y="2278966"/>
            <a:ext cx="1769803" cy="63803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935247" y="3568945"/>
            <a:ext cx="1646252" cy="69566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0259" y="3004815"/>
            <a:ext cx="2253847" cy="2629657"/>
            <a:chOff x="8623093" y="3376183"/>
            <a:chExt cx="3297444" cy="3159327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9721" y="3376183"/>
              <a:ext cx="3140816" cy="31593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093" y="3619783"/>
              <a:ext cx="1949739" cy="1905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2294565" y="914400"/>
            <a:ext cx="1985987" cy="2710602"/>
            <a:chOff x="729039" y="864723"/>
            <a:chExt cx="2905557" cy="3256577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39" y="864723"/>
              <a:ext cx="2905557" cy="3256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38" y="1491661"/>
              <a:ext cx="1361525" cy="1735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166976" y="914400"/>
            <a:ext cx="2147693" cy="2323208"/>
            <a:chOff x="7857519" y="864723"/>
            <a:chExt cx="3142138" cy="279115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352" y="864723"/>
              <a:ext cx="2820305" cy="27911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57519" y="1064165"/>
              <a:ext cx="1192399" cy="1735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Freeform 7"/>
          <p:cNvSpPr/>
          <p:nvPr/>
        </p:nvSpPr>
        <p:spPr>
          <a:xfrm>
            <a:off x="4552409" y="1455216"/>
            <a:ext cx="3165747" cy="4095998"/>
          </a:xfrm>
          <a:custGeom>
            <a:avLst/>
            <a:gdLst>
              <a:gd name="connsiteX0" fmla="*/ 200147 w 4374821"/>
              <a:gd name="connsiteY0" fmla="*/ 28575 h 4702602"/>
              <a:gd name="connsiteX1" fmla="*/ 214434 w 4374821"/>
              <a:gd name="connsiteY1" fmla="*/ 214312 h 4702602"/>
              <a:gd name="connsiteX2" fmla="*/ 257297 w 4374821"/>
              <a:gd name="connsiteY2" fmla="*/ 257175 h 4702602"/>
              <a:gd name="connsiteX3" fmla="*/ 243009 w 4374821"/>
              <a:gd name="connsiteY3" fmla="*/ 300037 h 4702602"/>
              <a:gd name="connsiteX4" fmla="*/ 157284 w 4374821"/>
              <a:gd name="connsiteY4" fmla="*/ 328612 h 4702602"/>
              <a:gd name="connsiteX5" fmla="*/ 114422 w 4374821"/>
              <a:gd name="connsiteY5" fmla="*/ 371475 h 4702602"/>
              <a:gd name="connsiteX6" fmla="*/ 71559 w 4374821"/>
              <a:gd name="connsiteY6" fmla="*/ 385762 h 4702602"/>
              <a:gd name="connsiteX7" fmla="*/ 14409 w 4374821"/>
              <a:gd name="connsiteY7" fmla="*/ 471487 h 4702602"/>
              <a:gd name="connsiteX8" fmla="*/ 122 w 4374821"/>
              <a:gd name="connsiteY8" fmla="*/ 514350 h 4702602"/>
              <a:gd name="connsiteX9" fmla="*/ 14409 w 4374821"/>
              <a:gd name="connsiteY9" fmla="*/ 757237 h 4702602"/>
              <a:gd name="connsiteX10" fmla="*/ 100134 w 4374821"/>
              <a:gd name="connsiteY10" fmla="*/ 800100 h 4702602"/>
              <a:gd name="connsiteX11" fmla="*/ 142997 w 4374821"/>
              <a:gd name="connsiteY11" fmla="*/ 828675 h 4702602"/>
              <a:gd name="connsiteX12" fmla="*/ 243009 w 4374821"/>
              <a:gd name="connsiteY12" fmla="*/ 857250 h 4702602"/>
              <a:gd name="connsiteX13" fmla="*/ 285872 w 4374821"/>
              <a:gd name="connsiteY13" fmla="*/ 871537 h 4702602"/>
              <a:gd name="connsiteX14" fmla="*/ 357309 w 4374821"/>
              <a:gd name="connsiteY14" fmla="*/ 942975 h 4702602"/>
              <a:gd name="connsiteX15" fmla="*/ 443034 w 4374821"/>
              <a:gd name="connsiteY15" fmla="*/ 1000125 h 4702602"/>
              <a:gd name="connsiteX16" fmla="*/ 700209 w 4374821"/>
              <a:gd name="connsiteY16" fmla="*/ 1028700 h 4702602"/>
              <a:gd name="connsiteX17" fmla="*/ 743072 w 4374821"/>
              <a:gd name="connsiteY17" fmla="*/ 1057275 h 4702602"/>
              <a:gd name="connsiteX18" fmla="*/ 728784 w 4374821"/>
              <a:gd name="connsiteY18" fmla="*/ 1200150 h 4702602"/>
              <a:gd name="connsiteX19" fmla="*/ 643059 w 4374821"/>
              <a:gd name="connsiteY19" fmla="*/ 1214437 h 4702602"/>
              <a:gd name="connsiteX20" fmla="*/ 471609 w 4374821"/>
              <a:gd name="connsiteY20" fmla="*/ 1243012 h 4702602"/>
              <a:gd name="connsiteX21" fmla="*/ 385884 w 4374821"/>
              <a:gd name="connsiteY21" fmla="*/ 1285875 h 4702602"/>
              <a:gd name="connsiteX22" fmla="*/ 343022 w 4374821"/>
              <a:gd name="connsiteY22" fmla="*/ 1385887 h 4702602"/>
              <a:gd name="connsiteX23" fmla="*/ 328734 w 4374821"/>
              <a:gd name="connsiteY23" fmla="*/ 1428750 h 4702602"/>
              <a:gd name="connsiteX24" fmla="*/ 157284 w 4374821"/>
              <a:gd name="connsiteY24" fmla="*/ 1514475 h 4702602"/>
              <a:gd name="connsiteX25" fmla="*/ 85847 w 4374821"/>
              <a:gd name="connsiteY25" fmla="*/ 1543050 h 4702602"/>
              <a:gd name="connsiteX26" fmla="*/ 128709 w 4374821"/>
              <a:gd name="connsiteY26" fmla="*/ 1800225 h 4702602"/>
              <a:gd name="connsiteX27" fmla="*/ 171572 w 4374821"/>
              <a:gd name="connsiteY27" fmla="*/ 1885950 h 4702602"/>
              <a:gd name="connsiteX28" fmla="*/ 285872 w 4374821"/>
              <a:gd name="connsiteY28" fmla="*/ 1928812 h 4702602"/>
              <a:gd name="connsiteX29" fmla="*/ 371597 w 4374821"/>
              <a:gd name="connsiteY29" fmla="*/ 1957387 h 4702602"/>
              <a:gd name="connsiteX30" fmla="*/ 457322 w 4374821"/>
              <a:gd name="connsiteY30" fmla="*/ 1985962 h 4702602"/>
              <a:gd name="connsiteX31" fmla="*/ 500184 w 4374821"/>
              <a:gd name="connsiteY31" fmla="*/ 2000250 h 4702602"/>
              <a:gd name="connsiteX32" fmla="*/ 585909 w 4374821"/>
              <a:gd name="connsiteY32" fmla="*/ 2043112 h 4702602"/>
              <a:gd name="connsiteX33" fmla="*/ 643059 w 4374821"/>
              <a:gd name="connsiteY33" fmla="*/ 2128837 h 4702602"/>
              <a:gd name="connsiteX34" fmla="*/ 685922 w 4374821"/>
              <a:gd name="connsiteY34" fmla="*/ 2228850 h 4702602"/>
              <a:gd name="connsiteX35" fmla="*/ 671634 w 4374821"/>
              <a:gd name="connsiteY35" fmla="*/ 2343150 h 4702602"/>
              <a:gd name="connsiteX36" fmla="*/ 628772 w 4374821"/>
              <a:gd name="connsiteY36" fmla="*/ 2371725 h 4702602"/>
              <a:gd name="connsiteX37" fmla="*/ 543047 w 4374821"/>
              <a:gd name="connsiteY37" fmla="*/ 2443162 h 4702602"/>
              <a:gd name="connsiteX38" fmla="*/ 557334 w 4374821"/>
              <a:gd name="connsiteY38" fmla="*/ 2514600 h 4702602"/>
              <a:gd name="connsiteX39" fmla="*/ 657347 w 4374821"/>
              <a:gd name="connsiteY39" fmla="*/ 2643187 h 4702602"/>
              <a:gd name="connsiteX40" fmla="*/ 743072 w 4374821"/>
              <a:gd name="connsiteY40" fmla="*/ 2700337 h 4702602"/>
              <a:gd name="connsiteX41" fmla="*/ 757359 w 4374821"/>
              <a:gd name="connsiteY41" fmla="*/ 2914650 h 4702602"/>
              <a:gd name="connsiteX42" fmla="*/ 843084 w 4374821"/>
              <a:gd name="connsiteY42" fmla="*/ 2943225 h 4702602"/>
              <a:gd name="connsiteX43" fmla="*/ 885947 w 4374821"/>
              <a:gd name="connsiteY43" fmla="*/ 2957512 h 4702602"/>
              <a:gd name="connsiteX44" fmla="*/ 885947 w 4374821"/>
              <a:gd name="connsiteY44" fmla="*/ 3057525 h 4702602"/>
              <a:gd name="connsiteX45" fmla="*/ 914522 w 4374821"/>
              <a:gd name="connsiteY45" fmla="*/ 3271837 h 4702602"/>
              <a:gd name="connsiteX46" fmla="*/ 943097 w 4374821"/>
              <a:gd name="connsiteY46" fmla="*/ 3314700 h 4702602"/>
              <a:gd name="connsiteX47" fmla="*/ 971672 w 4374821"/>
              <a:gd name="connsiteY47" fmla="*/ 3400425 h 4702602"/>
              <a:gd name="connsiteX48" fmla="*/ 1000247 w 4374821"/>
              <a:gd name="connsiteY48" fmla="*/ 3529012 h 4702602"/>
              <a:gd name="connsiteX49" fmla="*/ 1014534 w 4374821"/>
              <a:gd name="connsiteY49" fmla="*/ 3629025 h 4702602"/>
              <a:gd name="connsiteX50" fmla="*/ 1028822 w 4374821"/>
              <a:gd name="connsiteY50" fmla="*/ 3757612 h 4702602"/>
              <a:gd name="connsiteX51" fmla="*/ 1057397 w 4374821"/>
              <a:gd name="connsiteY51" fmla="*/ 3800475 h 4702602"/>
              <a:gd name="connsiteX52" fmla="*/ 1071684 w 4374821"/>
              <a:gd name="connsiteY52" fmla="*/ 3843337 h 4702602"/>
              <a:gd name="connsiteX53" fmla="*/ 1100259 w 4374821"/>
              <a:gd name="connsiteY53" fmla="*/ 3886200 h 4702602"/>
              <a:gd name="connsiteX54" fmla="*/ 1143122 w 4374821"/>
              <a:gd name="connsiteY54" fmla="*/ 4043362 h 4702602"/>
              <a:gd name="connsiteX55" fmla="*/ 1185984 w 4374821"/>
              <a:gd name="connsiteY55" fmla="*/ 4071937 h 4702602"/>
              <a:gd name="connsiteX56" fmla="*/ 1200272 w 4374821"/>
              <a:gd name="connsiteY56" fmla="*/ 4114800 h 4702602"/>
              <a:gd name="connsiteX57" fmla="*/ 1285997 w 4374821"/>
              <a:gd name="connsiteY57" fmla="*/ 4157662 h 4702602"/>
              <a:gd name="connsiteX58" fmla="*/ 1314572 w 4374821"/>
              <a:gd name="connsiteY58" fmla="*/ 4200525 h 4702602"/>
              <a:gd name="connsiteX59" fmla="*/ 1386009 w 4374821"/>
              <a:gd name="connsiteY59" fmla="*/ 4086225 h 4702602"/>
              <a:gd name="connsiteX60" fmla="*/ 1428872 w 4374821"/>
              <a:gd name="connsiteY60" fmla="*/ 4100512 h 4702602"/>
              <a:gd name="connsiteX61" fmla="*/ 1514597 w 4374821"/>
              <a:gd name="connsiteY61" fmla="*/ 4157662 h 4702602"/>
              <a:gd name="connsiteX62" fmla="*/ 1614609 w 4374821"/>
              <a:gd name="connsiteY62" fmla="*/ 4143375 h 4702602"/>
              <a:gd name="connsiteX63" fmla="*/ 1714622 w 4374821"/>
              <a:gd name="connsiteY63" fmla="*/ 4043362 h 4702602"/>
              <a:gd name="connsiteX64" fmla="*/ 1757484 w 4374821"/>
              <a:gd name="connsiteY64" fmla="*/ 4014787 h 4702602"/>
              <a:gd name="connsiteX65" fmla="*/ 1786059 w 4374821"/>
              <a:gd name="connsiteY65" fmla="*/ 3971925 h 4702602"/>
              <a:gd name="connsiteX66" fmla="*/ 1800347 w 4374821"/>
              <a:gd name="connsiteY66" fmla="*/ 3929062 h 4702602"/>
              <a:gd name="connsiteX67" fmla="*/ 1843209 w 4374821"/>
              <a:gd name="connsiteY67" fmla="*/ 3886200 h 4702602"/>
              <a:gd name="connsiteX68" fmla="*/ 1871784 w 4374821"/>
              <a:gd name="connsiteY68" fmla="*/ 3843337 h 4702602"/>
              <a:gd name="connsiteX69" fmla="*/ 1943222 w 4374821"/>
              <a:gd name="connsiteY69" fmla="*/ 3857625 h 4702602"/>
              <a:gd name="connsiteX70" fmla="*/ 1957509 w 4374821"/>
              <a:gd name="connsiteY70" fmla="*/ 3900487 h 4702602"/>
              <a:gd name="connsiteX71" fmla="*/ 1986084 w 4374821"/>
              <a:gd name="connsiteY71" fmla="*/ 3943350 h 4702602"/>
              <a:gd name="connsiteX72" fmla="*/ 2071809 w 4374821"/>
              <a:gd name="connsiteY72" fmla="*/ 4000500 h 4702602"/>
              <a:gd name="connsiteX73" fmla="*/ 2128959 w 4374821"/>
              <a:gd name="connsiteY73" fmla="*/ 3986212 h 4702602"/>
              <a:gd name="connsiteX74" fmla="*/ 2171822 w 4374821"/>
              <a:gd name="connsiteY74" fmla="*/ 3900487 h 4702602"/>
              <a:gd name="connsiteX75" fmla="*/ 2200397 w 4374821"/>
              <a:gd name="connsiteY75" fmla="*/ 3786187 h 4702602"/>
              <a:gd name="connsiteX76" fmla="*/ 2243259 w 4374821"/>
              <a:gd name="connsiteY76" fmla="*/ 3757612 h 4702602"/>
              <a:gd name="connsiteX77" fmla="*/ 2271834 w 4374821"/>
              <a:gd name="connsiteY77" fmla="*/ 3700462 h 4702602"/>
              <a:gd name="connsiteX78" fmla="*/ 2286122 w 4374821"/>
              <a:gd name="connsiteY78" fmla="*/ 3657600 h 4702602"/>
              <a:gd name="connsiteX79" fmla="*/ 2328984 w 4374821"/>
              <a:gd name="connsiteY79" fmla="*/ 3614737 h 4702602"/>
              <a:gd name="connsiteX80" fmla="*/ 2357559 w 4374821"/>
              <a:gd name="connsiteY80" fmla="*/ 3571875 h 4702602"/>
              <a:gd name="connsiteX81" fmla="*/ 2471859 w 4374821"/>
              <a:gd name="connsiteY81" fmla="*/ 3514725 h 4702602"/>
              <a:gd name="connsiteX82" fmla="*/ 2486147 w 4374821"/>
              <a:gd name="connsiteY82" fmla="*/ 3557587 h 4702602"/>
              <a:gd name="connsiteX83" fmla="*/ 2500434 w 4374821"/>
              <a:gd name="connsiteY83" fmla="*/ 3643312 h 4702602"/>
              <a:gd name="connsiteX84" fmla="*/ 2586159 w 4374821"/>
              <a:gd name="connsiteY84" fmla="*/ 3714750 h 4702602"/>
              <a:gd name="connsiteX85" fmla="*/ 2643309 w 4374821"/>
              <a:gd name="connsiteY85" fmla="*/ 3386137 h 4702602"/>
              <a:gd name="connsiteX86" fmla="*/ 2671884 w 4374821"/>
              <a:gd name="connsiteY86" fmla="*/ 3300412 h 4702602"/>
              <a:gd name="connsiteX87" fmla="*/ 2771897 w 4374821"/>
              <a:gd name="connsiteY87" fmla="*/ 3314700 h 4702602"/>
              <a:gd name="connsiteX88" fmla="*/ 2829047 w 4374821"/>
              <a:gd name="connsiteY88" fmla="*/ 3671887 h 4702602"/>
              <a:gd name="connsiteX89" fmla="*/ 2886197 w 4374821"/>
              <a:gd name="connsiteY89" fmla="*/ 3643312 h 4702602"/>
              <a:gd name="connsiteX90" fmla="*/ 2914772 w 4374821"/>
              <a:gd name="connsiteY90" fmla="*/ 3586162 h 4702602"/>
              <a:gd name="connsiteX91" fmla="*/ 2900484 w 4374821"/>
              <a:gd name="connsiteY91" fmla="*/ 3400425 h 4702602"/>
              <a:gd name="connsiteX92" fmla="*/ 2871909 w 4374821"/>
              <a:gd name="connsiteY92" fmla="*/ 3343275 h 4702602"/>
              <a:gd name="connsiteX93" fmla="*/ 2857622 w 4374821"/>
              <a:gd name="connsiteY93" fmla="*/ 3300412 h 4702602"/>
              <a:gd name="connsiteX94" fmla="*/ 2886197 w 4374821"/>
              <a:gd name="connsiteY94" fmla="*/ 3214687 h 4702602"/>
              <a:gd name="connsiteX95" fmla="*/ 2900484 w 4374821"/>
              <a:gd name="connsiteY95" fmla="*/ 3157537 h 4702602"/>
              <a:gd name="connsiteX96" fmla="*/ 3014784 w 4374821"/>
              <a:gd name="connsiteY96" fmla="*/ 3114675 h 4702602"/>
              <a:gd name="connsiteX97" fmla="*/ 3043359 w 4374821"/>
              <a:gd name="connsiteY97" fmla="*/ 3314700 h 4702602"/>
              <a:gd name="connsiteX98" fmla="*/ 3057647 w 4374821"/>
              <a:gd name="connsiteY98" fmla="*/ 3357562 h 4702602"/>
              <a:gd name="connsiteX99" fmla="*/ 3071934 w 4374821"/>
              <a:gd name="connsiteY99" fmla="*/ 3429000 h 4702602"/>
              <a:gd name="connsiteX100" fmla="*/ 3114797 w 4374821"/>
              <a:gd name="connsiteY100" fmla="*/ 3457575 h 4702602"/>
              <a:gd name="connsiteX101" fmla="*/ 3200522 w 4374821"/>
              <a:gd name="connsiteY101" fmla="*/ 3443287 h 4702602"/>
              <a:gd name="connsiteX102" fmla="*/ 3214809 w 4374821"/>
              <a:gd name="connsiteY102" fmla="*/ 3400425 h 4702602"/>
              <a:gd name="connsiteX103" fmla="*/ 3229097 w 4374821"/>
              <a:gd name="connsiteY103" fmla="*/ 3343275 h 4702602"/>
              <a:gd name="connsiteX104" fmla="*/ 3214809 w 4374821"/>
              <a:gd name="connsiteY104" fmla="*/ 3243262 h 4702602"/>
              <a:gd name="connsiteX105" fmla="*/ 3186234 w 4374821"/>
              <a:gd name="connsiteY105" fmla="*/ 3157537 h 4702602"/>
              <a:gd name="connsiteX106" fmla="*/ 3243384 w 4374821"/>
              <a:gd name="connsiteY106" fmla="*/ 3200400 h 4702602"/>
              <a:gd name="connsiteX107" fmla="*/ 3286247 w 4374821"/>
              <a:gd name="connsiteY107" fmla="*/ 3228975 h 4702602"/>
              <a:gd name="connsiteX108" fmla="*/ 3357684 w 4374821"/>
              <a:gd name="connsiteY108" fmla="*/ 3314700 h 4702602"/>
              <a:gd name="connsiteX109" fmla="*/ 3371972 w 4374821"/>
              <a:gd name="connsiteY109" fmla="*/ 3357562 h 4702602"/>
              <a:gd name="connsiteX110" fmla="*/ 3386259 w 4374821"/>
              <a:gd name="connsiteY110" fmla="*/ 3586162 h 4702602"/>
              <a:gd name="connsiteX111" fmla="*/ 3400547 w 4374821"/>
              <a:gd name="connsiteY111" fmla="*/ 3629025 h 4702602"/>
              <a:gd name="connsiteX112" fmla="*/ 3443409 w 4374821"/>
              <a:gd name="connsiteY112" fmla="*/ 3771900 h 4702602"/>
              <a:gd name="connsiteX113" fmla="*/ 3486272 w 4374821"/>
              <a:gd name="connsiteY113" fmla="*/ 3886200 h 4702602"/>
              <a:gd name="connsiteX114" fmla="*/ 3529134 w 4374821"/>
              <a:gd name="connsiteY114" fmla="*/ 3914775 h 4702602"/>
              <a:gd name="connsiteX115" fmla="*/ 3543422 w 4374821"/>
              <a:gd name="connsiteY115" fmla="*/ 3957637 h 4702602"/>
              <a:gd name="connsiteX116" fmla="*/ 3571997 w 4374821"/>
              <a:gd name="connsiteY116" fmla="*/ 4000500 h 4702602"/>
              <a:gd name="connsiteX117" fmla="*/ 3586284 w 4374821"/>
              <a:gd name="connsiteY117" fmla="*/ 4057650 h 4702602"/>
              <a:gd name="connsiteX118" fmla="*/ 3614859 w 4374821"/>
              <a:gd name="connsiteY118" fmla="*/ 4114800 h 4702602"/>
              <a:gd name="connsiteX119" fmla="*/ 3657722 w 4374821"/>
              <a:gd name="connsiteY119" fmla="*/ 4200525 h 4702602"/>
              <a:gd name="connsiteX120" fmla="*/ 3686297 w 4374821"/>
              <a:gd name="connsiteY120" fmla="*/ 4286250 h 4702602"/>
              <a:gd name="connsiteX121" fmla="*/ 3800597 w 4374821"/>
              <a:gd name="connsiteY121" fmla="*/ 4429125 h 4702602"/>
              <a:gd name="connsiteX122" fmla="*/ 3872034 w 4374821"/>
              <a:gd name="connsiteY122" fmla="*/ 4514850 h 4702602"/>
              <a:gd name="connsiteX123" fmla="*/ 3972047 w 4374821"/>
              <a:gd name="connsiteY123" fmla="*/ 4572000 h 4702602"/>
              <a:gd name="connsiteX124" fmla="*/ 4057772 w 4374821"/>
              <a:gd name="connsiteY124" fmla="*/ 4643437 h 4702602"/>
              <a:gd name="connsiteX125" fmla="*/ 4114922 w 4374821"/>
              <a:gd name="connsiteY125" fmla="*/ 4657725 h 4702602"/>
              <a:gd name="connsiteX126" fmla="*/ 4214934 w 4374821"/>
              <a:gd name="connsiteY126" fmla="*/ 4700587 h 4702602"/>
              <a:gd name="connsiteX127" fmla="*/ 4229222 w 4374821"/>
              <a:gd name="connsiteY127" fmla="*/ 4657725 h 4702602"/>
              <a:gd name="connsiteX128" fmla="*/ 4200647 w 4374821"/>
              <a:gd name="connsiteY128" fmla="*/ 4557712 h 4702602"/>
              <a:gd name="connsiteX129" fmla="*/ 4114922 w 4374821"/>
              <a:gd name="connsiteY129" fmla="*/ 4429125 h 4702602"/>
              <a:gd name="connsiteX130" fmla="*/ 4100634 w 4374821"/>
              <a:gd name="connsiteY130" fmla="*/ 4386262 h 4702602"/>
              <a:gd name="connsiteX131" fmla="*/ 3972047 w 4374821"/>
              <a:gd name="connsiteY131" fmla="*/ 4343400 h 4702602"/>
              <a:gd name="connsiteX132" fmla="*/ 3929184 w 4374821"/>
              <a:gd name="connsiteY132" fmla="*/ 4329112 h 4702602"/>
              <a:gd name="connsiteX133" fmla="*/ 4157784 w 4374821"/>
              <a:gd name="connsiteY133" fmla="*/ 4329112 h 4702602"/>
              <a:gd name="connsiteX134" fmla="*/ 4272084 w 4374821"/>
              <a:gd name="connsiteY134" fmla="*/ 4314825 h 4702602"/>
              <a:gd name="connsiteX135" fmla="*/ 4329234 w 4374821"/>
              <a:gd name="connsiteY135" fmla="*/ 4300537 h 4702602"/>
              <a:gd name="connsiteX136" fmla="*/ 4372097 w 4374821"/>
              <a:gd name="connsiteY136" fmla="*/ 4229100 h 4702602"/>
              <a:gd name="connsiteX137" fmla="*/ 4343522 w 4374821"/>
              <a:gd name="connsiteY137" fmla="*/ 3943350 h 4702602"/>
              <a:gd name="connsiteX138" fmla="*/ 4314947 w 4374821"/>
              <a:gd name="connsiteY138" fmla="*/ 3857625 h 4702602"/>
              <a:gd name="connsiteX139" fmla="*/ 4286372 w 4374821"/>
              <a:gd name="connsiteY139" fmla="*/ 3814762 h 4702602"/>
              <a:gd name="connsiteX140" fmla="*/ 4243509 w 4374821"/>
              <a:gd name="connsiteY140" fmla="*/ 3714750 h 4702602"/>
              <a:gd name="connsiteX141" fmla="*/ 4229222 w 4374821"/>
              <a:gd name="connsiteY141" fmla="*/ 3657600 h 4702602"/>
              <a:gd name="connsiteX142" fmla="*/ 4200647 w 4374821"/>
              <a:gd name="connsiteY142" fmla="*/ 3614737 h 4702602"/>
              <a:gd name="connsiteX143" fmla="*/ 4157784 w 4374821"/>
              <a:gd name="connsiteY143" fmla="*/ 3529012 h 4702602"/>
              <a:gd name="connsiteX144" fmla="*/ 4143497 w 4374821"/>
              <a:gd name="connsiteY144" fmla="*/ 3471862 h 4702602"/>
              <a:gd name="connsiteX145" fmla="*/ 4114922 w 4374821"/>
              <a:gd name="connsiteY145" fmla="*/ 3371850 h 4702602"/>
              <a:gd name="connsiteX146" fmla="*/ 4100634 w 4374821"/>
              <a:gd name="connsiteY146" fmla="*/ 3271837 h 4702602"/>
              <a:gd name="connsiteX147" fmla="*/ 4086347 w 4374821"/>
              <a:gd name="connsiteY147" fmla="*/ 3228975 h 4702602"/>
              <a:gd name="connsiteX148" fmla="*/ 4057772 w 4374821"/>
              <a:gd name="connsiteY148" fmla="*/ 3114675 h 4702602"/>
              <a:gd name="connsiteX149" fmla="*/ 4043484 w 4374821"/>
              <a:gd name="connsiteY149" fmla="*/ 3057525 h 4702602"/>
              <a:gd name="connsiteX150" fmla="*/ 4029197 w 4374821"/>
              <a:gd name="connsiteY150" fmla="*/ 3014662 h 4702602"/>
              <a:gd name="connsiteX151" fmla="*/ 4014909 w 4374821"/>
              <a:gd name="connsiteY151" fmla="*/ 2957512 h 4702602"/>
              <a:gd name="connsiteX152" fmla="*/ 3957759 w 4374821"/>
              <a:gd name="connsiteY152" fmla="*/ 2800350 h 4702602"/>
              <a:gd name="connsiteX153" fmla="*/ 3929184 w 4374821"/>
              <a:gd name="connsiteY153" fmla="*/ 2714625 h 4702602"/>
              <a:gd name="connsiteX154" fmla="*/ 3886322 w 4374821"/>
              <a:gd name="connsiteY154" fmla="*/ 2643187 h 4702602"/>
              <a:gd name="connsiteX155" fmla="*/ 3857747 w 4374821"/>
              <a:gd name="connsiteY155" fmla="*/ 2543175 h 4702602"/>
              <a:gd name="connsiteX156" fmla="*/ 3829172 w 4374821"/>
              <a:gd name="connsiteY156" fmla="*/ 2500312 h 4702602"/>
              <a:gd name="connsiteX157" fmla="*/ 3786309 w 4374821"/>
              <a:gd name="connsiteY157" fmla="*/ 2386012 h 4702602"/>
              <a:gd name="connsiteX158" fmla="*/ 3757734 w 4374821"/>
              <a:gd name="connsiteY158" fmla="*/ 2328862 h 4702602"/>
              <a:gd name="connsiteX159" fmla="*/ 3714872 w 4374821"/>
              <a:gd name="connsiteY159" fmla="*/ 2228850 h 4702602"/>
              <a:gd name="connsiteX160" fmla="*/ 3672009 w 4374821"/>
              <a:gd name="connsiteY160" fmla="*/ 2143125 h 4702602"/>
              <a:gd name="connsiteX161" fmla="*/ 3500559 w 4374821"/>
              <a:gd name="connsiteY161" fmla="*/ 2157412 h 4702602"/>
              <a:gd name="connsiteX162" fmla="*/ 3457697 w 4374821"/>
              <a:gd name="connsiteY162" fmla="*/ 2200275 h 4702602"/>
              <a:gd name="connsiteX163" fmla="*/ 3429122 w 4374821"/>
              <a:gd name="connsiteY163" fmla="*/ 2400300 h 4702602"/>
              <a:gd name="connsiteX164" fmla="*/ 3371972 w 4374821"/>
              <a:gd name="connsiteY164" fmla="*/ 2457450 h 4702602"/>
              <a:gd name="connsiteX165" fmla="*/ 3343397 w 4374821"/>
              <a:gd name="connsiteY165" fmla="*/ 2828925 h 4702602"/>
              <a:gd name="connsiteX166" fmla="*/ 3314822 w 4374821"/>
              <a:gd name="connsiteY166" fmla="*/ 2871787 h 4702602"/>
              <a:gd name="connsiteX167" fmla="*/ 3257672 w 4374821"/>
              <a:gd name="connsiteY167" fmla="*/ 2886075 h 4702602"/>
              <a:gd name="connsiteX168" fmla="*/ 3214809 w 4374821"/>
              <a:gd name="connsiteY168" fmla="*/ 2900362 h 4702602"/>
              <a:gd name="connsiteX169" fmla="*/ 3157659 w 4374821"/>
              <a:gd name="connsiteY169" fmla="*/ 2871787 h 4702602"/>
              <a:gd name="connsiteX170" fmla="*/ 3171947 w 4374821"/>
              <a:gd name="connsiteY170" fmla="*/ 2814637 h 4702602"/>
              <a:gd name="connsiteX171" fmla="*/ 3157659 w 4374821"/>
              <a:gd name="connsiteY171" fmla="*/ 2714625 h 4702602"/>
              <a:gd name="connsiteX172" fmla="*/ 3071934 w 4374821"/>
              <a:gd name="connsiteY172" fmla="*/ 2643187 h 4702602"/>
              <a:gd name="connsiteX173" fmla="*/ 3043359 w 4374821"/>
              <a:gd name="connsiteY173" fmla="*/ 2600325 h 4702602"/>
              <a:gd name="connsiteX174" fmla="*/ 3000497 w 4374821"/>
              <a:gd name="connsiteY174" fmla="*/ 2728912 h 4702602"/>
              <a:gd name="connsiteX175" fmla="*/ 2971922 w 4374821"/>
              <a:gd name="connsiteY175" fmla="*/ 2814637 h 4702602"/>
              <a:gd name="connsiteX176" fmla="*/ 2929059 w 4374821"/>
              <a:gd name="connsiteY176" fmla="*/ 2543175 h 4702602"/>
              <a:gd name="connsiteX177" fmla="*/ 2900484 w 4374821"/>
              <a:gd name="connsiteY177" fmla="*/ 2486025 h 4702602"/>
              <a:gd name="connsiteX178" fmla="*/ 2843334 w 4374821"/>
              <a:gd name="connsiteY178" fmla="*/ 2357437 h 4702602"/>
              <a:gd name="connsiteX179" fmla="*/ 2871909 w 4374821"/>
              <a:gd name="connsiteY179" fmla="*/ 2114550 h 4702602"/>
              <a:gd name="connsiteX180" fmla="*/ 2886197 w 4374821"/>
              <a:gd name="connsiteY180" fmla="*/ 2057400 h 4702602"/>
              <a:gd name="connsiteX181" fmla="*/ 2971922 w 4374821"/>
              <a:gd name="connsiteY181" fmla="*/ 1971675 h 4702602"/>
              <a:gd name="connsiteX182" fmla="*/ 3257672 w 4374821"/>
              <a:gd name="connsiteY182" fmla="*/ 1914525 h 4702602"/>
              <a:gd name="connsiteX183" fmla="*/ 3371972 w 4374821"/>
              <a:gd name="connsiteY183" fmla="*/ 1885950 h 4702602"/>
              <a:gd name="connsiteX184" fmla="*/ 3429122 w 4374821"/>
              <a:gd name="connsiteY184" fmla="*/ 1800225 h 4702602"/>
              <a:gd name="connsiteX185" fmla="*/ 3529134 w 4374821"/>
              <a:gd name="connsiteY185" fmla="*/ 1614487 h 4702602"/>
              <a:gd name="connsiteX186" fmla="*/ 3557709 w 4374821"/>
              <a:gd name="connsiteY186" fmla="*/ 1500187 h 4702602"/>
              <a:gd name="connsiteX187" fmla="*/ 3571997 w 4374821"/>
              <a:gd name="connsiteY187" fmla="*/ 1443037 h 4702602"/>
              <a:gd name="connsiteX188" fmla="*/ 3657722 w 4374821"/>
              <a:gd name="connsiteY188" fmla="*/ 1357312 h 4702602"/>
              <a:gd name="connsiteX189" fmla="*/ 3700584 w 4374821"/>
              <a:gd name="connsiteY189" fmla="*/ 1314450 h 4702602"/>
              <a:gd name="connsiteX190" fmla="*/ 3786309 w 4374821"/>
              <a:gd name="connsiteY190" fmla="*/ 1257300 h 4702602"/>
              <a:gd name="connsiteX191" fmla="*/ 3814884 w 4374821"/>
              <a:gd name="connsiteY191" fmla="*/ 1214437 h 4702602"/>
              <a:gd name="connsiteX192" fmla="*/ 3814884 w 4374821"/>
              <a:gd name="connsiteY192" fmla="*/ 1085850 h 4702602"/>
              <a:gd name="connsiteX193" fmla="*/ 3772022 w 4374821"/>
              <a:gd name="connsiteY193" fmla="*/ 1057275 h 4702602"/>
              <a:gd name="connsiteX194" fmla="*/ 3686297 w 4374821"/>
              <a:gd name="connsiteY194" fmla="*/ 1028700 h 4702602"/>
              <a:gd name="connsiteX195" fmla="*/ 3643434 w 4374821"/>
              <a:gd name="connsiteY195" fmla="*/ 1000125 h 4702602"/>
              <a:gd name="connsiteX196" fmla="*/ 3557709 w 4374821"/>
              <a:gd name="connsiteY196" fmla="*/ 971550 h 4702602"/>
              <a:gd name="connsiteX197" fmla="*/ 3186234 w 4374821"/>
              <a:gd name="connsiteY197" fmla="*/ 928687 h 4702602"/>
              <a:gd name="connsiteX198" fmla="*/ 3014784 w 4374821"/>
              <a:gd name="connsiteY198" fmla="*/ 900112 h 4702602"/>
              <a:gd name="connsiteX199" fmla="*/ 2300409 w 4374821"/>
              <a:gd name="connsiteY199" fmla="*/ 914400 h 4702602"/>
              <a:gd name="connsiteX200" fmla="*/ 2200397 w 4374821"/>
              <a:gd name="connsiteY200" fmla="*/ 942975 h 4702602"/>
              <a:gd name="connsiteX201" fmla="*/ 2043234 w 4374821"/>
              <a:gd name="connsiteY201" fmla="*/ 971550 h 4702602"/>
              <a:gd name="connsiteX202" fmla="*/ 1928934 w 4374821"/>
              <a:gd name="connsiteY202" fmla="*/ 1000125 h 4702602"/>
              <a:gd name="connsiteX203" fmla="*/ 1671759 w 4374821"/>
              <a:gd name="connsiteY203" fmla="*/ 971550 h 4702602"/>
              <a:gd name="connsiteX204" fmla="*/ 1614609 w 4374821"/>
              <a:gd name="connsiteY204" fmla="*/ 857250 h 4702602"/>
              <a:gd name="connsiteX205" fmla="*/ 1586034 w 4374821"/>
              <a:gd name="connsiteY205" fmla="*/ 814387 h 4702602"/>
              <a:gd name="connsiteX206" fmla="*/ 1571747 w 4374821"/>
              <a:gd name="connsiteY206" fmla="*/ 614362 h 4702602"/>
              <a:gd name="connsiteX207" fmla="*/ 1543172 w 4374821"/>
              <a:gd name="connsiteY207" fmla="*/ 442912 h 4702602"/>
              <a:gd name="connsiteX208" fmla="*/ 1528884 w 4374821"/>
              <a:gd name="connsiteY208" fmla="*/ 400050 h 4702602"/>
              <a:gd name="connsiteX209" fmla="*/ 1500309 w 4374821"/>
              <a:gd name="connsiteY209" fmla="*/ 357187 h 4702602"/>
              <a:gd name="connsiteX210" fmla="*/ 1443159 w 4374821"/>
              <a:gd name="connsiteY210" fmla="*/ 271462 h 4702602"/>
              <a:gd name="connsiteX211" fmla="*/ 1414584 w 4374821"/>
              <a:gd name="connsiteY211" fmla="*/ 228600 h 4702602"/>
              <a:gd name="connsiteX212" fmla="*/ 1328859 w 4374821"/>
              <a:gd name="connsiteY212" fmla="*/ 171450 h 4702602"/>
              <a:gd name="connsiteX213" fmla="*/ 1214559 w 4374821"/>
              <a:gd name="connsiteY213" fmla="*/ 185737 h 4702602"/>
              <a:gd name="connsiteX214" fmla="*/ 1171697 w 4374821"/>
              <a:gd name="connsiteY214" fmla="*/ 228600 h 4702602"/>
              <a:gd name="connsiteX215" fmla="*/ 943097 w 4374821"/>
              <a:gd name="connsiteY215" fmla="*/ 214312 h 4702602"/>
              <a:gd name="connsiteX216" fmla="*/ 814509 w 4374821"/>
              <a:gd name="connsiteY216" fmla="*/ 157162 h 4702602"/>
              <a:gd name="connsiteX217" fmla="*/ 685922 w 4374821"/>
              <a:gd name="connsiteY217" fmla="*/ 57150 h 4702602"/>
              <a:gd name="connsiteX218" fmla="*/ 485897 w 4374821"/>
              <a:gd name="connsiteY218" fmla="*/ 14287 h 4702602"/>
              <a:gd name="connsiteX219" fmla="*/ 371597 w 4374821"/>
              <a:gd name="connsiteY219" fmla="*/ 0 h 4702602"/>
              <a:gd name="connsiteX220" fmla="*/ 200147 w 4374821"/>
              <a:gd name="connsiteY220" fmla="*/ 28575 h 470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374821" h="4702602">
                <a:moveTo>
                  <a:pt x="200147" y="28575"/>
                </a:moveTo>
                <a:cubicBezTo>
                  <a:pt x="173953" y="64294"/>
                  <a:pt x="199374" y="154071"/>
                  <a:pt x="214434" y="214312"/>
                </a:cubicBezTo>
                <a:cubicBezTo>
                  <a:pt x="219335" y="233915"/>
                  <a:pt x="250907" y="238006"/>
                  <a:pt x="257297" y="257175"/>
                </a:cubicBezTo>
                <a:cubicBezTo>
                  <a:pt x="262059" y="271462"/>
                  <a:pt x="255264" y="291283"/>
                  <a:pt x="243009" y="300037"/>
                </a:cubicBezTo>
                <a:cubicBezTo>
                  <a:pt x="218499" y="317544"/>
                  <a:pt x="157284" y="328612"/>
                  <a:pt x="157284" y="328612"/>
                </a:cubicBezTo>
                <a:cubicBezTo>
                  <a:pt x="142997" y="342900"/>
                  <a:pt x="131234" y="360267"/>
                  <a:pt x="114422" y="371475"/>
                </a:cubicBezTo>
                <a:cubicBezTo>
                  <a:pt x="101891" y="379829"/>
                  <a:pt x="82208" y="375113"/>
                  <a:pt x="71559" y="385762"/>
                </a:cubicBezTo>
                <a:cubicBezTo>
                  <a:pt x="47275" y="410046"/>
                  <a:pt x="14409" y="471487"/>
                  <a:pt x="14409" y="471487"/>
                </a:cubicBezTo>
                <a:cubicBezTo>
                  <a:pt x="9647" y="485775"/>
                  <a:pt x="122" y="499290"/>
                  <a:pt x="122" y="514350"/>
                </a:cubicBezTo>
                <a:cubicBezTo>
                  <a:pt x="122" y="595452"/>
                  <a:pt x="-2299" y="677874"/>
                  <a:pt x="14409" y="757237"/>
                </a:cubicBezTo>
                <a:cubicBezTo>
                  <a:pt x="19226" y="780117"/>
                  <a:pt x="85340" y="792703"/>
                  <a:pt x="100134" y="800100"/>
                </a:cubicBezTo>
                <a:cubicBezTo>
                  <a:pt x="115493" y="807779"/>
                  <a:pt x="127638" y="820996"/>
                  <a:pt x="142997" y="828675"/>
                </a:cubicBezTo>
                <a:cubicBezTo>
                  <a:pt x="165830" y="840092"/>
                  <a:pt x="221652" y="851148"/>
                  <a:pt x="243009" y="857250"/>
                </a:cubicBezTo>
                <a:cubicBezTo>
                  <a:pt x="257490" y="861387"/>
                  <a:pt x="271584" y="866775"/>
                  <a:pt x="285872" y="871537"/>
                </a:cubicBezTo>
                <a:cubicBezTo>
                  <a:pt x="457324" y="985839"/>
                  <a:pt x="204905" y="809621"/>
                  <a:pt x="357309" y="942975"/>
                </a:cubicBezTo>
                <a:cubicBezTo>
                  <a:pt x="383155" y="965590"/>
                  <a:pt x="409158" y="994479"/>
                  <a:pt x="443034" y="1000125"/>
                </a:cubicBezTo>
                <a:cubicBezTo>
                  <a:pt x="585327" y="1023840"/>
                  <a:pt x="499890" y="1012006"/>
                  <a:pt x="700209" y="1028700"/>
                </a:cubicBezTo>
                <a:cubicBezTo>
                  <a:pt x="714497" y="1038225"/>
                  <a:pt x="732345" y="1043866"/>
                  <a:pt x="743072" y="1057275"/>
                </a:cubicBezTo>
                <a:cubicBezTo>
                  <a:pt x="772175" y="1093654"/>
                  <a:pt x="752627" y="1176307"/>
                  <a:pt x="728784" y="1200150"/>
                </a:cubicBezTo>
                <a:cubicBezTo>
                  <a:pt x="708300" y="1220634"/>
                  <a:pt x="671634" y="1209675"/>
                  <a:pt x="643059" y="1214437"/>
                </a:cubicBezTo>
                <a:cubicBezTo>
                  <a:pt x="542574" y="1247934"/>
                  <a:pt x="663016" y="1211111"/>
                  <a:pt x="471609" y="1243012"/>
                </a:cubicBezTo>
                <a:cubicBezTo>
                  <a:pt x="432176" y="1249584"/>
                  <a:pt x="418794" y="1263935"/>
                  <a:pt x="385884" y="1285875"/>
                </a:cubicBezTo>
                <a:cubicBezTo>
                  <a:pt x="352380" y="1386388"/>
                  <a:pt x="395984" y="1262310"/>
                  <a:pt x="343022" y="1385887"/>
                </a:cubicBezTo>
                <a:cubicBezTo>
                  <a:pt x="337089" y="1399730"/>
                  <a:pt x="339383" y="1418101"/>
                  <a:pt x="328734" y="1428750"/>
                </a:cubicBezTo>
                <a:cubicBezTo>
                  <a:pt x="264507" y="1492977"/>
                  <a:pt x="234754" y="1483487"/>
                  <a:pt x="157284" y="1514475"/>
                </a:cubicBezTo>
                <a:lnTo>
                  <a:pt x="85847" y="1543050"/>
                </a:lnTo>
                <a:cubicBezTo>
                  <a:pt x="100968" y="1664024"/>
                  <a:pt x="99168" y="1672218"/>
                  <a:pt x="128709" y="1800225"/>
                </a:cubicBezTo>
                <a:cubicBezTo>
                  <a:pt x="135681" y="1830437"/>
                  <a:pt x="149176" y="1863554"/>
                  <a:pt x="171572" y="1885950"/>
                </a:cubicBezTo>
                <a:cubicBezTo>
                  <a:pt x="211976" y="1926355"/>
                  <a:pt x="229648" y="1913478"/>
                  <a:pt x="285872" y="1928812"/>
                </a:cubicBezTo>
                <a:cubicBezTo>
                  <a:pt x="314931" y="1936737"/>
                  <a:pt x="343022" y="1947862"/>
                  <a:pt x="371597" y="1957387"/>
                </a:cubicBezTo>
                <a:lnTo>
                  <a:pt x="457322" y="1985962"/>
                </a:lnTo>
                <a:cubicBezTo>
                  <a:pt x="471609" y="1990724"/>
                  <a:pt x="487653" y="1991896"/>
                  <a:pt x="500184" y="2000250"/>
                </a:cubicBezTo>
                <a:cubicBezTo>
                  <a:pt x="555578" y="2037179"/>
                  <a:pt x="526757" y="2023395"/>
                  <a:pt x="585909" y="2043112"/>
                </a:cubicBezTo>
                <a:cubicBezTo>
                  <a:pt x="604959" y="2071687"/>
                  <a:pt x="632199" y="2096257"/>
                  <a:pt x="643059" y="2128837"/>
                </a:cubicBezTo>
                <a:cubicBezTo>
                  <a:pt x="664082" y="2191906"/>
                  <a:pt x="650612" y="2158229"/>
                  <a:pt x="685922" y="2228850"/>
                </a:cubicBezTo>
                <a:cubicBezTo>
                  <a:pt x="681159" y="2266950"/>
                  <a:pt x="685894" y="2307500"/>
                  <a:pt x="671634" y="2343150"/>
                </a:cubicBezTo>
                <a:cubicBezTo>
                  <a:pt x="665257" y="2359093"/>
                  <a:pt x="641963" y="2360732"/>
                  <a:pt x="628772" y="2371725"/>
                </a:cubicBezTo>
                <a:cubicBezTo>
                  <a:pt x="518763" y="2463398"/>
                  <a:pt x="649465" y="2372216"/>
                  <a:pt x="543047" y="2443162"/>
                </a:cubicBezTo>
                <a:cubicBezTo>
                  <a:pt x="547809" y="2466975"/>
                  <a:pt x="547285" y="2492492"/>
                  <a:pt x="557334" y="2514600"/>
                </a:cubicBezTo>
                <a:cubicBezTo>
                  <a:pt x="574216" y="2551740"/>
                  <a:pt x="620486" y="2614517"/>
                  <a:pt x="657347" y="2643187"/>
                </a:cubicBezTo>
                <a:cubicBezTo>
                  <a:pt x="684456" y="2664271"/>
                  <a:pt x="743072" y="2700337"/>
                  <a:pt x="743072" y="2700337"/>
                </a:cubicBezTo>
                <a:cubicBezTo>
                  <a:pt x="747834" y="2771775"/>
                  <a:pt x="730099" y="2848446"/>
                  <a:pt x="757359" y="2914650"/>
                </a:cubicBezTo>
                <a:cubicBezTo>
                  <a:pt x="768827" y="2942502"/>
                  <a:pt x="814509" y="2933700"/>
                  <a:pt x="843084" y="2943225"/>
                </a:cubicBezTo>
                <a:lnTo>
                  <a:pt x="885947" y="2957512"/>
                </a:lnTo>
                <a:cubicBezTo>
                  <a:pt x="920202" y="3060283"/>
                  <a:pt x="885947" y="2931943"/>
                  <a:pt x="885947" y="3057525"/>
                </a:cubicBezTo>
                <a:cubicBezTo>
                  <a:pt x="885947" y="3076010"/>
                  <a:pt x="893472" y="3222721"/>
                  <a:pt x="914522" y="3271837"/>
                </a:cubicBezTo>
                <a:cubicBezTo>
                  <a:pt x="921286" y="3287620"/>
                  <a:pt x="933572" y="3300412"/>
                  <a:pt x="943097" y="3314700"/>
                </a:cubicBezTo>
                <a:cubicBezTo>
                  <a:pt x="952622" y="3343275"/>
                  <a:pt x="966720" y="3370714"/>
                  <a:pt x="971672" y="3400425"/>
                </a:cubicBezTo>
                <a:cubicBezTo>
                  <a:pt x="988435" y="3501005"/>
                  <a:pt x="976798" y="3458668"/>
                  <a:pt x="1000247" y="3529012"/>
                </a:cubicBezTo>
                <a:cubicBezTo>
                  <a:pt x="1005009" y="3562350"/>
                  <a:pt x="1010357" y="3595609"/>
                  <a:pt x="1014534" y="3629025"/>
                </a:cubicBezTo>
                <a:cubicBezTo>
                  <a:pt x="1019883" y="3671818"/>
                  <a:pt x="1018362" y="3715774"/>
                  <a:pt x="1028822" y="3757612"/>
                </a:cubicBezTo>
                <a:cubicBezTo>
                  <a:pt x="1032987" y="3774271"/>
                  <a:pt x="1047872" y="3786187"/>
                  <a:pt x="1057397" y="3800475"/>
                </a:cubicBezTo>
                <a:cubicBezTo>
                  <a:pt x="1062159" y="3814762"/>
                  <a:pt x="1064949" y="3829867"/>
                  <a:pt x="1071684" y="3843337"/>
                </a:cubicBezTo>
                <a:cubicBezTo>
                  <a:pt x="1079363" y="3858696"/>
                  <a:pt x="1094230" y="3870122"/>
                  <a:pt x="1100259" y="3886200"/>
                </a:cubicBezTo>
                <a:cubicBezTo>
                  <a:pt x="1109913" y="3911945"/>
                  <a:pt x="1119942" y="4027909"/>
                  <a:pt x="1143122" y="4043362"/>
                </a:cubicBezTo>
                <a:lnTo>
                  <a:pt x="1185984" y="4071937"/>
                </a:lnTo>
                <a:cubicBezTo>
                  <a:pt x="1190747" y="4086225"/>
                  <a:pt x="1190864" y="4103040"/>
                  <a:pt x="1200272" y="4114800"/>
                </a:cubicBezTo>
                <a:cubicBezTo>
                  <a:pt x="1220416" y="4139980"/>
                  <a:pt x="1257760" y="4148250"/>
                  <a:pt x="1285997" y="4157662"/>
                </a:cubicBezTo>
                <a:cubicBezTo>
                  <a:pt x="1295522" y="4171950"/>
                  <a:pt x="1297634" y="4197702"/>
                  <a:pt x="1314572" y="4200525"/>
                </a:cubicBezTo>
                <a:cubicBezTo>
                  <a:pt x="1388653" y="4212872"/>
                  <a:pt x="1380434" y="4119677"/>
                  <a:pt x="1386009" y="4086225"/>
                </a:cubicBezTo>
                <a:cubicBezTo>
                  <a:pt x="1400297" y="4090987"/>
                  <a:pt x="1415707" y="4093198"/>
                  <a:pt x="1428872" y="4100512"/>
                </a:cubicBezTo>
                <a:cubicBezTo>
                  <a:pt x="1458893" y="4117190"/>
                  <a:pt x="1514597" y="4157662"/>
                  <a:pt x="1514597" y="4157662"/>
                </a:cubicBezTo>
                <a:cubicBezTo>
                  <a:pt x="1547934" y="4152900"/>
                  <a:pt x="1582961" y="4154883"/>
                  <a:pt x="1614609" y="4143375"/>
                </a:cubicBezTo>
                <a:cubicBezTo>
                  <a:pt x="1674478" y="4121604"/>
                  <a:pt x="1673802" y="4084182"/>
                  <a:pt x="1714622" y="4043362"/>
                </a:cubicBezTo>
                <a:cubicBezTo>
                  <a:pt x="1726764" y="4031220"/>
                  <a:pt x="1743197" y="4024312"/>
                  <a:pt x="1757484" y="4014787"/>
                </a:cubicBezTo>
                <a:cubicBezTo>
                  <a:pt x="1767009" y="4000500"/>
                  <a:pt x="1778380" y="3987283"/>
                  <a:pt x="1786059" y="3971925"/>
                </a:cubicBezTo>
                <a:cubicBezTo>
                  <a:pt x="1792794" y="3958454"/>
                  <a:pt x="1791993" y="3941593"/>
                  <a:pt x="1800347" y="3929062"/>
                </a:cubicBezTo>
                <a:cubicBezTo>
                  <a:pt x="1811555" y="3912250"/>
                  <a:pt x="1830274" y="3901722"/>
                  <a:pt x="1843209" y="3886200"/>
                </a:cubicBezTo>
                <a:cubicBezTo>
                  <a:pt x="1854202" y="3873008"/>
                  <a:pt x="1862259" y="3857625"/>
                  <a:pt x="1871784" y="3843337"/>
                </a:cubicBezTo>
                <a:cubicBezTo>
                  <a:pt x="1895597" y="3848100"/>
                  <a:pt x="1923016" y="3844155"/>
                  <a:pt x="1943222" y="3857625"/>
                </a:cubicBezTo>
                <a:cubicBezTo>
                  <a:pt x="1955753" y="3865979"/>
                  <a:pt x="1950774" y="3887017"/>
                  <a:pt x="1957509" y="3900487"/>
                </a:cubicBezTo>
                <a:cubicBezTo>
                  <a:pt x="1965188" y="3915846"/>
                  <a:pt x="1973161" y="3932042"/>
                  <a:pt x="1986084" y="3943350"/>
                </a:cubicBezTo>
                <a:cubicBezTo>
                  <a:pt x="2011930" y="3965965"/>
                  <a:pt x="2071809" y="4000500"/>
                  <a:pt x="2071809" y="4000500"/>
                </a:cubicBezTo>
                <a:cubicBezTo>
                  <a:pt x="2090859" y="3995737"/>
                  <a:pt x="2112621" y="3997104"/>
                  <a:pt x="2128959" y="3986212"/>
                </a:cubicBezTo>
                <a:cubicBezTo>
                  <a:pt x="2150634" y="3971762"/>
                  <a:pt x="2165483" y="3923730"/>
                  <a:pt x="2171822" y="3900487"/>
                </a:cubicBezTo>
                <a:cubicBezTo>
                  <a:pt x="2182155" y="3862598"/>
                  <a:pt x="2167720" y="3807972"/>
                  <a:pt x="2200397" y="3786187"/>
                </a:cubicBezTo>
                <a:lnTo>
                  <a:pt x="2243259" y="3757612"/>
                </a:lnTo>
                <a:cubicBezTo>
                  <a:pt x="2252784" y="3738562"/>
                  <a:pt x="2263444" y="3720038"/>
                  <a:pt x="2271834" y="3700462"/>
                </a:cubicBezTo>
                <a:cubicBezTo>
                  <a:pt x="2277767" y="3686619"/>
                  <a:pt x="2277768" y="3670131"/>
                  <a:pt x="2286122" y="3657600"/>
                </a:cubicBezTo>
                <a:cubicBezTo>
                  <a:pt x="2297330" y="3640788"/>
                  <a:pt x="2316049" y="3630259"/>
                  <a:pt x="2328984" y="3614737"/>
                </a:cubicBezTo>
                <a:cubicBezTo>
                  <a:pt x="2339977" y="3601546"/>
                  <a:pt x="2345417" y="3584017"/>
                  <a:pt x="2357559" y="3571875"/>
                </a:cubicBezTo>
                <a:cubicBezTo>
                  <a:pt x="2386093" y="3543341"/>
                  <a:pt x="2437751" y="3528368"/>
                  <a:pt x="2471859" y="3514725"/>
                </a:cubicBezTo>
                <a:cubicBezTo>
                  <a:pt x="2476622" y="3529012"/>
                  <a:pt x="2482880" y="3542885"/>
                  <a:pt x="2486147" y="3557587"/>
                </a:cubicBezTo>
                <a:cubicBezTo>
                  <a:pt x="2492431" y="3585866"/>
                  <a:pt x="2488669" y="3616840"/>
                  <a:pt x="2500434" y="3643312"/>
                </a:cubicBezTo>
                <a:cubicBezTo>
                  <a:pt x="2512014" y="3669366"/>
                  <a:pt x="2563388" y="3699569"/>
                  <a:pt x="2586159" y="3714750"/>
                </a:cubicBezTo>
                <a:cubicBezTo>
                  <a:pt x="2716062" y="3628149"/>
                  <a:pt x="2606455" y="3717827"/>
                  <a:pt x="2643309" y="3386137"/>
                </a:cubicBezTo>
                <a:cubicBezTo>
                  <a:pt x="2646635" y="3356201"/>
                  <a:pt x="2671884" y="3300412"/>
                  <a:pt x="2671884" y="3300412"/>
                </a:cubicBezTo>
                <a:cubicBezTo>
                  <a:pt x="2705222" y="3305175"/>
                  <a:pt x="2761633" y="3282626"/>
                  <a:pt x="2771897" y="3314700"/>
                </a:cubicBezTo>
                <a:cubicBezTo>
                  <a:pt x="2898335" y="3709820"/>
                  <a:pt x="2662973" y="3616532"/>
                  <a:pt x="2829047" y="3671887"/>
                </a:cubicBezTo>
                <a:cubicBezTo>
                  <a:pt x="2848097" y="3662362"/>
                  <a:pt x="2871137" y="3658372"/>
                  <a:pt x="2886197" y="3643312"/>
                </a:cubicBezTo>
                <a:cubicBezTo>
                  <a:pt x="2901257" y="3628252"/>
                  <a:pt x="2913521" y="3607424"/>
                  <a:pt x="2914772" y="3586162"/>
                </a:cubicBezTo>
                <a:cubicBezTo>
                  <a:pt x="2918418" y="3524174"/>
                  <a:pt x="2911275" y="3461575"/>
                  <a:pt x="2900484" y="3400425"/>
                </a:cubicBezTo>
                <a:cubicBezTo>
                  <a:pt x="2896783" y="3379451"/>
                  <a:pt x="2880299" y="3362852"/>
                  <a:pt x="2871909" y="3343275"/>
                </a:cubicBezTo>
                <a:cubicBezTo>
                  <a:pt x="2865976" y="3329432"/>
                  <a:pt x="2862384" y="3314700"/>
                  <a:pt x="2857622" y="3300412"/>
                </a:cubicBezTo>
                <a:cubicBezTo>
                  <a:pt x="2867147" y="3271837"/>
                  <a:pt x="2878892" y="3243908"/>
                  <a:pt x="2886197" y="3214687"/>
                </a:cubicBezTo>
                <a:cubicBezTo>
                  <a:pt x="2890959" y="3195637"/>
                  <a:pt x="2887913" y="3172622"/>
                  <a:pt x="2900484" y="3157537"/>
                </a:cubicBezTo>
                <a:cubicBezTo>
                  <a:pt x="2920146" y="3133943"/>
                  <a:pt x="2987726" y="3121439"/>
                  <a:pt x="3014784" y="3114675"/>
                </a:cubicBezTo>
                <a:cubicBezTo>
                  <a:pt x="3050010" y="3255572"/>
                  <a:pt x="3004380" y="3061336"/>
                  <a:pt x="3043359" y="3314700"/>
                </a:cubicBezTo>
                <a:cubicBezTo>
                  <a:pt x="3045649" y="3329585"/>
                  <a:pt x="3053994" y="3342951"/>
                  <a:pt x="3057647" y="3357562"/>
                </a:cubicBezTo>
                <a:cubicBezTo>
                  <a:pt x="3063537" y="3381121"/>
                  <a:pt x="3059886" y="3407915"/>
                  <a:pt x="3071934" y="3429000"/>
                </a:cubicBezTo>
                <a:cubicBezTo>
                  <a:pt x="3080453" y="3443909"/>
                  <a:pt x="3100509" y="3448050"/>
                  <a:pt x="3114797" y="3457575"/>
                </a:cubicBezTo>
                <a:cubicBezTo>
                  <a:pt x="3143372" y="3452812"/>
                  <a:pt x="3175370" y="3457660"/>
                  <a:pt x="3200522" y="3443287"/>
                </a:cubicBezTo>
                <a:cubicBezTo>
                  <a:pt x="3213598" y="3435815"/>
                  <a:pt x="3210672" y="3414906"/>
                  <a:pt x="3214809" y="3400425"/>
                </a:cubicBezTo>
                <a:cubicBezTo>
                  <a:pt x="3220204" y="3381544"/>
                  <a:pt x="3224334" y="3362325"/>
                  <a:pt x="3229097" y="3343275"/>
                </a:cubicBezTo>
                <a:cubicBezTo>
                  <a:pt x="3224334" y="3309937"/>
                  <a:pt x="3222381" y="3276076"/>
                  <a:pt x="3214809" y="3243262"/>
                </a:cubicBezTo>
                <a:cubicBezTo>
                  <a:pt x="3208036" y="3213913"/>
                  <a:pt x="3162138" y="3139464"/>
                  <a:pt x="3186234" y="3157537"/>
                </a:cubicBezTo>
                <a:cubicBezTo>
                  <a:pt x="3205284" y="3171825"/>
                  <a:pt x="3224007" y="3186559"/>
                  <a:pt x="3243384" y="3200400"/>
                </a:cubicBezTo>
                <a:cubicBezTo>
                  <a:pt x="3257357" y="3210381"/>
                  <a:pt x="3273055" y="3217982"/>
                  <a:pt x="3286247" y="3228975"/>
                </a:cubicBezTo>
                <a:cubicBezTo>
                  <a:pt x="3313332" y="3251546"/>
                  <a:pt x="3341628" y="3282589"/>
                  <a:pt x="3357684" y="3314700"/>
                </a:cubicBezTo>
                <a:cubicBezTo>
                  <a:pt x="3364419" y="3328170"/>
                  <a:pt x="3367209" y="3343275"/>
                  <a:pt x="3371972" y="3357562"/>
                </a:cubicBezTo>
                <a:cubicBezTo>
                  <a:pt x="3376734" y="3433762"/>
                  <a:pt x="3378266" y="3510233"/>
                  <a:pt x="3386259" y="3586162"/>
                </a:cubicBezTo>
                <a:cubicBezTo>
                  <a:pt x="3387836" y="3601140"/>
                  <a:pt x="3396894" y="3614414"/>
                  <a:pt x="3400547" y="3629025"/>
                </a:cubicBezTo>
                <a:cubicBezTo>
                  <a:pt x="3456979" y="3854751"/>
                  <a:pt x="3366617" y="3541526"/>
                  <a:pt x="3443409" y="3771900"/>
                </a:cubicBezTo>
                <a:cubicBezTo>
                  <a:pt x="3458362" y="3816759"/>
                  <a:pt x="3453797" y="3847230"/>
                  <a:pt x="3486272" y="3886200"/>
                </a:cubicBezTo>
                <a:cubicBezTo>
                  <a:pt x="3497265" y="3899391"/>
                  <a:pt x="3514847" y="3905250"/>
                  <a:pt x="3529134" y="3914775"/>
                </a:cubicBezTo>
                <a:cubicBezTo>
                  <a:pt x="3533897" y="3929062"/>
                  <a:pt x="3536687" y="3944167"/>
                  <a:pt x="3543422" y="3957637"/>
                </a:cubicBezTo>
                <a:cubicBezTo>
                  <a:pt x="3551101" y="3972996"/>
                  <a:pt x="3565233" y="3984717"/>
                  <a:pt x="3571997" y="4000500"/>
                </a:cubicBezTo>
                <a:cubicBezTo>
                  <a:pt x="3579732" y="4018549"/>
                  <a:pt x="3579389" y="4039264"/>
                  <a:pt x="3586284" y="4057650"/>
                </a:cubicBezTo>
                <a:cubicBezTo>
                  <a:pt x="3593762" y="4077592"/>
                  <a:pt x="3606469" y="4095224"/>
                  <a:pt x="3614859" y="4114800"/>
                </a:cubicBezTo>
                <a:cubicBezTo>
                  <a:pt x="3650351" y="4197613"/>
                  <a:pt x="3602808" y="4118154"/>
                  <a:pt x="3657722" y="4200525"/>
                </a:cubicBezTo>
                <a:cubicBezTo>
                  <a:pt x="3667247" y="4229100"/>
                  <a:pt x="3669589" y="4261188"/>
                  <a:pt x="3686297" y="4286250"/>
                </a:cubicBezTo>
                <a:cubicBezTo>
                  <a:pt x="3810293" y="4472243"/>
                  <a:pt x="3678448" y="4286619"/>
                  <a:pt x="3800597" y="4429125"/>
                </a:cubicBezTo>
                <a:cubicBezTo>
                  <a:pt x="3840169" y="4475292"/>
                  <a:pt x="3817279" y="4475739"/>
                  <a:pt x="3872034" y="4514850"/>
                </a:cubicBezTo>
                <a:cubicBezTo>
                  <a:pt x="3969862" y="4584728"/>
                  <a:pt x="3891049" y="4504502"/>
                  <a:pt x="3972047" y="4572000"/>
                </a:cubicBezTo>
                <a:cubicBezTo>
                  <a:pt x="4008397" y="4602292"/>
                  <a:pt x="4013950" y="4624656"/>
                  <a:pt x="4057772" y="4643437"/>
                </a:cubicBezTo>
                <a:cubicBezTo>
                  <a:pt x="4075821" y="4651172"/>
                  <a:pt x="4095872" y="4652962"/>
                  <a:pt x="4114922" y="4657725"/>
                </a:cubicBezTo>
                <a:cubicBezTo>
                  <a:pt x="4134792" y="4670972"/>
                  <a:pt x="4186101" y="4712120"/>
                  <a:pt x="4214934" y="4700587"/>
                </a:cubicBezTo>
                <a:cubicBezTo>
                  <a:pt x="4228917" y="4694994"/>
                  <a:pt x="4224459" y="4672012"/>
                  <a:pt x="4229222" y="4657725"/>
                </a:cubicBezTo>
                <a:cubicBezTo>
                  <a:pt x="4226130" y="4645358"/>
                  <a:pt x="4209755" y="4573650"/>
                  <a:pt x="4200647" y="4557712"/>
                </a:cubicBezTo>
                <a:cubicBezTo>
                  <a:pt x="4104919" y="4390186"/>
                  <a:pt x="4212255" y="4623791"/>
                  <a:pt x="4114922" y="4429125"/>
                </a:cubicBezTo>
                <a:cubicBezTo>
                  <a:pt x="4108187" y="4415654"/>
                  <a:pt x="4111283" y="4396911"/>
                  <a:pt x="4100634" y="4386262"/>
                </a:cubicBezTo>
                <a:cubicBezTo>
                  <a:pt x="4068945" y="4354573"/>
                  <a:pt x="4010574" y="4353032"/>
                  <a:pt x="3972047" y="4343400"/>
                </a:cubicBezTo>
                <a:cubicBezTo>
                  <a:pt x="3957436" y="4339747"/>
                  <a:pt x="3943472" y="4333875"/>
                  <a:pt x="3929184" y="4329112"/>
                </a:cubicBezTo>
                <a:cubicBezTo>
                  <a:pt x="4063772" y="4295466"/>
                  <a:pt x="3903093" y="4329112"/>
                  <a:pt x="4157784" y="4329112"/>
                </a:cubicBezTo>
                <a:cubicBezTo>
                  <a:pt x="4196180" y="4329112"/>
                  <a:pt x="4233984" y="4319587"/>
                  <a:pt x="4272084" y="4314825"/>
                </a:cubicBezTo>
                <a:cubicBezTo>
                  <a:pt x="4291134" y="4310062"/>
                  <a:pt x="4314325" y="4313316"/>
                  <a:pt x="4329234" y="4300537"/>
                </a:cubicBezTo>
                <a:cubicBezTo>
                  <a:pt x="4350318" y="4282465"/>
                  <a:pt x="4369464" y="4256745"/>
                  <a:pt x="4372097" y="4229100"/>
                </a:cubicBezTo>
                <a:cubicBezTo>
                  <a:pt x="4380153" y="4144510"/>
                  <a:pt x="4370264" y="4032491"/>
                  <a:pt x="4343522" y="3943350"/>
                </a:cubicBezTo>
                <a:cubicBezTo>
                  <a:pt x="4334867" y="3914500"/>
                  <a:pt x="4331655" y="3882687"/>
                  <a:pt x="4314947" y="3857625"/>
                </a:cubicBezTo>
                <a:lnTo>
                  <a:pt x="4286372" y="3814762"/>
                </a:lnTo>
                <a:cubicBezTo>
                  <a:pt x="4245350" y="3650678"/>
                  <a:pt x="4302713" y="3852893"/>
                  <a:pt x="4243509" y="3714750"/>
                </a:cubicBezTo>
                <a:cubicBezTo>
                  <a:pt x="4235774" y="3696701"/>
                  <a:pt x="4236957" y="3675649"/>
                  <a:pt x="4229222" y="3657600"/>
                </a:cubicBezTo>
                <a:cubicBezTo>
                  <a:pt x="4222458" y="3641817"/>
                  <a:pt x="4208326" y="3630096"/>
                  <a:pt x="4200647" y="3614737"/>
                </a:cubicBezTo>
                <a:cubicBezTo>
                  <a:pt x="4141493" y="3496431"/>
                  <a:pt x="4239677" y="3651853"/>
                  <a:pt x="4157784" y="3529012"/>
                </a:cubicBezTo>
                <a:cubicBezTo>
                  <a:pt x="4153022" y="3509962"/>
                  <a:pt x="4148892" y="3490743"/>
                  <a:pt x="4143497" y="3471862"/>
                </a:cubicBezTo>
                <a:cubicBezTo>
                  <a:pt x="4128192" y="3418294"/>
                  <a:pt x="4126091" y="3433281"/>
                  <a:pt x="4114922" y="3371850"/>
                </a:cubicBezTo>
                <a:cubicBezTo>
                  <a:pt x="4108898" y="3338717"/>
                  <a:pt x="4107238" y="3304859"/>
                  <a:pt x="4100634" y="3271837"/>
                </a:cubicBezTo>
                <a:cubicBezTo>
                  <a:pt x="4097680" y="3257069"/>
                  <a:pt x="4090310" y="3243504"/>
                  <a:pt x="4086347" y="3228975"/>
                </a:cubicBezTo>
                <a:cubicBezTo>
                  <a:pt x="4076014" y="3191086"/>
                  <a:pt x="4067297" y="3152775"/>
                  <a:pt x="4057772" y="3114675"/>
                </a:cubicBezTo>
                <a:cubicBezTo>
                  <a:pt x="4053009" y="3095625"/>
                  <a:pt x="4049693" y="3076154"/>
                  <a:pt x="4043484" y="3057525"/>
                </a:cubicBezTo>
                <a:cubicBezTo>
                  <a:pt x="4038722" y="3043237"/>
                  <a:pt x="4033334" y="3029143"/>
                  <a:pt x="4029197" y="3014662"/>
                </a:cubicBezTo>
                <a:cubicBezTo>
                  <a:pt x="4023803" y="2995781"/>
                  <a:pt x="4020552" y="2976320"/>
                  <a:pt x="4014909" y="2957512"/>
                </a:cubicBezTo>
                <a:cubicBezTo>
                  <a:pt x="3979170" y="2838384"/>
                  <a:pt x="3996715" y="2907478"/>
                  <a:pt x="3957759" y="2800350"/>
                </a:cubicBezTo>
                <a:cubicBezTo>
                  <a:pt x="3947465" y="2772043"/>
                  <a:pt x="3941648" y="2742046"/>
                  <a:pt x="3929184" y="2714625"/>
                </a:cubicBezTo>
                <a:cubicBezTo>
                  <a:pt x="3917693" y="2689344"/>
                  <a:pt x="3898741" y="2668025"/>
                  <a:pt x="3886322" y="2643187"/>
                </a:cubicBezTo>
                <a:cubicBezTo>
                  <a:pt x="3858511" y="2587565"/>
                  <a:pt x="3885222" y="2607284"/>
                  <a:pt x="3857747" y="2543175"/>
                </a:cubicBezTo>
                <a:cubicBezTo>
                  <a:pt x="3850983" y="2527392"/>
                  <a:pt x="3836851" y="2515671"/>
                  <a:pt x="3829172" y="2500312"/>
                </a:cubicBezTo>
                <a:cubicBezTo>
                  <a:pt x="3769975" y="2381918"/>
                  <a:pt x="3823405" y="2472569"/>
                  <a:pt x="3786309" y="2386012"/>
                </a:cubicBezTo>
                <a:cubicBezTo>
                  <a:pt x="3777919" y="2366436"/>
                  <a:pt x="3767259" y="2347912"/>
                  <a:pt x="3757734" y="2328862"/>
                </a:cubicBezTo>
                <a:cubicBezTo>
                  <a:pt x="3728000" y="2209923"/>
                  <a:pt x="3764205" y="2327515"/>
                  <a:pt x="3714872" y="2228850"/>
                </a:cubicBezTo>
                <a:cubicBezTo>
                  <a:pt x="3655719" y="2110545"/>
                  <a:pt x="3753900" y="2265960"/>
                  <a:pt x="3672009" y="2143125"/>
                </a:cubicBezTo>
                <a:cubicBezTo>
                  <a:pt x="3614859" y="2147887"/>
                  <a:pt x="3555971" y="2142636"/>
                  <a:pt x="3500559" y="2157412"/>
                </a:cubicBezTo>
                <a:cubicBezTo>
                  <a:pt x="3481036" y="2162618"/>
                  <a:pt x="3463398" y="2180890"/>
                  <a:pt x="3457697" y="2200275"/>
                </a:cubicBezTo>
                <a:cubicBezTo>
                  <a:pt x="3438693" y="2264890"/>
                  <a:pt x="3450421" y="2336404"/>
                  <a:pt x="3429122" y="2400300"/>
                </a:cubicBezTo>
                <a:cubicBezTo>
                  <a:pt x="3420603" y="2425858"/>
                  <a:pt x="3391022" y="2438400"/>
                  <a:pt x="3371972" y="2457450"/>
                </a:cubicBezTo>
                <a:cubicBezTo>
                  <a:pt x="3323283" y="2652200"/>
                  <a:pt x="3406447" y="2303507"/>
                  <a:pt x="3343397" y="2828925"/>
                </a:cubicBezTo>
                <a:cubicBezTo>
                  <a:pt x="3341351" y="2845974"/>
                  <a:pt x="3329109" y="2862262"/>
                  <a:pt x="3314822" y="2871787"/>
                </a:cubicBezTo>
                <a:cubicBezTo>
                  <a:pt x="3298484" y="2882679"/>
                  <a:pt x="3276553" y="2880681"/>
                  <a:pt x="3257672" y="2886075"/>
                </a:cubicBezTo>
                <a:cubicBezTo>
                  <a:pt x="3243191" y="2890212"/>
                  <a:pt x="3229097" y="2895600"/>
                  <a:pt x="3214809" y="2900362"/>
                </a:cubicBezTo>
                <a:cubicBezTo>
                  <a:pt x="3195759" y="2890837"/>
                  <a:pt x="3167184" y="2890837"/>
                  <a:pt x="3157659" y="2871787"/>
                </a:cubicBezTo>
                <a:cubicBezTo>
                  <a:pt x="3148877" y="2854224"/>
                  <a:pt x="3171947" y="2834273"/>
                  <a:pt x="3171947" y="2814637"/>
                </a:cubicBezTo>
                <a:cubicBezTo>
                  <a:pt x="3171947" y="2780961"/>
                  <a:pt x="3170166" y="2745892"/>
                  <a:pt x="3157659" y="2714625"/>
                </a:cubicBezTo>
                <a:cubicBezTo>
                  <a:pt x="3147657" y="2689621"/>
                  <a:pt x="3093364" y="2657474"/>
                  <a:pt x="3071934" y="2643187"/>
                </a:cubicBezTo>
                <a:cubicBezTo>
                  <a:pt x="3062409" y="2628900"/>
                  <a:pt x="3057096" y="2590022"/>
                  <a:pt x="3043359" y="2600325"/>
                </a:cubicBezTo>
                <a:cubicBezTo>
                  <a:pt x="3043358" y="2600326"/>
                  <a:pt x="3007641" y="2707480"/>
                  <a:pt x="3000497" y="2728912"/>
                </a:cubicBezTo>
                <a:lnTo>
                  <a:pt x="2971922" y="2814637"/>
                </a:lnTo>
                <a:cubicBezTo>
                  <a:pt x="2904389" y="2645806"/>
                  <a:pt x="2982008" y="2860865"/>
                  <a:pt x="2929059" y="2543175"/>
                </a:cubicBezTo>
                <a:cubicBezTo>
                  <a:pt x="2925558" y="2522166"/>
                  <a:pt x="2908394" y="2505800"/>
                  <a:pt x="2900484" y="2486025"/>
                </a:cubicBezTo>
                <a:cubicBezTo>
                  <a:pt x="2849476" y="2358505"/>
                  <a:pt x="2898310" y="2439902"/>
                  <a:pt x="2843334" y="2357437"/>
                </a:cubicBezTo>
                <a:cubicBezTo>
                  <a:pt x="2866181" y="2037585"/>
                  <a:pt x="2834798" y="2244439"/>
                  <a:pt x="2871909" y="2114550"/>
                </a:cubicBezTo>
                <a:cubicBezTo>
                  <a:pt x="2877304" y="2095669"/>
                  <a:pt x="2878462" y="2075449"/>
                  <a:pt x="2886197" y="2057400"/>
                </a:cubicBezTo>
                <a:cubicBezTo>
                  <a:pt x="2899922" y="2025376"/>
                  <a:pt x="2939945" y="1982334"/>
                  <a:pt x="2971922" y="1971675"/>
                </a:cubicBezTo>
                <a:cubicBezTo>
                  <a:pt x="3115980" y="1923656"/>
                  <a:pt x="3140497" y="1939634"/>
                  <a:pt x="3257672" y="1914525"/>
                </a:cubicBezTo>
                <a:cubicBezTo>
                  <a:pt x="3296073" y="1906296"/>
                  <a:pt x="3371972" y="1885950"/>
                  <a:pt x="3371972" y="1885950"/>
                </a:cubicBezTo>
                <a:cubicBezTo>
                  <a:pt x="3397080" y="1810622"/>
                  <a:pt x="3369664" y="1871574"/>
                  <a:pt x="3429122" y="1800225"/>
                </a:cubicBezTo>
                <a:cubicBezTo>
                  <a:pt x="3462781" y="1759834"/>
                  <a:pt x="3525837" y="1627677"/>
                  <a:pt x="3529134" y="1614487"/>
                </a:cubicBezTo>
                <a:lnTo>
                  <a:pt x="3557709" y="1500187"/>
                </a:lnTo>
                <a:cubicBezTo>
                  <a:pt x="3562472" y="1481137"/>
                  <a:pt x="3558112" y="1456922"/>
                  <a:pt x="3571997" y="1443037"/>
                </a:cubicBezTo>
                <a:lnTo>
                  <a:pt x="3657722" y="1357312"/>
                </a:lnTo>
                <a:cubicBezTo>
                  <a:pt x="3672009" y="1343025"/>
                  <a:pt x="3683772" y="1325658"/>
                  <a:pt x="3700584" y="1314450"/>
                </a:cubicBezTo>
                <a:lnTo>
                  <a:pt x="3786309" y="1257300"/>
                </a:lnTo>
                <a:cubicBezTo>
                  <a:pt x="3795834" y="1243012"/>
                  <a:pt x="3807205" y="1229796"/>
                  <a:pt x="3814884" y="1214437"/>
                </a:cubicBezTo>
                <a:cubicBezTo>
                  <a:pt x="3835480" y="1173245"/>
                  <a:pt x="3837136" y="1130354"/>
                  <a:pt x="3814884" y="1085850"/>
                </a:cubicBezTo>
                <a:cubicBezTo>
                  <a:pt x="3807205" y="1070492"/>
                  <a:pt x="3787713" y="1064249"/>
                  <a:pt x="3772022" y="1057275"/>
                </a:cubicBezTo>
                <a:cubicBezTo>
                  <a:pt x="3744497" y="1045042"/>
                  <a:pt x="3686297" y="1028700"/>
                  <a:pt x="3686297" y="1028700"/>
                </a:cubicBezTo>
                <a:cubicBezTo>
                  <a:pt x="3672009" y="1019175"/>
                  <a:pt x="3659126" y="1007099"/>
                  <a:pt x="3643434" y="1000125"/>
                </a:cubicBezTo>
                <a:cubicBezTo>
                  <a:pt x="3615909" y="987892"/>
                  <a:pt x="3557709" y="971550"/>
                  <a:pt x="3557709" y="971550"/>
                </a:cubicBezTo>
                <a:cubicBezTo>
                  <a:pt x="3419684" y="879532"/>
                  <a:pt x="3557139" y="960479"/>
                  <a:pt x="3186234" y="928687"/>
                </a:cubicBezTo>
                <a:cubicBezTo>
                  <a:pt x="3128507" y="923739"/>
                  <a:pt x="3014784" y="900112"/>
                  <a:pt x="3014784" y="900112"/>
                </a:cubicBezTo>
                <a:cubicBezTo>
                  <a:pt x="2776659" y="904875"/>
                  <a:pt x="2538252" y="901882"/>
                  <a:pt x="2300409" y="914400"/>
                </a:cubicBezTo>
                <a:cubicBezTo>
                  <a:pt x="2265786" y="916222"/>
                  <a:pt x="2234033" y="934566"/>
                  <a:pt x="2200397" y="942975"/>
                </a:cubicBezTo>
                <a:cubicBezTo>
                  <a:pt x="2117773" y="963631"/>
                  <a:pt x="2132370" y="952449"/>
                  <a:pt x="2043234" y="971550"/>
                </a:cubicBezTo>
                <a:cubicBezTo>
                  <a:pt x="2004833" y="979779"/>
                  <a:pt x="1928934" y="1000125"/>
                  <a:pt x="1928934" y="1000125"/>
                </a:cubicBezTo>
                <a:cubicBezTo>
                  <a:pt x="1843209" y="990600"/>
                  <a:pt x="1750280" y="1007242"/>
                  <a:pt x="1671759" y="971550"/>
                </a:cubicBezTo>
                <a:cubicBezTo>
                  <a:pt x="1632980" y="953923"/>
                  <a:pt x="1638237" y="892693"/>
                  <a:pt x="1614609" y="857250"/>
                </a:cubicBezTo>
                <a:lnTo>
                  <a:pt x="1586034" y="814387"/>
                </a:lnTo>
                <a:cubicBezTo>
                  <a:pt x="1581272" y="747712"/>
                  <a:pt x="1579409" y="680766"/>
                  <a:pt x="1571747" y="614362"/>
                </a:cubicBezTo>
                <a:cubicBezTo>
                  <a:pt x="1565106" y="556806"/>
                  <a:pt x="1554535" y="499725"/>
                  <a:pt x="1543172" y="442912"/>
                </a:cubicBezTo>
                <a:cubicBezTo>
                  <a:pt x="1540218" y="428144"/>
                  <a:pt x="1535619" y="413520"/>
                  <a:pt x="1528884" y="400050"/>
                </a:cubicBezTo>
                <a:cubicBezTo>
                  <a:pt x="1521205" y="384691"/>
                  <a:pt x="1509834" y="371475"/>
                  <a:pt x="1500309" y="357187"/>
                </a:cubicBezTo>
                <a:cubicBezTo>
                  <a:pt x="1475201" y="281862"/>
                  <a:pt x="1502616" y="342810"/>
                  <a:pt x="1443159" y="271462"/>
                </a:cubicBezTo>
                <a:cubicBezTo>
                  <a:pt x="1432166" y="258271"/>
                  <a:pt x="1427507" y="239907"/>
                  <a:pt x="1414584" y="228600"/>
                </a:cubicBezTo>
                <a:cubicBezTo>
                  <a:pt x="1388738" y="205985"/>
                  <a:pt x="1328859" y="171450"/>
                  <a:pt x="1328859" y="171450"/>
                </a:cubicBezTo>
                <a:cubicBezTo>
                  <a:pt x="1290759" y="176212"/>
                  <a:pt x="1250644" y="172615"/>
                  <a:pt x="1214559" y="185737"/>
                </a:cubicBezTo>
                <a:cubicBezTo>
                  <a:pt x="1195570" y="192642"/>
                  <a:pt x="1191792" y="226485"/>
                  <a:pt x="1171697" y="228600"/>
                </a:cubicBezTo>
                <a:cubicBezTo>
                  <a:pt x="1095768" y="236593"/>
                  <a:pt x="1019297" y="219075"/>
                  <a:pt x="943097" y="214312"/>
                </a:cubicBezTo>
                <a:cubicBezTo>
                  <a:pt x="880798" y="193546"/>
                  <a:pt x="859792" y="194897"/>
                  <a:pt x="814509" y="157162"/>
                </a:cubicBezTo>
                <a:cubicBezTo>
                  <a:pt x="771268" y="121128"/>
                  <a:pt x="747828" y="72627"/>
                  <a:pt x="685922" y="57150"/>
                </a:cubicBezTo>
                <a:cubicBezTo>
                  <a:pt x="607872" y="37637"/>
                  <a:pt x="583180" y="30501"/>
                  <a:pt x="485897" y="14287"/>
                </a:cubicBezTo>
                <a:cubicBezTo>
                  <a:pt x="448023" y="7975"/>
                  <a:pt x="409697" y="4762"/>
                  <a:pt x="371597" y="0"/>
                </a:cubicBezTo>
                <a:cubicBezTo>
                  <a:pt x="218125" y="15347"/>
                  <a:pt x="226341" y="-7144"/>
                  <a:pt x="200147" y="28575"/>
                </a:cubicBezTo>
                <a:close/>
              </a:path>
            </a:pathLst>
          </a:custGeom>
          <a:noFill/>
          <a:ln w="1174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08005" y="1538993"/>
            <a:ext cx="3182251" cy="3998540"/>
            <a:chOff x="6002788" y="535803"/>
            <a:chExt cx="6352981" cy="719931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788" y="535803"/>
              <a:ext cx="6352981" cy="719931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380456"/>
              <a:ext cx="3200400" cy="23542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7475535" y="3578766"/>
            <a:ext cx="545927" cy="632786"/>
            <a:chOff x="8317734" y="4073968"/>
            <a:chExt cx="798706" cy="760243"/>
          </a:xfrm>
        </p:grpSpPr>
        <p:sp>
          <p:nvSpPr>
            <p:cNvPr id="54" name="Flowchart: Connector 53"/>
            <p:cNvSpPr/>
            <p:nvPr/>
          </p:nvSpPr>
          <p:spPr>
            <a:xfrm>
              <a:off x="8947392" y="4073968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8738903" y="4135423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8538569" y="4242957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8317734" y="4373831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8710324" y="4618000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8474808" y="4520920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8918549" y="4640050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13254" y="1571617"/>
            <a:ext cx="545927" cy="683409"/>
            <a:chOff x="8317734" y="3746929"/>
            <a:chExt cx="798706" cy="821063"/>
          </a:xfrm>
        </p:grpSpPr>
        <p:sp>
          <p:nvSpPr>
            <p:cNvPr id="47" name="Flowchart: Connector 46"/>
            <p:cNvSpPr/>
            <p:nvPr/>
          </p:nvSpPr>
          <p:spPr>
            <a:xfrm>
              <a:off x="8947392" y="4073968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8766384" y="4145563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8576899" y="4279365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8317734" y="4373831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8424106" y="4126819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8592579" y="3917923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8772822" y="3746929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48223" y="1578885"/>
            <a:ext cx="566292" cy="720845"/>
            <a:chOff x="3318007" y="3088965"/>
            <a:chExt cx="828503" cy="866039"/>
          </a:xfrm>
        </p:grpSpPr>
        <p:sp>
          <p:nvSpPr>
            <p:cNvPr id="40" name="Flowchart: Connector 39"/>
            <p:cNvSpPr/>
            <p:nvPr/>
          </p:nvSpPr>
          <p:spPr>
            <a:xfrm>
              <a:off x="3581358" y="3612599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3815370" y="3522702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3977462" y="3375296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765835" y="3254838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568915" y="3181135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3318007" y="3088965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3400277" y="3760843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021462" y="4740291"/>
            <a:ext cx="889631" cy="333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7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pakistan</a:t>
            </a:r>
            <a:endParaRPr lang="en-GB" sz="1417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05803" y="2534864"/>
            <a:ext cx="889631" cy="333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INDIA</a:t>
            </a:r>
            <a:endParaRPr lang="en-GB" sz="1417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6785" y="2014728"/>
            <a:ext cx="889631" cy="333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INDIA</a:t>
            </a:r>
            <a:endParaRPr lang="en-GB" sz="1417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83" y="1640937"/>
            <a:ext cx="610759" cy="744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46" y="2514571"/>
            <a:ext cx="670863" cy="888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1" y="4747645"/>
            <a:ext cx="719903" cy="94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7501" y="3852803"/>
            <a:ext cx="684531" cy="1140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6" y="3371799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1" y="4251134"/>
            <a:ext cx="670224" cy="816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5" y="2209595"/>
            <a:ext cx="719903" cy="94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2657" y="1581942"/>
            <a:ext cx="684531" cy="1140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54" y="3871105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33" y="2991770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46" y="2101512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74" y="1341040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7157" y="3186672"/>
            <a:ext cx="684531" cy="1140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393" y="2062784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557" y="2122084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1049" y="2097865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4261" y="2097865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164" y="2169388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5793" y="3086252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564" flipH="1">
            <a:off x="6258413" y="3954385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564" flipH="1">
            <a:off x="5887881" y="4204607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564" flipH="1">
            <a:off x="5575673" y="4346542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2145" y="1526289"/>
            <a:ext cx="493139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Rounded Rectangle 77"/>
          <p:cNvSpPr/>
          <p:nvPr/>
        </p:nvSpPr>
        <p:spPr>
          <a:xfrm>
            <a:off x="3723053" y="399641"/>
            <a:ext cx="4752155" cy="3599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38648" y="6109895"/>
            <a:ext cx="8991600" cy="415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803759" y="1022863"/>
            <a:ext cx="5190647" cy="4756806"/>
          </a:xfrm>
          <a:prstGeom prst="frame">
            <a:avLst>
              <a:gd name="adj1" fmla="val 860"/>
            </a:avLst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মোঃমোশফিকুর রহমান</a:t>
            </a:r>
            <a:endParaRPr lang="bn-IN" sz="4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রণচন্ডী স্কুল এন্ড কলেজ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304674" y="1022851"/>
            <a:ext cx="5190647" cy="4756806"/>
          </a:xfrm>
          <a:prstGeom prst="frame">
            <a:avLst>
              <a:gd name="adj1" fmla="val 860"/>
            </a:avLst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4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83" y="1154643"/>
            <a:ext cx="1438656" cy="179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53" y="1154643"/>
            <a:ext cx="1438656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7" y="1084529"/>
            <a:ext cx="6631831" cy="468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719921" y="331473"/>
            <a:ext cx="4752155" cy="3599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5205" y="5872344"/>
            <a:ext cx="6421587" cy="5884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জনগণই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ক্ষমতার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অধিকারী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19921" y="421639"/>
            <a:ext cx="4752155" cy="3599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61575" y="5937484"/>
            <a:ext cx="10068848" cy="5486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সার্বভৌমত্বের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05" y="1203253"/>
            <a:ext cx="3692899" cy="411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" y="1203242"/>
            <a:ext cx="3665571" cy="4114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39" y="2110722"/>
            <a:ext cx="1725356" cy="171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ultiply 8"/>
          <p:cNvSpPr/>
          <p:nvPr/>
        </p:nvSpPr>
        <p:spPr>
          <a:xfrm>
            <a:off x="4776693" y="1429685"/>
            <a:ext cx="1787857" cy="2925302"/>
          </a:xfrm>
          <a:prstGeom prst="mathMultiply">
            <a:avLst>
              <a:gd name="adj1" fmla="val 59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16933" y="657505"/>
            <a:ext cx="3248631" cy="8182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79247" y="657505"/>
            <a:ext cx="3325319" cy="8072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81" y="293724"/>
            <a:ext cx="2789435" cy="1597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lded Corner 5"/>
          <p:cNvSpPr/>
          <p:nvPr/>
        </p:nvSpPr>
        <p:spPr>
          <a:xfrm>
            <a:off x="1216928" y="5566709"/>
            <a:ext cx="9758149" cy="91220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ঢাকা ও দিল্লীকে রাষ্ট্র বলা যাবে কিনা ,পক্ষে ও বিপক্ষে যুক্তি দেখাও।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87" y="2099748"/>
            <a:ext cx="3944871" cy="308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83" y="2099748"/>
            <a:ext cx="3944871" cy="308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1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5293" y="692005"/>
            <a:ext cx="9961419" cy="5473990"/>
            <a:chOff x="1115291" y="692005"/>
            <a:chExt cx="9961418" cy="54739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91" y="692005"/>
              <a:ext cx="9961418" cy="5473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8EC7FEC-F346-4E2F-A6EA-4A3747ABAED8}"/>
                </a:ext>
              </a:extLst>
            </p:cNvPr>
            <p:cNvSpPr txBox="1"/>
            <p:nvPr/>
          </p:nvSpPr>
          <p:spPr>
            <a:xfrm>
              <a:off x="2028812" y="1605609"/>
              <a:ext cx="3430292" cy="3170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</a:t>
              </a:r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৩৪</a:t>
              </a:r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 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 </a:t>
              </a:r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খোলে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মনযোগ সহকারে পড়।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415" y="1906544"/>
              <a:ext cx="3312742" cy="29950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73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848" y="12283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2324" y="461390"/>
            <a:ext cx="50804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বোর্ডে লেখঃ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6" y="1239004"/>
            <a:ext cx="702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 ক্ষমতার মূল অধিকারী 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436" y="1887880"/>
            <a:ext cx="163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887" y="1884629"/>
            <a:ext cx="172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096" y="1858600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960" y="1844914"/>
            <a:ext cx="173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00" y="2491327"/>
            <a:ext cx="795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436" y="3007325"/>
            <a:ext cx="163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4805" y="3007325"/>
            <a:ext cx="172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1468" y="3007569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0960" y="2980028"/>
            <a:ext cx="173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327" y="3640296"/>
            <a:ext cx="394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 জনসংখ্যা 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82" y="4236976"/>
            <a:ext cx="204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9526" y="4261675"/>
            <a:ext cx="219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8582" y="4261675"/>
            <a:ext cx="219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১৫০ 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3789" y="4279140"/>
            <a:ext cx="236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 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800" y="4883559"/>
            <a:ext cx="566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 তৃতীয় উপাদান 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8129" y="5431031"/>
            <a:ext cx="163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3586" y="5425965"/>
            <a:ext cx="172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3832" y="5436954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0169" y="5447943"/>
            <a:ext cx="173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790436" y="1884629"/>
            <a:ext cx="1635457" cy="646331"/>
          </a:xfrm>
          <a:prstGeom prst="frame">
            <a:avLst>
              <a:gd name="adj1" fmla="val 4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752330" y="3007324"/>
            <a:ext cx="1417671" cy="646331"/>
          </a:xfrm>
          <a:prstGeom prst="frame">
            <a:avLst>
              <a:gd name="adj1" fmla="val 4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5064735" y="4259332"/>
            <a:ext cx="2179056" cy="646331"/>
          </a:xfrm>
          <a:prstGeom prst="frame">
            <a:avLst>
              <a:gd name="adj1" fmla="val 4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2553581" y="5436097"/>
            <a:ext cx="1677227" cy="646331"/>
          </a:xfrm>
          <a:prstGeom prst="frame">
            <a:avLst>
              <a:gd name="adj1" fmla="val 4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64615" y="429816"/>
            <a:ext cx="3462783" cy="7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4500" y="3879376"/>
            <a:ext cx="8763000" cy="20399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উপাদানগুলো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014656" y="1322961"/>
            <a:ext cx="6118697" cy="2404619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19260" y="2757276"/>
            <a:ext cx="309491" cy="8308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387" y="224867"/>
            <a:ext cx="6733467" cy="1993039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3971205"/>
            <a:ext cx="11887200" cy="2716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83" y="2271408"/>
            <a:ext cx="5784074" cy="31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818761" y="689859"/>
            <a:ext cx="4909463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6818753" y="1781780"/>
            <a:ext cx="4909464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818757" y="2899965"/>
            <a:ext cx="4909465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6818749" y="4022686"/>
            <a:ext cx="4909467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6787" y="2470246"/>
            <a:ext cx="2825087" cy="3643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5500" y="317178"/>
            <a:ext cx="6400016" cy="5906211"/>
            <a:chOff x="205500" y="317168"/>
            <a:chExt cx="6400016" cy="5906211"/>
          </a:xfrm>
        </p:grpSpPr>
        <p:grpSp>
          <p:nvGrpSpPr>
            <p:cNvPr id="12" name="Group 11"/>
            <p:cNvGrpSpPr/>
            <p:nvPr/>
          </p:nvGrpSpPr>
          <p:grpSpPr>
            <a:xfrm>
              <a:off x="205500" y="317168"/>
              <a:ext cx="6400016" cy="5906211"/>
              <a:chOff x="205500" y="317168"/>
              <a:chExt cx="6400016" cy="590621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500" y="317168"/>
                <a:ext cx="6400016" cy="5906211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753134" y="2470246"/>
                <a:ext cx="2825086" cy="36439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134" y="2481441"/>
              <a:ext cx="2825086" cy="3741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5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647" y="2299682"/>
            <a:ext cx="3039612" cy="6960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 ধারণা</a:t>
            </a:r>
            <a:endParaRPr lang="bn-I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4965" y="3381764"/>
            <a:ext cx="5877919" cy="646331"/>
          </a:xfrm>
          <a:prstGeom prst="rect">
            <a:avLst/>
          </a:prstGeom>
          <a:noFill/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33417" y="623134"/>
            <a:ext cx="6286464" cy="609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GB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0" y="1601225"/>
            <a:ext cx="4067417" cy="42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705" y="483294"/>
            <a:ext cx="2565779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937983" y="1910687"/>
            <a:ext cx="8488908" cy="2961564"/>
          </a:xfrm>
          <a:prstGeom prst="frame">
            <a:avLst>
              <a:gd name="adj1" fmla="val 1919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320125" y="2361063"/>
            <a:ext cx="586855" cy="436728"/>
          </a:xfrm>
          <a:prstGeom prst="star5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320125" y="3135573"/>
            <a:ext cx="586855" cy="436728"/>
          </a:xfrm>
          <a:prstGeom prst="star5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320125" y="3859114"/>
            <a:ext cx="586855" cy="436728"/>
          </a:xfrm>
          <a:prstGeom prst="star5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6973" y="3019426"/>
            <a:ext cx="6875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উপাদানগুলোর নাম বর্ণনা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975" y="2299648"/>
            <a:ext cx="5295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রাষ্ট্র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কী তা বলতে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8388" y="3730911"/>
            <a:ext cx="642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049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" y="734680"/>
            <a:ext cx="3726521" cy="2455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80" y="747916"/>
            <a:ext cx="4023557" cy="244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" y="3429010"/>
            <a:ext cx="3726521" cy="2589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7386986" y="3429009"/>
            <a:ext cx="4019335" cy="2572979"/>
            <a:chOff x="6892119" y="3380000"/>
            <a:chExt cx="4312693" cy="2311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119" y="3380000"/>
              <a:ext cx="2189642" cy="23110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761" y="3380000"/>
              <a:ext cx="2123051" cy="23110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ounded Rectangle 8"/>
          <p:cNvSpPr/>
          <p:nvPr/>
        </p:nvSpPr>
        <p:spPr>
          <a:xfrm>
            <a:off x="4133229" y="224178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66197" y="6208460"/>
            <a:ext cx="9459611" cy="4596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63326" y="2065666"/>
            <a:ext cx="2254937" cy="10238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3321" y="4571022"/>
            <a:ext cx="2254939" cy="10570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জাতি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567571" y="1105469"/>
            <a:ext cx="2037951" cy="99628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567571" y="3574736"/>
            <a:ext cx="2037951" cy="99628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02061" y="376575"/>
            <a:ext cx="4752155" cy="3599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3" y="1113124"/>
            <a:ext cx="4814003" cy="408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37" y="1113124"/>
            <a:ext cx="4814003" cy="408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361901" y="5368783"/>
            <a:ext cx="2117387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ভূখন্ড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8201" y="5347056"/>
            <a:ext cx="2093875" cy="33231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জনগণ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11" y="5989755"/>
            <a:ext cx="1187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 কোন নির্দিষ্ট স্থান বা ভূখন্ডে স্থায়ীভাবে বসবাসকারী একটি স্বাধীন জনসমষ্টি।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91357" y="1266612"/>
            <a:ext cx="3274200" cy="8072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79244" y="1279404"/>
            <a:ext cx="3461797" cy="8072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3282103" y="3570514"/>
            <a:ext cx="5627807" cy="946896"/>
          </a:xfrm>
          <a:prstGeom prst="foldedCorner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 বলতে কী বোঝ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76" y="767165"/>
            <a:ext cx="2265253" cy="1806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91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36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8055" y="175419"/>
            <a:ext cx="54113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5" y="884610"/>
            <a:ext cx="3606087" cy="2041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01" y="884610"/>
            <a:ext cx="3579291" cy="2041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1" y="3554814"/>
            <a:ext cx="3579291" cy="2008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76" y="3554824"/>
            <a:ext cx="3554013" cy="2041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>
            <a:off x="4367758" y="2259852"/>
            <a:ext cx="868849" cy="666237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78879" y="3810688"/>
            <a:ext cx="857727" cy="47919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72125" y="2592970"/>
            <a:ext cx="887139" cy="36803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207419" y="3810687"/>
            <a:ext cx="750748" cy="39945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4233" y="2908492"/>
            <a:ext cx="172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26132" y="2961002"/>
            <a:ext cx="14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0435" y="5563038"/>
            <a:ext cx="112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4548" y="5603617"/>
            <a:ext cx="172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4974" y="6088241"/>
            <a:ext cx="1097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জনসমষ্টি, ভূখন্ড, সরকার ও সার্বভৌমত্ব এই চারটি উপাদান নিয়ে রাষ্ট্র গঠিত।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09804" y="2699836"/>
            <a:ext cx="1997613" cy="1284060"/>
            <a:chOff x="5209804" y="2699832"/>
            <a:chExt cx="1997613" cy="1284060"/>
          </a:xfrm>
        </p:grpSpPr>
        <p:sp>
          <p:nvSpPr>
            <p:cNvPr id="10" name="Rounded Rectangle 9"/>
            <p:cNvSpPr/>
            <p:nvPr/>
          </p:nvSpPr>
          <p:spPr>
            <a:xfrm>
              <a:off x="5209804" y="2699832"/>
              <a:ext cx="1997613" cy="128406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55072" y="2783563"/>
              <a:ext cx="16691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ষ্ট্রের</a:t>
              </a: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45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515</Words>
  <Application>Microsoft Office PowerPoint</Application>
  <PresentationFormat>Custom</PresentationFormat>
  <Paragraphs>115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192</cp:revision>
  <dcterms:created xsi:type="dcterms:W3CDTF">2018-02-10T15:22:52Z</dcterms:created>
  <dcterms:modified xsi:type="dcterms:W3CDTF">2019-11-01T15:46:39Z</dcterms:modified>
</cp:coreProperties>
</file>