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8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4AC4-4C14-42CF-AB90-7EEF00F31DE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ED1-42B7-405D-BBA2-AC517916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7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4AC4-4C14-42CF-AB90-7EEF00F31DE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ED1-42B7-405D-BBA2-AC517916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1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4AC4-4C14-42CF-AB90-7EEF00F31DE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ED1-42B7-405D-BBA2-AC517916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6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4AC4-4C14-42CF-AB90-7EEF00F31DE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ED1-42B7-405D-BBA2-AC517916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1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4AC4-4C14-42CF-AB90-7EEF00F31DE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ED1-42B7-405D-BBA2-AC517916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4AC4-4C14-42CF-AB90-7EEF00F31DE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ED1-42B7-405D-BBA2-AC517916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4AC4-4C14-42CF-AB90-7EEF00F31DE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ED1-42B7-405D-BBA2-AC517916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2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4AC4-4C14-42CF-AB90-7EEF00F31DE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ED1-42B7-405D-BBA2-AC517916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8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4AC4-4C14-42CF-AB90-7EEF00F31DE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ED1-42B7-405D-BBA2-AC517916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6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4AC4-4C14-42CF-AB90-7EEF00F31DE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ED1-42B7-405D-BBA2-AC517916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4AC4-4C14-42CF-AB90-7EEF00F31DE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ED1-42B7-405D-BBA2-AC517916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3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74AC4-4C14-42CF-AB90-7EEF00F31DE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58ED1-42B7-405D-BBA2-AC517916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9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lowchart: Process 2"/>
          <p:cNvSpPr/>
          <p:nvPr/>
        </p:nvSpPr>
        <p:spPr>
          <a:xfrm>
            <a:off x="-84221" y="0"/>
            <a:ext cx="12192000" cy="6858000"/>
          </a:xfrm>
          <a:prstGeom prst="flowChartProcess">
            <a:avLst/>
          </a:prstGeom>
          <a:gradFill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তারুন্য</a:t>
            </a:r>
            <a:r>
              <a:rPr lang="en-US" sz="3200" dirty="0" smtClean="0"/>
              <a:t> </a:t>
            </a:r>
          </a:p>
          <a:p>
            <a:pPr algn="ctr"/>
            <a:r>
              <a:rPr lang="bn-IN" sz="3200" dirty="0" smtClean="0"/>
              <a:t>                   </a:t>
            </a:r>
            <a:r>
              <a:rPr lang="en-US" sz="3200" dirty="0" err="1" smtClean="0"/>
              <a:t>গোলাম</a:t>
            </a:r>
            <a:r>
              <a:rPr lang="en-US" sz="3200" dirty="0" smtClean="0"/>
              <a:t> </a:t>
            </a:r>
            <a:r>
              <a:rPr lang="en-US" sz="3200" dirty="0" err="1" smtClean="0"/>
              <a:t>ফারুক</a:t>
            </a:r>
            <a:endParaRPr lang="en-US" sz="3200" dirty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err="1" smtClean="0"/>
              <a:t>উঠুক</a:t>
            </a:r>
            <a:r>
              <a:rPr lang="en-US" sz="2000" dirty="0" smtClean="0"/>
              <a:t> </a:t>
            </a:r>
            <a:r>
              <a:rPr lang="en-US" sz="2000" dirty="0" err="1" smtClean="0"/>
              <a:t>মনে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স্বপনে</a:t>
            </a:r>
            <a:r>
              <a:rPr lang="bn-IN" sz="2000" dirty="0"/>
              <a:t> </a:t>
            </a:r>
            <a:r>
              <a:rPr lang="bn-IN" sz="2000" dirty="0" smtClean="0"/>
              <a:t>সূর্যোদয়</a:t>
            </a:r>
            <a:endParaRPr lang="en-US" sz="2000" dirty="0" smtClean="0"/>
          </a:p>
          <a:p>
            <a:pPr algn="ctr"/>
            <a:r>
              <a:rPr lang="en-US" sz="2000" dirty="0" err="1" smtClean="0"/>
              <a:t>রনাঙ্গনে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তারুন্য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তীরে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হোক</a:t>
            </a:r>
            <a:r>
              <a:rPr lang="en-US" sz="2000" dirty="0" smtClean="0"/>
              <a:t> </a:t>
            </a:r>
            <a:r>
              <a:rPr lang="en-US" sz="2000" dirty="0" err="1" smtClean="0"/>
              <a:t>জীবন</a:t>
            </a:r>
            <a:r>
              <a:rPr lang="en-US" sz="2000" dirty="0" smtClean="0"/>
              <a:t> </a:t>
            </a:r>
            <a:r>
              <a:rPr lang="en-US" sz="2000" dirty="0" err="1" smtClean="0"/>
              <a:t>জয়</a:t>
            </a:r>
            <a:endParaRPr lang="en-US" sz="2000" dirty="0" smtClean="0"/>
          </a:p>
          <a:p>
            <a:pPr algn="ctr"/>
            <a:r>
              <a:rPr lang="en-US" sz="2000" dirty="0" err="1" smtClean="0"/>
              <a:t>তরুন</a:t>
            </a:r>
            <a:r>
              <a:rPr lang="en-US" sz="2000" dirty="0" smtClean="0"/>
              <a:t> </a:t>
            </a:r>
            <a:r>
              <a:rPr lang="en-US" sz="2000" dirty="0" err="1" smtClean="0"/>
              <a:t>তুমি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</a:t>
            </a:r>
            <a:r>
              <a:rPr lang="bn-IN" sz="2000" dirty="0" smtClean="0"/>
              <a:t>না</a:t>
            </a:r>
            <a:r>
              <a:rPr lang="en-US" sz="2000" dirty="0" smtClean="0"/>
              <a:t> </a:t>
            </a:r>
            <a:r>
              <a:rPr lang="en-US" sz="2000" dirty="0" err="1" smtClean="0"/>
              <a:t>ভ্রমি</a:t>
            </a:r>
            <a:r>
              <a:rPr lang="en-US" sz="2000" dirty="0" smtClean="0"/>
              <a:t>, </a:t>
            </a:r>
            <a:r>
              <a:rPr lang="en-US" sz="2000" dirty="0" err="1" smtClean="0"/>
              <a:t>হও</a:t>
            </a:r>
            <a:r>
              <a:rPr lang="en-US" sz="2000" dirty="0" smtClean="0"/>
              <a:t> </a:t>
            </a:r>
            <a:r>
              <a:rPr lang="en-US" sz="2000" dirty="0" err="1" smtClean="0"/>
              <a:t>আগুয়ান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err="1" smtClean="0"/>
              <a:t>কর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তোমার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তারুন্য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মহান</a:t>
            </a:r>
            <a:r>
              <a:rPr lang="en-US" sz="2000" dirty="0" smtClean="0"/>
              <a:t> </a:t>
            </a:r>
            <a:r>
              <a:rPr lang="bn-IN" sz="2000" dirty="0" smtClean="0"/>
              <a:t>। </a:t>
            </a:r>
            <a:endParaRPr lang="en-US" sz="2000" dirty="0" smtClean="0"/>
          </a:p>
          <a:p>
            <a:pPr algn="ctr"/>
            <a:r>
              <a:rPr lang="en-US" sz="2000" dirty="0" smtClean="0"/>
              <a:t>এ </a:t>
            </a:r>
            <a:r>
              <a:rPr lang="en-US" sz="2000" dirty="0" err="1" smtClean="0"/>
              <a:t>মহা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বিশ্ব</a:t>
            </a:r>
            <a:r>
              <a:rPr lang="en-US" sz="2000" dirty="0" smtClean="0"/>
              <a:t> </a:t>
            </a:r>
            <a:r>
              <a:rPr lang="en-US" sz="2000" dirty="0" err="1" smtClean="0"/>
              <a:t>তরুন্য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নিঃস্বে</a:t>
            </a:r>
            <a:r>
              <a:rPr lang="en-US" sz="2000" dirty="0" smtClean="0"/>
              <a:t>  </a:t>
            </a:r>
            <a:r>
              <a:rPr lang="en-US" sz="2000" dirty="0" err="1" smtClean="0"/>
              <a:t>দিও</a:t>
            </a:r>
            <a:r>
              <a:rPr lang="bn-IN" sz="2000" dirty="0" smtClean="0"/>
              <a:t>না</a:t>
            </a:r>
            <a:r>
              <a:rPr lang="en-US" sz="2000" dirty="0" smtClean="0"/>
              <a:t> </a:t>
            </a:r>
            <a:r>
              <a:rPr lang="en-US" sz="2000" dirty="0" err="1" smtClean="0"/>
              <a:t>গো</a:t>
            </a:r>
            <a:r>
              <a:rPr lang="en-US" sz="2000" dirty="0" smtClean="0"/>
              <a:t> </a:t>
            </a:r>
            <a:r>
              <a:rPr lang="en-US" sz="2000" dirty="0" err="1" smtClean="0"/>
              <a:t>তুমি</a:t>
            </a:r>
            <a:r>
              <a:rPr lang="bn-IN" sz="2000" dirty="0" smtClean="0"/>
              <a:t>, </a:t>
            </a:r>
            <a:endParaRPr lang="en-US" sz="2000" dirty="0" smtClean="0"/>
          </a:p>
          <a:p>
            <a:pPr algn="ctr"/>
            <a:r>
              <a:rPr lang="en-US" sz="2000" dirty="0" err="1" smtClean="0"/>
              <a:t>আনোগুন</a:t>
            </a:r>
            <a:r>
              <a:rPr lang="en-US" sz="2000" dirty="0" smtClean="0"/>
              <a:t> </a:t>
            </a:r>
            <a:r>
              <a:rPr lang="en-US" sz="2000" dirty="0" err="1" smtClean="0"/>
              <a:t>হও</a:t>
            </a:r>
            <a:r>
              <a:rPr lang="en-US" sz="2000" dirty="0" smtClean="0"/>
              <a:t> </a:t>
            </a:r>
            <a:r>
              <a:rPr lang="en-US" sz="2000" dirty="0" err="1" smtClean="0"/>
              <a:t>তরুন</a:t>
            </a:r>
            <a:r>
              <a:rPr lang="bn-IN" sz="2000" dirty="0" smtClean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করনা</a:t>
            </a:r>
            <a:r>
              <a:rPr lang="en-US" sz="2000" dirty="0" smtClean="0"/>
              <a:t> </a:t>
            </a:r>
            <a:r>
              <a:rPr lang="en-US" sz="2000" dirty="0" err="1" smtClean="0"/>
              <a:t>আবার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দম্ভমি</a:t>
            </a:r>
            <a:r>
              <a:rPr lang="en-US" sz="2000" dirty="0" smtClean="0"/>
              <a:t>।</a:t>
            </a:r>
          </a:p>
          <a:p>
            <a:pPr algn="ctr"/>
            <a:r>
              <a:rPr lang="en-US" sz="2000" dirty="0" err="1" smtClean="0"/>
              <a:t>নচে</a:t>
            </a:r>
            <a:r>
              <a:rPr lang="bn-IN" sz="2000" dirty="0" smtClean="0"/>
              <a:t>ৎ</a:t>
            </a:r>
            <a:r>
              <a:rPr lang="en-US" sz="2000" dirty="0" smtClean="0"/>
              <a:t> </a:t>
            </a:r>
            <a:r>
              <a:rPr lang="en-US" sz="2000" dirty="0" err="1" smtClean="0"/>
              <a:t>তুমি</a:t>
            </a:r>
            <a:r>
              <a:rPr lang="en-US" sz="2000" dirty="0" smtClean="0"/>
              <a:t>  </a:t>
            </a:r>
            <a:r>
              <a:rPr lang="en-US" sz="2000" dirty="0" err="1" smtClean="0"/>
              <a:t>যাবে</a:t>
            </a:r>
            <a:r>
              <a:rPr lang="en-US" sz="2000" dirty="0" smtClean="0"/>
              <a:t> </a:t>
            </a:r>
            <a:r>
              <a:rPr lang="en-US" sz="2000" dirty="0" err="1" smtClean="0"/>
              <a:t>জমিয়ে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পাবে</a:t>
            </a:r>
            <a:r>
              <a:rPr lang="bn-IN" sz="2000" dirty="0" smtClean="0"/>
              <a:t> </a:t>
            </a:r>
            <a:r>
              <a:rPr lang="en-US" sz="2000" dirty="0" err="1" smtClean="0"/>
              <a:t>না</a:t>
            </a:r>
            <a:r>
              <a:rPr lang="bn-IN" sz="2000" dirty="0" smtClean="0"/>
              <a:t>হি বল, </a:t>
            </a:r>
          </a:p>
          <a:p>
            <a:pPr algn="ctr"/>
            <a:r>
              <a:rPr lang="bn-IN" sz="2000" dirty="0" smtClean="0"/>
              <a:t>ফলিবেনা আর জীবনে তোমার শীর্ষ সফল।</a:t>
            </a:r>
          </a:p>
          <a:p>
            <a:pPr algn="ctr"/>
            <a:r>
              <a:rPr lang="bn-IN" sz="2000" dirty="0" smtClean="0"/>
              <a:t>হও তরুন এড়িয়ে বদ্গুন জীবনে আন নব</a:t>
            </a:r>
          </a:p>
          <a:p>
            <a:pPr algn="ctr"/>
            <a:r>
              <a:rPr lang="bn-IN" sz="2000" dirty="0" smtClean="0"/>
              <a:t>বাধা পিষে তরুনের দিশে কর সুশ্রী ভব ।</a:t>
            </a:r>
          </a:p>
          <a:p>
            <a:pPr algn="ctr"/>
            <a:r>
              <a:rPr lang="bn-IN" sz="2000" dirty="0" smtClean="0"/>
              <a:t>সুমজ্জল করিবে ঝলমল পেয়ে তোমায় </a:t>
            </a:r>
          </a:p>
          <a:p>
            <a:pPr algn="ctr"/>
            <a:r>
              <a:rPr lang="bn-IN" sz="2000" dirty="0" smtClean="0"/>
              <a:t>তরুন গদি তুমি যদি নাও ফলিয়ে হায়।</a:t>
            </a:r>
          </a:p>
          <a:p>
            <a:pPr algn="ctr"/>
            <a:r>
              <a:rPr lang="bn-IN" sz="2000" dirty="0" smtClean="0"/>
              <a:t>কীদাবে কীভাবে করিবে তার বাসা , </a:t>
            </a:r>
          </a:p>
          <a:p>
            <a:pPr algn="ctr"/>
            <a:r>
              <a:rPr lang="bn-IN" sz="2000" dirty="0" smtClean="0"/>
              <a:t>যদি তুমি রাখ দমি তরুন সাহস কর নাসা</a:t>
            </a:r>
          </a:p>
          <a:p>
            <a:pPr algn="ctr"/>
            <a:r>
              <a:rPr lang="bn-IN" sz="2000" dirty="0" smtClean="0"/>
              <a:t>তুমি ভাবো বাঁচার লাভ কত দরকার এ বিহনে,  </a:t>
            </a:r>
          </a:p>
          <a:p>
            <a:pPr algn="ctr"/>
            <a:r>
              <a:rPr lang="bn-IN" sz="2000" dirty="0" smtClean="0"/>
              <a:t>স্বপনে দেখ ললাটে লেখ জাগো তরুন।      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26850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121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Vrinda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18</cp:revision>
  <dcterms:created xsi:type="dcterms:W3CDTF">2019-11-10T09:37:29Z</dcterms:created>
  <dcterms:modified xsi:type="dcterms:W3CDTF">2019-11-10T11:58:44Z</dcterms:modified>
</cp:coreProperties>
</file>