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7" r:id="rId16"/>
    <p:sldId id="276" r:id="rId17"/>
    <p:sldId id="271" r:id="rId18"/>
    <p:sldId id="275" r:id="rId19"/>
    <p:sldId id="280" r:id="rId20"/>
    <p:sldId id="277" r:id="rId21"/>
    <p:sldId id="279" r:id="rId22"/>
  </p:sldIdLst>
  <p:sldSz cx="11887200" cy="6858000"/>
  <p:notesSz cx="6858000" cy="9144000"/>
  <p:defaultTextStyle>
    <a:defPPr>
      <a:defRPr lang="en-US"/>
    </a:defPPr>
    <a:lvl1pPr marL="0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493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987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9482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973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2466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8959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5453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1948" algn="l" defTabSz="8729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90" autoAdjust="0"/>
  </p:normalViewPr>
  <p:slideViewPr>
    <p:cSldViewPr>
      <p:cViewPr>
        <p:scale>
          <a:sx n="75" d="100"/>
          <a:sy n="75" d="100"/>
        </p:scale>
        <p:origin x="-588" y="6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BB46-544E-4E12-AC47-99A431E9B57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519D-EB78-4CAE-8EF8-62EFF406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6" y="329190"/>
            <a:ext cx="11091671" cy="619682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44180" y="434161"/>
            <a:ext cx="1079885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9090" y="1820205"/>
            <a:ext cx="10104121" cy="1828800"/>
          </a:xfrm>
        </p:spPr>
        <p:txBody>
          <a:bodyPr lIns="43649" rIns="43649" bIns="43649"/>
          <a:lstStyle>
            <a:lvl1pPr algn="r">
              <a:defRPr sz="4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39090" y="3685035"/>
            <a:ext cx="10104121" cy="914400"/>
          </a:xfrm>
        </p:spPr>
        <p:txBody>
          <a:bodyPr lIns="174596" tIns="0"/>
          <a:lstStyle>
            <a:lvl1pPr marL="34920" indent="0" algn="r">
              <a:spcBef>
                <a:spcPts val="0"/>
              </a:spcBef>
              <a:buNone/>
              <a:defRPr sz="1900">
                <a:solidFill>
                  <a:schemeClr val="bg2">
                    <a:shade val="25000"/>
                  </a:schemeClr>
                </a:solidFill>
              </a:defRPr>
            </a:lvl1pPr>
            <a:lvl2pPr marL="436493" indent="0" algn="ctr">
              <a:buNone/>
            </a:lvl2pPr>
            <a:lvl3pPr marL="872987" indent="0" algn="ctr">
              <a:buNone/>
            </a:lvl3pPr>
            <a:lvl4pPr marL="1309482" indent="0" algn="ctr">
              <a:buNone/>
            </a:lvl4pPr>
            <a:lvl5pPr marL="1745973" indent="0" algn="ctr">
              <a:buNone/>
            </a:lvl5pPr>
            <a:lvl6pPr marL="2182466" indent="0" algn="ctr">
              <a:buNone/>
            </a:lvl6pPr>
            <a:lvl7pPr marL="2618959" indent="0" algn="ctr">
              <a:buNone/>
            </a:lvl7pPr>
            <a:lvl8pPr marL="3055453" indent="0" algn="ctr">
              <a:buNone/>
            </a:lvl8pPr>
            <a:lvl9pPr marL="349194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9" y="4983480"/>
            <a:ext cx="10639043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99" y="530359"/>
            <a:ext cx="10639043" cy="418795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533408"/>
            <a:ext cx="2575560" cy="5257800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1" y="533408"/>
            <a:ext cx="7726681" cy="525780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9" y="4983480"/>
            <a:ext cx="10639043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9" y="530359"/>
            <a:ext cx="10639043" cy="418795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6" y="329190"/>
            <a:ext cx="11091671" cy="619682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44180" y="434168"/>
            <a:ext cx="10798852" cy="434133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52" y="4928621"/>
            <a:ext cx="10639043" cy="676658"/>
          </a:xfrm>
        </p:spPr>
        <p:txBody>
          <a:bodyPr lIns="87299" bIns="0" anchor="b"/>
          <a:lstStyle>
            <a:lvl1pPr algn="l">
              <a:buNone/>
              <a:defRPr sz="34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52" y="5624490"/>
            <a:ext cx="10639043" cy="420623"/>
          </a:xfrm>
        </p:spPr>
        <p:txBody>
          <a:bodyPr lIns="113488" tIns="0" anchor="t"/>
          <a:lstStyle>
            <a:lvl1pPr marL="0" marR="34920" indent="0" algn="l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9" y="530355"/>
            <a:ext cx="5111497" cy="438912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969" y="530355"/>
            <a:ext cx="5111497" cy="438912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9" y="4983480"/>
            <a:ext cx="10639043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393" y="579447"/>
            <a:ext cx="5111497" cy="792165"/>
          </a:xfrm>
        </p:spPr>
        <p:txBody>
          <a:bodyPr lIns="139678" anchor="ctr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47823" y="579447"/>
            <a:ext cx="5111497" cy="792165"/>
          </a:xfrm>
        </p:spPr>
        <p:txBody>
          <a:bodyPr lIns="130947" anchor="ctr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9393" y="1447800"/>
            <a:ext cx="5111497" cy="3489960"/>
          </a:xfrm>
        </p:spPr>
        <p:txBody>
          <a:bodyPr anchor="t"/>
          <a:lstStyle>
            <a:lvl1pPr algn="l">
              <a:defRPr sz="2200"/>
            </a:lvl1pPr>
            <a:lvl2pPr algn="l">
              <a:defRPr sz="1900"/>
            </a:lvl2pPr>
            <a:lvl3pPr algn="l">
              <a:defRPr sz="17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7823" y="1447800"/>
            <a:ext cx="5111497" cy="3489960"/>
          </a:xfrm>
        </p:spPr>
        <p:txBody>
          <a:bodyPr anchor="t"/>
          <a:lstStyle>
            <a:lvl1pPr algn="l">
              <a:defRPr sz="2200"/>
            </a:lvl1pPr>
            <a:lvl2pPr algn="l">
              <a:defRPr sz="1900"/>
            </a:lvl2pPr>
            <a:lvl3pPr algn="l">
              <a:defRPr sz="17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6" y="329190"/>
            <a:ext cx="11091671" cy="619682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425" y="533400"/>
            <a:ext cx="3863339" cy="914400"/>
          </a:xfrm>
        </p:spPr>
        <p:txBody>
          <a:bodyPr anchor="b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505" y="1447808"/>
            <a:ext cx="3863339" cy="4206113"/>
          </a:xfrm>
        </p:spPr>
        <p:txBody>
          <a:bodyPr lIns="87299"/>
          <a:lstStyle>
            <a:lvl1pPr marL="17459" marR="17459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784" y="930143"/>
            <a:ext cx="6014008" cy="47244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1900">
                <a:solidFill>
                  <a:schemeClr val="tx1"/>
                </a:solidFill>
              </a:defRPr>
            </a:lvl4pPr>
            <a:lvl5pPr>
              <a:defRPr sz="19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6" y="329190"/>
            <a:ext cx="11091671" cy="619682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321043" y="434160"/>
            <a:ext cx="302198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6" y="5012055"/>
            <a:ext cx="10698481" cy="1051560"/>
          </a:xfrm>
        </p:spPr>
        <p:txBody>
          <a:bodyPr anchor="t"/>
          <a:lstStyle>
            <a:lvl1pPr algn="l">
              <a:buNone/>
              <a:defRPr sz="34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401534" y="533408"/>
            <a:ext cx="2912363" cy="4211483"/>
          </a:xfrm>
        </p:spPr>
        <p:txBody>
          <a:bodyPr lIns="87299"/>
          <a:lstStyle>
            <a:lvl1pPr marL="43649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9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27" y="435766"/>
            <a:ext cx="7702907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0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6" y="329190"/>
            <a:ext cx="11091671" cy="619682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44180" y="434160"/>
            <a:ext cx="1079885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299" tIns="43649" rIns="87299" bIns="436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3799" y="4985588"/>
            <a:ext cx="10639043" cy="1051560"/>
          </a:xfrm>
          <a:prstGeom prst="rect">
            <a:avLst/>
          </a:prstGeom>
        </p:spPr>
        <p:txBody>
          <a:bodyPr vert="horz" lIns="87299" tIns="43649" rIns="87299" bIns="4364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799" y="530359"/>
            <a:ext cx="10639043" cy="4187955"/>
          </a:xfrm>
          <a:prstGeom prst="rect">
            <a:avLst/>
          </a:prstGeom>
        </p:spPr>
        <p:txBody>
          <a:bodyPr vert="horz" lIns="174596" tIns="87299" rIns="87299" bIns="436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909229" y="6111892"/>
            <a:ext cx="2971801" cy="365123"/>
          </a:xfrm>
          <a:prstGeom prst="rect">
            <a:avLst/>
          </a:prstGeom>
        </p:spPr>
        <p:txBody>
          <a:bodyPr vert="horz" lIns="87299" tIns="43649" rIns="87299" bIns="43649"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881028" y="6111892"/>
            <a:ext cx="2971801" cy="365123"/>
          </a:xfrm>
          <a:prstGeom prst="rect">
            <a:avLst/>
          </a:prstGeom>
        </p:spPr>
        <p:txBody>
          <a:bodyPr vert="horz" lIns="87299" tIns="43649" rIns="87299" bIns="43649" anchor="b"/>
          <a:lstStyle>
            <a:lvl1pPr algn="l" eaLnBrk="1" latinLnBrk="0" hangingPunct="1">
              <a:defRPr kumimoji="0" sz="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2828" y="6111892"/>
            <a:ext cx="594361" cy="365123"/>
          </a:xfrm>
          <a:prstGeom prst="rect">
            <a:avLst/>
          </a:prstGeom>
        </p:spPr>
        <p:txBody>
          <a:bodyPr vert="horz" lIns="87299" tIns="43649" rIns="87299" bIns="43649"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4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53165" indent="-253165" algn="l" rtl="0" eaLnBrk="1" latinLnBrk="0" hangingPunct="1">
        <a:spcBef>
          <a:spcPts val="239"/>
        </a:spcBef>
        <a:buClr>
          <a:schemeClr val="accent1"/>
        </a:buClr>
        <a:buSzPct val="80000"/>
        <a:buFont typeface="Wingdings 2"/>
        <a:buChar char=""/>
        <a:defRPr kumimoji="0" sz="27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3792" indent="-192057" algn="l" rtl="0" eaLnBrk="1" latinLnBrk="0" hangingPunct="1">
        <a:spcBef>
          <a:spcPts val="239"/>
        </a:spcBef>
        <a:buClr>
          <a:schemeClr val="accent1"/>
        </a:buClr>
        <a:buSzPct val="100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0767" indent="-174596" algn="l" rtl="0" eaLnBrk="1" latinLnBrk="0" hangingPunct="1">
        <a:spcBef>
          <a:spcPts val="239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7745" indent="-174596" algn="l" rtl="0" eaLnBrk="1" latinLnBrk="0" hangingPunct="1">
        <a:spcBef>
          <a:spcPts val="21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180" indent="-174596" algn="l" rtl="0" eaLnBrk="1" latinLnBrk="0" hangingPunct="1">
        <a:spcBef>
          <a:spcPts val="2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22969" indent="-174596" algn="l" rtl="0" eaLnBrk="1" latinLnBrk="0" hangingPunct="1">
        <a:spcBef>
          <a:spcPts val="23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3754" indent="-174596" algn="l" rtl="0" eaLnBrk="1" latinLnBrk="0" hangingPunct="1">
        <a:spcBef>
          <a:spcPts val="24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33272" indent="-174596" algn="l" rtl="0" eaLnBrk="1" latinLnBrk="0" hangingPunct="1">
        <a:spcBef>
          <a:spcPts val="24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1519" indent="-174596" algn="l" rtl="0" eaLnBrk="1" latinLnBrk="0" hangingPunct="1">
        <a:spcBef>
          <a:spcPts val="24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64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2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94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45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82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18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55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91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8763000" cy="4129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57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85800"/>
            <a:ext cx="2892336" cy="7652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029200"/>
            <a:ext cx="7881615" cy="765259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63" y="1676400"/>
            <a:ext cx="5609237" cy="3124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638800"/>
            <a:ext cx="4266196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আবাসন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ধ্বসে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759" y="5562601"/>
            <a:ext cx="4844664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871" y="500068"/>
            <a:ext cx="7520075" cy="796037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5202313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609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5181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64" y="357191"/>
            <a:ext cx="10990877" cy="614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9" tIns="43649" rIns="87299" bIns="43649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9704" y="5786442"/>
            <a:ext cx="4844664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7452" y="5786442"/>
            <a:ext cx="4844664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622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484466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486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22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609600"/>
            <a:ext cx="2964645" cy="7652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410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6248400" cy="3581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33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5334000"/>
            <a:ext cx="4800600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4916971" cy="3886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5410200"/>
            <a:ext cx="4700046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609600"/>
            <a:ext cx="4033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09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3775" cy="37369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562600"/>
            <a:ext cx="4572000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কমিয়ে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486400"/>
            <a:ext cx="3976961" cy="64214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700587" cy="426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5257800" cy="426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533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876800" cy="434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495925" cy="434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638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পুনঃব্যবহার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563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33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33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05400"/>
            <a:ext cx="1070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762000"/>
            <a:ext cx="2096945" cy="51903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7912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533400"/>
            <a:ext cx="3124200" cy="609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83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286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895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819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426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26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ছিটানো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2362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43434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4000" y="609600"/>
            <a:ext cx="1752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47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বাক্যংশের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2209800"/>
            <a:ext cx="8915400" cy="3657600"/>
            <a:chOff x="990600" y="2286000"/>
            <a:chExt cx="9601200" cy="3657600"/>
          </a:xfrm>
        </p:grpSpPr>
        <p:sp>
          <p:nvSpPr>
            <p:cNvPr id="3" name="Rectangle 2"/>
            <p:cNvSpPr/>
            <p:nvPr/>
          </p:nvSpPr>
          <p:spPr>
            <a:xfrm>
              <a:off x="990600" y="2286000"/>
              <a:ext cx="5181600" cy="36576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কারণ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রোধ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উর্বরতা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ফলাফল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72200" y="2286000"/>
              <a:ext cx="4419600" cy="36576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ফসল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আবর্তন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প্রকৃতির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ধ্বংস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সাধন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সেখানে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আবর্জনা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স্থানে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আবর্জনা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4800600" y="3200400"/>
            <a:ext cx="18288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3810000"/>
            <a:ext cx="2057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3124200"/>
            <a:ext cx="2819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53000" y="3886200"/>
            <a:ext cx="22098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8600" y="838200"/>
            <a:ext cx="2809311" cy="78581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99" tIns="43649" rIns="87299" bIns="43649" rtlCol="0" anchor="ctr"/>
          <a:lstStyle/>
          <a:p>
            <a:pPr algn="ctr"/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590800"/>
            <a:ext cx="4953000" cy="3886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99" tIns="43649" rIns="87299" bIns="43649" rtlCol="0" anchor="ctr"/>
          <a:lstStyle/>
          <a:p>
            <a:pPr algn="ctr"/>
            <a:endParaRPr lang="en-US" sz="7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০১৮২২৮০৪০৫৭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masudurrahman57@gmail.com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96000" y="2590800"/>
            <a:ext cx="4021353" cy="317182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9" tIns="43649" rIns="87299" bIns="43649" rtlCol="0" anchor="ctr"/>
          <a:lstStyle/>
          <a:p>
            <a:pPr algn="ctr"/>
            <a:endParaRPr lang="en-US" sz="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০০/১১/১৯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asud\Desktop\DSC0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1604846" cy="18891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562600" y="2819400"/>
            <a:ext cx="0" cy="312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814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35814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content tools\mati\Pic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524000" cy="175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838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181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work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4904849" cy="3276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26226" cy="190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ontent tools\mati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4686300" cy="44762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5486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143" y="500067"/>
            <a:ext cx="7540778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078" name="Picture 6" descr="F:\content tools\mati\1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79" y="1219200"/>
            <a:ext cx="8966241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95400" y="457200"/>
            <a:ext cx="9372600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projapoti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44" y="2743203"/>
            <a:ext cx="1597889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8964" y="4267200"/>
            <a:ext cx="1205649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57" y="457200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projapoti\3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15" y="388620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content tools\projapoti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655" y="2057400"/>
            <a:ext cx="170919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 4.44444E-6 L -0.40847 0.227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5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756787" cy="4419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content tools\mati\t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6"/>
            <a:ext cx="5398525" cy="4429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57200"/>
            <a:ext cx="6507757" cy="719092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397" y="5786441"/>
            <a:ext cx="4916972" cy="703704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8226" y="5786441"/>
            <a:ext cx="2892336" cy="703704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384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00600"/>
            <a:ext cx="15541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 flipH="1">
            <a:off x="4495800" y="3429000"/>
            <a:ext cx="5029200" cy="1219200"/>
          </a:xfrm>
          <a:prstGeom prst="cloudCallout">
            <a:avLst>
              <a:gd name="adj1" fmla="val -65476"/>
              <a:gd name="adj2" fmla="val 1191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276600" y="457200"/>
            <a:ext cx="6172200" cy="685800"/>
          </a:xfrm>
          <a:prstGeom prst="borderCallout1">
            <a:avLst>
              <a:gd name="adj1" fmla="val 46528"/>
              <a:gd name="adj2" fmla="val -4114"/>
              <a:gd name="adj3" fmla="val 72130"/>
              <a:gd name="adj4" fmla="val -2497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0600"/>
            <a:ext cx="5715000" cy="9191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800600"/>
            <a:ext cx="3918246" cy="9191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mati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71500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914400"/>
            <a:ext cx="2513595" cy="785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9" tIns="43649" rIns="87299" bIns="43649" rtlCol="0" anchor="ctr"/>
          <a:lstStyle/>
          <a:p>
            <a:pPr algn="ctr"/>
            <a:r>
              <a:rPr lang="en-US" sz="4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1981200"/>
            <a:ext cx="8229600" cy="3429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—</a:t>
            </a:r>
          </a:p>
          <a:p>
            <a:endParaRPr lang="en-US" sz="1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ent tools\mati\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5334000" cy="38594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"/>
            <a:ext cx="6310487" cy="719092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4909188" cy="549815"/>
          </a:xfrm>
          <a:prstGeom prst="rect">
            <a:avLst/>
          </a:prstGeom>
          <a:noFill/>
          <a:ln w="28575">
            <a:noFill/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410200"/>
            <a:ext cx="5562600" cy="519038"/>
          </a:xfrm>
          <a:prstGeom prst="rect">
            <a:avLst/>
          </a:prstGeom>
          <a:noFill/>
          <a:ln w="28575">
            <a:noFill/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প্লাষ্টিক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609600"/>
            <a:ext cx="4876800" cy="719092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r>
              <a:rPr lang="en-US" sz="4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5257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286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mati\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2" y="1143000"/>
            <a:ext cx="5061588" cy="426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mati\d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143001"/>
            <a:ext cx="4985388" cy="4267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33400"/>
            <a:ext cx="7303147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638801"/>
            <a:ext cx="5337891" cy="611371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525" y="5638801"/>
            <a:ext cx="5206205" cy="611371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57200"/>
            <a:ext cx="4174671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4832987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0" y="1447801"/>
            <a:ext cx="5141680" cy="38290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5864" y="5572129"/>
            <a:ext cx="9656936" cy="688315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তৈলাক্ত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7258" y="533403"/>
            <a:ext cx="601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9600"/>
            <a:ext cx="601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381000"/>
            <a:ext cx="153669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1491</TotalTime>
  <Words>403</Words>
  <Application>Microsoft Office PowerPoint</Application>
  <PresentationFormat>Custom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185</cp:revision>
  <dcterms:created xsi:type="dcterms:W3CDTF">2006-08-16T00:00:00Z</dcterms:created>
  <dcterms:modified xsi:type="dcterms:W3CDTF">2019-11-10T10:27:09Z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814626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