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4" r:id="rId19"/>
    <p:sldId id="284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E70F4-F7CB-42AB-B990-40D0496E300F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0A807-FF62-4A55-B6AD-51A88DCA4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3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10 নভেম্বর.,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0A807-FF62-4A55-B6AD-51A88DCA4FE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5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7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421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99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4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8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4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3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4AC9-FCEB-4B79-908E-A754CE4DBF0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CF8927-0E8D-4F27-BFF0-4C5A05D849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229900_174465026075576_661793085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696200" cy="5143500"/>
          </a:xfrm>
          <a:prstGeom prst="rect">
            <a:avLst/>
          </a:prstGeom>
        </p:spPr>
      </p:pic>
      <p:pic>
        <p:nvPicPr>
          <p:cNvPr id="19" name="Picture 18" descr="1239031_500014216759912_2091243873_n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  <p:pic>
        <p:nvPicPr>
          <p:cNvPr id="20" name="Picture 19" descr="Op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6850" y="399124"/>
            <a:ext cx="4008329" cy="5562600"/>
          </a:xfrm>
          <a:prstGeom prst="rect">
            <a:avLst/>
          </a:prstGeom>
        </p:spPr>
      </p:pic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935" y="399124"/>
            <a:ext cx="3886200" cy="55626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2667000" y="1066800"/>
            <a:ext cx="3733800" cy="914400"/>
          </a:xfrm>
          <a:prstGeom prst="cloud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72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555159"/>
            <a:ext cx="4907573" cy="76944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524914"/>
                </a:solidFill>
                <a:latin typeface="NikoshBAN" pitchFamily="2" charset="0"/>
                <a:cs typeface="NikoshBAN" pitchFamily="2" charset="0"/>
              </a:rPr>
              <a:t>আগাছাপুর্ণ, অনাবাদী জমি</a:t>
            </a:r>
            <a:endParaRPr lang="en-US" sz="4400" b="1" dirty="0">
              <a:solidFill>
                <a:srgbClr val="52491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905000" y="146538"/>
            <a:ext cx="6285774" cy="114886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Dell\Desktop\RAFIQUL\স্মতির এ্যালবাম\Photo0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261" y="1463883"/>
            <a:ext cx="7684139" cy="39463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3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7754816" cy="3124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41027" y="5715000"/>
            <a:ext cx="33103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চারা উত্তোলন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48627" y="381000"/>
            <a:ext cx="4734658" cy="1371599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3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509423"/>
            <a:ext cx="7848600" cy="1328023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‘মোহা</a:t>
            </a:r>
            <a:r>
              <a:rPr lang="bn-IN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ম্মা</a:t>
            </a:r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 </a:t>
            </a:r>
            <a:r>
              <a:rPr lang="bn-IN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রাসুলু</a:t>
            </a:r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ল্লাহ’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343" y="508337"/>
            <a:ext cx="331470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অংশ )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086097" y="1600200"/>
            <a:ext cx="3099289" cy="7209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2" y="2209800"/>
            <a:ext cx="4394414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958" y="2209799"/>
            <a:ext cx="4119197" cy="2286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7061" y="4800600"/>
            <a:ext cx="267413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পরিচর্যা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6511" y="4800601"/>
            <a:ext cx="274305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ফসলের চারা রূপণ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38400" y="609600"/>
            <a:ext cx="4404947" cy="1524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উদহারণস্বরুপ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33400" y="457200"/>
            <a:ext cx="8915400" cy="4724400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" r="27896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334000"/>
            <a:ext cx="457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পাকা  ফসলে ভরপুর মাঠ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8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3" y="1752600"/>
            <a:ext cx="3985552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2" y="1828800"/>
            <a:ext cx="4274777" cy="36576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828800" y="5715000"/>
            <a:ext cx="203719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চারা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রূপণ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5715000"/>
            <a:ext cx="23871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বৃক্ষে আম ফলন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492153" y="381000"/>
            <a:ext cx="3756248" cy="12192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উদহারণস্বরূপ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" y="5029200"/>
            <a:ext cx="7696199" cy="851297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কালিমায়ে তায়্যিবার</a:t>
            </a:r>
            <a:r>
              <a:rPr lang="bn-IN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তাৎপর্য </a:t>
            </a:r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লেখ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4649" y="503872"/>
            <a:ext cx="3314700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96534"/>
            <a:ext cx="466725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10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81351"/>
            <a:ext cx="3657600" cy="36169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505200" y="69153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9500" y="525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রাসুল অর্থ কি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981200" y="1143000"/>
            <a:ext cx="4495800" cy="1143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66800"/>
            <a:ext cx="4267200" cy="1219200"/>
          </a:xfrm>
        </p:spPr>
        <p:txBody>
          <a:bodyPr>
            <a:normAutofit/>
          </a:bodyPr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00400"/>
            <a:ext cx="6934200" cy="16356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কালিমা তায়্যিবার শাব্দিক অর্থ কী ?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bn-BD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কালিমার প্রথম অংশে কীসের স্বীকৃতি ?</a:t>
            </a:r>
          </a:p>
          <a:p>
            <a:pPr marL="0" indent="0">
              <a:buSzPct val="80000"/>
              <a:buNone/>
            </a:pPr>
            <a:endParaRPr lang="bn-BD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69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8489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6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65253"/>
            <a:ext cx="9115567" cy="287441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FF0000"/>
                </a:solidFill>
              </a:rPr>
              <a:t>পরিচিতি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-12747" y="3429000"/>
            <a:ext cx="4584748" cy="3429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400050" lvl="1" indent="0">
              <a:buNone/>
              <a:defRPr/>
            </a:pP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endParaRPr lang="bn-BD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সুপার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 ইছাপুর আমিনিয়া দাখিল মাদ্রাসা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543050" lvl="1" indent="-1143000">
              <a:buFont typeface="Wingdings" panose="05000000000000000000" pitchFamily="2" charset="2"/>
              <a:buChar char="v"/>
              <a:defRPr/>
            </a:pP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শাশা, যশোহর</a:t>
            </a:r>
            <a:endParaRPr lang="en-US" sz="24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584750" y="3429000"/>
            <a:ext cx="4559251" cy="34290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বিষয় –</a:t>
            </a:r>
            <a:r>
              <a:rPr lang="en-US" dirty="0" err="1" smtClean="0"/>
              <a:t>আকাইদ</a:t>
            </a:r>
            <a:r>
              <a:rPr lang="en-US" dirty="0" smtClean="0"/>
              <a:t> </a:t>
            </a:r>
            <a:r>
              <a:rPr lang="en-US" dirty="0" err="1" smtClean="0"/>
              <a:t>ওয়াল</a:t>
            </a:r>
            <a:r>
              <a:rPr lang="en-US" dirty="0" smtClean="0"/>
              <a:t> </a:t>
            </a:r>
            <a:r>
              <a:rPr lang="en-US" dirty="0" err="1" smtClean="0"/>
              <a:t>ফিকহ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শ্রেণি -  নবম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অধ্যায় –</a:t>
            </a:r>
            <a:r>
              <a:rPr lang="en-US" dirty="0" smtClean="0"/>
              <a:t>২য়</a:t>
            </a:r>
            <a:r>
              <a:rPr lang="bn-IN" dirty="0" smtClean="0"/>
              <a:t>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সময় -৪৫ 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তারিখ </a:t>
            </a:r>
            <a:r>
              <a:rPr lang="bn-IN" dirty="0" smtClean="0"/>
              <a:t>-</a:t>
            </a:r>
            <a:r>
              <a:rPr lang="en-US" dirty="0" smtClean="0"/>
              <a:t>10</a:t>
            </a:r>
            <a:r>
              <a:rPr lang="bn-IN" dirty="0" smtClean="0"/>
              <a:t>/</a:t>
            </a:r>
            <a:r>
              <a:rPr lang="en-US" dirty="0" smtClean="0"/>
              <a:t>11</a:t>
            </a:r>
            <a:r>
              <a:rPr lang="bn-IN" dirty="0" smtClean="0"/>
              <a:t>/</a:t>
            </a:r>
            <a:r>
              <a:rPr lang="en-US" dirty="0" smtClean="0"/>
              <a:t>2019</a:t>
            </a:r>
            <a:r>
              <a:rPr lang="bn-IN" dirty="0" smtClean="0"/>
              <a:t>ইং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16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1" y="5410200"/>
            <a:ext cx="5791200" cy="858857"/>
          </a:xfrm>
          <a:prstGeom prst="horizontalScroll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কালিমায়ে তায়্যিবার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কর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2600"/>
            <a:ext cx="4724400" cy="3143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086100" y="533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9400" y="2743200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সবাইকে ধন্যবাদ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nimated-thank-you-image-015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2571750" cy="1905000"/>
          </a:xfrm>
          <a:prstGeom prst="rect">
            <a:avLst/>
          </a:prstGeom>
        </p:spPr>
      </p:pic>
      <p:pic>
        <p:nvPicPr>
          <p:cNvPr id="6" name="Picture 5" descr="animated-train-image-005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14600"/>
            <a:ext cx="1905000" cy="1419225"/>
          </a:xfrm>
          <a:prstGeom prst="rect">
            <a:avLst/>
          </a:prstGeom>
        </p:spPr>
      </p:pic>
      <p:pic>
        <p:nvPicPr>
          <p:cNvPr id="7" name="Picture 6" descr="flower-blooming-animated-gif1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72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Photos\Received\Makka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820758" cy="55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152" y="134810"/>
            <a:ext cx="4575048" cy="914400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bn-BD" sz="6000" b="1" cap="none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cap="none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2895600" cy="1752600"/>
          </a:xfrm>
          <a:noFill/>
        </p:spPr>
        <p:txBody>
          <a:bodyPr>
            <a:prstTxWarp prst="textInflate">
              <a:avLst>
                <a:gd name="adj" fmla="val 20000"/>
              </a:avLst>
            </a:prstTxWarp>
            <a:normAutofit fontScale="92500"/>
            <a:scene3d>
              <a:camera prst="perspectiveAbove"/>
              <a:lightRig rig="threePt" dir="t"/>
            </a:scene3d>
          </a:bodyPr>
          <a:lstStyle/>
          <a:p>
            <a:pPr marL="0" indent="0">
              <a:buNone/>
            </a:pP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  			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কালিমা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     তায়্যি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           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71046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57163"/>
            <a:ext cx="3723653" cy="13234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716" y="1137642"/>
            <a:ext cx="6741684" cy="1650742"/>
          </a:xfrm>
          <a:prstGeom prst="rightArrow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8153400" cy="33547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</a:t>
            </a: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এর অর্থ  বলতে  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</a:t>
            </a:r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</a:t>
            </a:r>
            <a:r>
              <a:rPr lang="bn-BD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 গুরুত্ব ও তাৎপর্য  ব্যাখ্যা করতে 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</a:t>
            </a:r>
            <a:r>
              <a:rPr lang="bn-IN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তায়্যি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 শিক্ষা সমুহ 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2804" y="533400"/>
            <a:ext cx="5154524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46" y="1404620"/>
            <a:ext cx="5299982" cy="45847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01682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589" y="1753334"/>
            <a:ext cx="7847351" cy="30987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‘কালিমা’শব্দের অর্থ বাক্য ’তায়্যিবা’এর অর্থ পবিত্র ।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কালিমা তায়্যিবা অর্থ পবিত্র বাক্য । </a:t>
            </a:r>
          </a:p>
          <a:p>
            <a:pPr marL="914400" indent="-914400">
              <a:buFont typeface="Wingdings" panose="05000000000000000000" pitchFamily="2" charset="2"/>
              <a:buChar char="v"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দুটি অংশ যেমন --- 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11539"/>
            <a:ext cx="73914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কালিমা তায়্যিবার 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86200"/>
            <a:ext cx="7848600" cy="1328023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‘লা ইলাহা ইল্লাল লাহু’ 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1540"/>
            <a:ext cx="4623857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অংশ )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086097" y="2209800"/>
            <a:ext cx="3099289" cy="144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Rafiqul Islam - Copy\Received\Allah(2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28" y="1283678"/>
            <a:ext cx="5407269" cy="48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200</Words>
  <Application>Microsoft Office PowerPoint</Application>
  <PresentationFormat>On-screen Show (4:3)</PresentationFormat>
  <Paragraphs>55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পরিচিতি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abdul mannan</cp:lastModifiedBy>
  <cp:revision>61</cp:revision>
  <dcterms:created xsi:type="dcterms:W3CDTF">2016-06-02T16:52:09Z</dcterms:created>
  <dcterms:modified xsi:type="dcterms:W3CDTF">2019-11-10T05:24:47Z</dcterms:modified>
</cp:coreProperties>
</file>