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4" r:id="rId15"/>
    <p:sldId id="270" r:id="rId16"/>
    <p:sldId id="273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1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B685-44DF-4D9E-AD60-7F18DC2274E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 ,Gofur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2039-2E11-427B-8004-609241217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989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F0DA6-D8DE-4E8C-8441-D5E53C7BBA5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 ,Gofur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B8C6F-EAFD-4DD9-85DD-919585620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694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 ,Gofur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0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,Gofur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98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 ,Gofur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77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,Gofur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5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3104-8A80-4E1B-BB90-D21E115A4C9A}" type="datetime1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3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DDD7-352A-482E-AA1C-91575E934361}" type="datetime1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0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A0A1-E40C-484C-8F3F-53E7F21BDF4A}" type="datetime1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7684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20A6-636E-4A32-A42D-5DF03C5A57FC}" type="datetime1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58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9FCC-0174-4882-B857-863D02F918BB}" type="datetime1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660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BEF-EFB4-44A4-B1CE-AFAD484B9DEE}" type="datetime1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8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2241-B957-4EAE-BD36-F5A668EB0AC7}" type="datetime1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5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A7C19-8195-4CC9-9CAD-0631C1D444AE}" type="datetime1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7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B81A-48C7-40A4-B194-CE82329E9385}" type="datetime1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8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09AD-556F-4D3D-9810-8E9499AFE5CE}" type="datetime1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4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81B8-EC88-40A8-80B6-D8A5993A9317}" type="datetime1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A.Gofur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7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FA89-E55E-445F-A0D4-9EDFD971C465}" type="datetime1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A.Gofur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8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B691-600C-47E6-94E6-67CEB8DF0952}" type="datetime1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A.Gofur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6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7B1E-867F-4056-B97E-27C5A4FFBBA6}" type="datetime1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A.Gofur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5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40F4-06BC-4E6E-BA3F-8C643C1B284B}" type="datetime1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A.Gofur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6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6DC0-A484-4C2E-989D-86FFD3734D1C}" type="datetime1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A.Gofur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4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99732-87E5-4728-9D4E-068D3FC78E50}" type="datetime1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0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533400"/>
            <a:ext cx="28956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3400723"/>
            <a:ext cx="58674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>
              <a:defRPr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গফুর</a:t>
            </a:r>
            <a:endParaRPr lang="bn-BD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43050" lvl="1" indent="-1143000">
              <a:buFont typeface="Wingdings" panose="05000000000000000000" pitchFamily="2" charset="2"/>
              <a:buChar char="v"/>
              <a:defRPr/>
            </a:pP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সুপার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1543050" lvl="1" indent="-1143000">
              <a:buFont typeface="Wingdings" panose="05000000000000000000" pitchFamily="2" charset="2"/>
              <a:buChar char="v"/>
              <a:defRPr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গোপালপুর ইছাপুর আমিনিয়া দাখিল মাদ্রাসা</a:t>
            </a:r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43050" lvl="1" indent="-1143000">
              <a:buFont typeface="Wingdings" panose="05000000000000000000" pitchFamily="2" charset="2"/>
              <a:buChar char="v"/>
              <a:defRPr/>
            </a:pP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শাশা, যশোহর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29199" y="6492875"/>
            <a:ext cx="1371601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A.Gofur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86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4"/>
          <a:stretch/>
        </p:blipFill>
        <p:spPr>
          <a:xfrm>
            <a:off x="-228600" y="1295400"/>
            <a:ext cx="9144000" cy="56790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304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বাহিরের আক্রমন হতে দেশকে বাঁচাতে হবে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00600" y="889575"/>
            <a:ext cx="0" cy="7868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1295401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00B0F0"/>
                </a:solidFill>
              </a:rPr>
              <a:t>A.Gofur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2074" y="0"/>
            <a:ext cx="3260126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এসো উত্তর বলি-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সুনাগরিক হতে হলে কিসের দরকার?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76800"/>
            <a:ext cx="443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হুব্বুল ওয়াতন কিসের বাণী?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1"/>
          <a:stretch/>
        </p:blipFill>
        <p:spPr>
          <a:xfrm>
            <a:off x="4724400" y="918452"/>
            <a:ext cx="4395359" cy="31963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42" y="4170077"/>
            <a:ext cx="4505718" cy="26879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153331" y="2755783"/>
            <a:ext cx="148984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12074" y="5715000"/>
            <a:ext cx="163006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1371601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C00000"/>
                </a:solidFill>
              </a:rPr>
              <a:t>A.Gofur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0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685800"/>
            <a:ext cx="4419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24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 জন নাগরিকের তার দেশের প্রতি কি কি দায়িত্ব রয়েছে তা ব্যাখ্যা কর।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1143001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002060"/>
                </a:solidFill>
              </a:rPr>
              <a:t>A.Gofur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413"/>
            <a:ext cx="4626076" cy="3469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"/>
          <a:stretch/>
        </p:blipFill>
        <p:spPr>
          <a:xfrm>
            <a:off x="-1" y="152400"/>
            <a:ext cx="4436749" cy="6683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3563190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 সময় দেশের উন্নতি কামনা করব। দেশের প্রতি অনুগত থাকব। দেশের যাবতীয় আদেশ নিষেধ মেনে </a:t>
            </a:r>
            <a:r>
              <a:rPr lang="bn-BD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চলব।নিজের স্বার্থ হতে দেশের স্বার্থ কে অগ্রাধিকার দিতে হবে।</a:t>
            </a:r>
            <a:endParaRPr lang="bn-BD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57200"/>
            <a:ext cx="990601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00B0F0"/>
                </a:solidFill>
              </a:rPr>
              <a:t>A.Gofur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9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7645"/>
            <a:ext cx="2944763" cy="6758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152400"/>
            <a:ext cx="4191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দেশ স্বাধীনের পিছনে  যাদের ভুমিকা রয়েছে তাদের আমরা ভুলব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না। আমরা নিজেরা দেশের আইন শৃংখলা পরিপন্তী কোন কাজ করব না। কেহ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আইন শৃংখলা পরিপন্তী কোন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 করতে দেখলে তাকে পরামর্শসহ নিষেধ করব।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8999" y="6340475"/>
            <a:ext cx="1219201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A.Gofur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8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85800"/>
            <a:ext cx="4267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9718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প্রশ্নঃ-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‘’দেশ প্রেম দেশের উন্নয়নের চাবি কাঠি”  কথাটির তাৎপর্য ব্যাখ্যা কর।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1219201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A.Gofur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4470399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27"/>
            <a:ext cx="3048000" cy="3240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5199"/>
            <a:ext cx="4572000" cy="3352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25" y="58271"/>
            <a:ext cx="3267075" cy="3294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2400"/>
            <a:ext cx="2261112" cy="1419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04" y="1886175"/>
            <a:ext cx="2261112" cy="141976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64275"/>
            <a:ext cx="1752600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A.Gofur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2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381000"/>
            <a:ext cx="9220200" cy="647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1066801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A.Gofur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3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00200"/>
            <a:ext cx="8305800" cy="6540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 আকায়েদ </a:t>
            </a:r>
            <a:endParaRPr lang="en-US" sz="11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ওয়াল ফিক্‌হ</a:t>
            </a:r>
            <a:endParaRPr lang="en-US" sz="8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৮ম শ্রেণি</a:t>
            </a:r>
            <a:endParaRPr lang="en-US" sz="8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সময় ৫০ মিনিট</a:t>
            </a:r>
            <a:endParaRPr lang="en-US" sz="40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33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228600"/>
            <a:ext cx="9298858" cy="89754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43000" y="7559675"/>
            <a:ext cx="990600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A.Gofur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0"/>
            <a:ext cx="3429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গুলি 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8"/>
          <a:stretch/>
        </p:blipFill>
        <p:spPr>
          <a:xfrm>
            <a:off x="152400" y="3733800"/>
            <a:ext cx="4059272" cy="2175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" y="624746"/>
            <a:ext cx="4377067" cy="2956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572000"/>
            <a:ext cx="4921218" cy="22565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73" y="838200"/>
            <a:ext cx="4656326" cy="3492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3048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জাতীয়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তাকা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425625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জাতীয় পতাকা নিয়ে উল্লাস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678359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দেশের জন্য যুদ্ধ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3373" y="4431268"/>
            <a:ext cx="4237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স্বাধীনতার পর উল্লাস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1295401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A.Gofu</a:t>
            </a:r>
            <a:r>
              <a:rPr lang="en-US" dirty="0" err="1" smtClean="0"/>
              <a:t>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3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703957"/>
            <a:ext cx="7315200" cy="60016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 প্রেম</a:t>
            </a:r>
            <a:endParaRPr lang="bn-BD" sz="8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 – ২য়</a:t>
            </a:r>
            <a:endParaRPr lang="bn-BD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– ৮ম </a:t>
            </a:r>
            <a:endParaRPr lang="bn-BD" sz="5400" dirty="0" smtClean="0">
              <a:solidFill>
                <a:schemeClr val="bg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1447801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FFFF00"/>
                </a:solidFill>
              </a:rPr>
              <a:t>A.Gofur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990600"/>
            <a:ext cx="3352800" cy="1066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667000"/>
            <a:ext cx="723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একজন লোকের স্বদেশের প্রতি দায়িত্ব কী তা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দেশের শান্তি-শৃংখলা রক্ষা করা কী তা ব্যখ্যা করতে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দেশ প্রেম কিসের অংগ তা বলতে পারবে।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দেশ প্রেমের শিক্ষা কে দিয়েছেন তা বলতে পারবে।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1066801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A.Gofur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1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39"/>
            <a:ext cx="9144000" cy="6809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348" y="100658"/>
            <a:ext cx="7910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যারা দেশের জন্য প্রাণ দিয়েছেন তাদের স্বরণে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400800" y="1524000"/>
            <a:ext cx="76200" cy="266700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A.Gofur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0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8" b="31117"/>
          <a:stretch/>
        </p:blipFill>
        <p:spPr>
          <a:xfrm>
            <a:off x="2148913" y="1"/>
            <a:ext cx="6995087" cy="68211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7375"/>
            <a:ext cx="190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দেশের জন্য  যা যা করা দরকার তা আমাদের করা উচিত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24000" y="2286000"/>
            <a:ext cx="4876800" cy="30480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1219201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A.Gofur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0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6400"/>
            <a:ext cx="9211733" cy="5181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200" y="381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সৈনিকগণ সব সময় প্রস্তুত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10000" y="965775"/>
            <a:ext cx="76200" cy="314902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1295401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A.Gofur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5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6172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দেশের জন্য দোয়া করা আমাদের কর্তব্য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4343400" y="5334000"/>
            <a:ext cx="457200" cy="9144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188075"/>
            <a:ext cx="1066801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A.Gofur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3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267</TotalTime>
  <Words>283</Words>
  <Application>Microsoft Office PowerPoint</Application>
  <PresentationFormat>On-screen Show (4:3)</PresentationFormat>
  <Paragraphs>79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abdul mannan</cp:lastModifiedBy>
  <cp:revision>78</cp:revision>
  <dcterms:created xsi:type="dcterms:W3CDTF">2006-08-16T00:00:00Z</dcterms:created>
  <dcterms:modified xsi:type="dcterms:W3CDTF">2019-11-10T10:49:30Z</dcterms:modified>
</cp:coreProperties>
</file>