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5" r:id="rId6"/>
    <p:sldId id="259" r:id="rId7"/>
    <p:sldId id="261" r:id="rId8"/>
    <p:sldId id="263" r:id="rId9"/>
    <p:sldId id="262" r:id="rId10"/>
    <p:sldId id="264" r:id="rId11"/>
    <p:sldId id="266" r:id="rId12"/>
    <p:sldId id="267" r:id="rId13"/>
    <p:sldId id="269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917" autoAdjust="0"/>
  </p:normalViewPr>
  <p:slideViewPr>
    <p:cSldViewPr snapToGrid="0">
      <p:cViewPr varScale="1">
        <p:scale>
          <a:sx n="44" d="100"/>
          <a:sy n="44" d="100"/>
        </p:scale>
        <p:origin x="7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7EBD6-3340-45BC-9593-72C1C8D3F028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97EAA1-080F-4D74-A621-8F36BD6CF9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94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শিক্ষার্থীদের</a:t>
            </a:r>
            <a:r>
              <a:rPr lang="bn-IN" baseline="0" dirty="0" smtClean="0"/>
              <a:t> বিভিন্ন প্রশ্নের মাধ্যমে আজকের পাঠ কি তা বের করে আনবো।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97EAA1-080F-4D74-A621-8F36BD6CF9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7773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05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102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28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4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29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848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20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2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1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435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8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BCCFEA-CDAB-4C4D-A2AF-0C69F67C71AD}" type="datetimeFigureOut">
              <a:rPr lang="en-US" smtClean="0"/>
              <a:t>11/10/2019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DB713E-DA72-4E83-AADD-70F2C6E514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31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rexonabanu1975@gmail.co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86" y="1319162"/>
            <a:ext cx="8891974" cy="54719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92286" y="345989"/>
            <a:ext cx="8826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493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89" y="3509319"/>
            <a:ext cx="4333102" cy="23426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988" y="229573"/>
            <a:ext cx="4333103" cy="23673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090" y="232148"/>
            <a:ext cx="4316627" cy="2367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70"/>
          <a:stretch/>
        </p:blipFill>
        <p:spPr>
          <a:xfrm>
            <a:off x="6468090" y="3455000"/>
            <a:ext cx="4316627" cy="24512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84334" y="2807142"/>
            <a:ext cx="4783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কোম্পানিতে কাজের সুবিধা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68090" y="2838683"/>
            <a:ext cx="46247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ফোনসেট বিক্রয় ও বিপণন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71048" y="6086757"/>
            <a:ext cx="42543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 মোবাইল সেবা প্রদান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74054" y="6086757"/>
            <a:ext cx="4109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অসংখ্য নতুন কর্মসংস্থানের সৃষ্টি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541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7108" y="1001027"/>
            <a:ext cx="3763477" cy="110799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4935" y="2839451"/>
            <a:ext cx="84702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 সি টি বিস্তারের ফলে নতুন কাজের সৃষ্টি সম্পর্কে ব্যাখ্যা কর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33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850106" y="1097280"/>
            <a:ext cx="3946358" cy="17806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782" y="3724977"/>
            <a:ext cx="102701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 সি টি ব্যবহারের ফলে কি কি সুবিধা ও অসুবিধার সম্মুখিন হচ্ছি আমরা তার তালিকা কর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82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914" y="1472665"/>
            <a:ext cx="51110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গুলি মিলিয়ে নাও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5781" y="3580598"/>
            <a:ext cx="1024128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57676" y="3445844"/>
            <a:ext cx="9452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সুবিধাঃ</a:t>
            </a:r>
          </a:p>
          <a:p>
            <a:r>
              <a:rPr lang="bn-IN" smtClean="0"/>
              <a:t>	১।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7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xplosion 1 2"/>
          <p:cNvSpPr/>
          <p:nvPr/>
        </p:nvSpPr>
        <p:spPr>
          <a:xfrm>
            <a:off x="625642" y="1020278"/>
            <a:ext cx="4957011" cy="2772076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42" y="854148"/>
            <a:ext cx="5608320" cy="32631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0652" y="4841507"/>
            <a:ext cx="104434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 সি টি ব্যবহার করে আমরা ঘরে বসে কি কি আয়ের পথ সৃষ্টি করতে পারি তার তালিকা করে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533" y="258472"/>
            <a:ext cx="1941115" cy="2141950"/>
          </a:xfrm>
          <a:prstGeom prst="flowChartConnector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1" y="2867917"/>
            <a:ext cx="710418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মোছা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রেক্সোনা বানু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) ২য়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বিভাগ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আই সি টি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ঘুণী মাধ্যমিক বিদ্যালয়,সদর যশোর।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ই মেইল-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rexonabanu1975@gmail.com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Mobile number 01964665424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058" y="258472"/>
            <a:ext cx="1621536" cy="21884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04183" y="3123386"/>
            <a:ext cx="4839287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90000"/>
              </a:lnSpc>
            </a:pP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: ২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81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259" y="1209822"/>
            <a:ext cx="8107434" cy="47126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287" y="0"/>
            <a:ext cx="114651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ছবিতে তোমরা কি দেখতে পাচ্ছ ?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9315" y="6035039"/>
            <a:ext cx="10128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জ্ঞান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অর্জন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8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175" y="1378633"/>
            <a:ext cx="8740288" cy="50323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332" y="112542"/>
            <a:ext cx="10564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কর্মসৃজন ও কর্ম প্রাপ্তিতে আই সি টির ভূমিকা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6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8545" y="2406316"/>
            <a:ext cx="8354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 সৃজন ও কর্মপ্রাপ্তিতে আই সি টি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8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1920" y="198177"/>
            <a:ext cx="11957538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>
                <a:latin typeface="Nikosh" pitchFamily="2" charset="0"/>
                <a:cs typeface="Nikosh" pitchFamily="2" charset="0"/>
              </a:rPr>
              <a:t>                     শিখন ফল</a:t>
            </a:r>
          </a:p>
          <a:p>
            <a:endParaRPr lang="bn-IN" sz="6600" dirty="0" smtClean="0">
              <a:latin typeface="Nikosh" pitchFamily="2" charset="0"/>
              <a:cs typeface="Nikosh" pitchFamily="2" charset="0"/>
            </a:endParaRPr>
          </a:p>
          <a:p>
            <a:r>
              <a:rPr lang="bn-IN" sz="4400" dirty="0" smtClean="0">
                <a:latin typeface="Nikosh" pitchFamily="2" charset="0"/>
                <a:cs typeface="Nikosh" pitchFamily="2" charset="0"/>
              </a:rPr>
              <a:t>                      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 শিক্ষার্থীরা........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ICT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র্মক্ষেত্রে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সুবিধা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</a:t>
            </a: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 লিখতে পারবে;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ICT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বিস্তারের ফলে নতুন কাজের সৃষ্টি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15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56" b="10362"/>
          <a:stretch/>
        </p:blipFill>
        <p:spPr>
          <a:xfrm>
            <a:off x="2178495" y="124199"/>
            <a:ext cx="3810413" cy="2192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8495" y="2316934"/>
            <a:ext cx="4060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কারখানায় স্বয়ংক্রিয় যন্ত্রের সাহায্যে কাজ করতে কর্মীর দক্ষতা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8923" y="2326532"/>
            <a:ext cx="3811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এক্সচেঞ্জ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নিয়ন্ত্রিত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পৃথক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জনবল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400" smtClean="0">
                <a:latin typeface="NikoshBAN" panose="02000000000000000000" pitchFamily="2" charset="0"/>
                <a:cs typeface="NikoshBAN" panose="02000000000000000000" pitchFamily="2" charset="0"/>
              </a:rPr>
              <a:t>ছেনা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95" y="3412261"/>
            <a:ext cx="3868078" cy="20761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944" y="3412261"/>
            <a:ext cx="3748215" cy="20761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15474" y="5609968"/>
            <a:ext cx="41234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ব্যাংকের এ টি এম যন্ত্রের সাহায্যে অর্থ উত্তলোন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4299" y="5609968"/>
            <a:ext cx="4057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গুদামে স্বয়ংক্রিয় যন্ত্রের মাধ্যমে মালামাল সু সজ্জিত করণ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323" y="53224"/>
            <a:ext cx="3138822" cy="2334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7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53" y="1435922"/>
            <a:ext cx="4549427" cy="3515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701" y="1435921"/>
            <a:ext cx="4089840" cy="351502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8345" y="5296930"/>
            <a:ext cx="59312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7509" y="5296930"/>
            <a:ext cx="47955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স্বয়ংক্রিয়ভাবে কর্মীদের কাজ মনিটরিং করা সম্ভব হচ্ছে।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31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3707027" y="387178"/>
            <a:ext cx="3739978" cy="130157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27" y="1788517"/>
            <a:ext cx="3773424" cy="25725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7309" y="4580238"/>
            <a:ext cx="110716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আইসিটি ব্যবহারে কর্মক্ষেত্রে কি কি সুবিধা পাওয়া যায় লিখ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04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261</Words>
  <Application>Microsoft Office PowerPoint</Application>
  <PresentationFormat>Widescreen</PresentationFormat>
  <Paragraphs>43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Nikosh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Computer</dc:creator>
  <cp:lastModifiedBy>Lenovo</cp:lastModifiedBy>
  <cp:revision>43</cp:revision>
  <dcterms:created xsi:type="dcterms:W3CDTF">2018-12-20T13:54:04Z</dcterms:created>
  <dcterms:modified xsi:type="dcterms:W3CDTF">2019-11-10T05:04:13Z</dcterms:modified>
</cp:coreProperties>
</file>