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4" autoAdjust="0"/>
  </p:normalViewPr>
  <p:slideViewPr>
    <p:cSldViewPr snapToGrid="0">
      <p:cViewPr varScale="1">
        <p:scale>
          <a:sx n="82" d="100"/>
          <a:sy n="82" d="100"/>
        </p:scale>
        <p:origin x="7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2295-FE49-493D-973C-82D2A0E1AB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FE906-C07E-4177-B474-B5508ABA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E906-C07E-4177-B474-B5508ABA34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639E-ADDF-449E-A0BB-5CB95BD5612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80EB-E13C-437D-AAE2-2B1CB1DB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9" y="-157512"/>
            <a:ext cx="10058400" cy="648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8397" y="436506"/>
            <a:ext cx="393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678" y="718457"/>
            <a:ext cx="689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 তার প্রতি ধবনি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4335" y="1487898"/>
            <a:ext cx="4861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 -বর্ষা –শীতে।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67999" y="6857999"/>
            <a:ext cx="1844351" cy="1383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2257339"/>
            <a:ext cx="4000500" cy="3499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4" y="2257339"/>
            <a:ext cx="3060441" cy="3499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77" y="2257338"/>
            <a:ext cx="3435609" cy="349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678" y="-103294"/>
            <a:ext cx="747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584" y="479996"/>
            <a:ext cx="45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8" y="1408923"/>
            <a:ext cx="6475932" cy="52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065" y="951722"/>
            <a:ext cx="781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আমার মায়ের ভাষা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0318" y="1637187"/>
            <a:ext cx="383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শহিদ ছেলের 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8" y="2406628"/>
            <a:ext cx="6736702" cy="378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951" y="821094"/>
            <a:ext cx="549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4719" y="1474810"/>
            <a:ext cx="355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ফেব্রয়ারির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1" y="2638425"/>
            <a:ext cx="5547049" cy="39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61665"/>
            <a:ext cx="747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শব্দের অর্থ গুলো জানি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506" y="1504576"/>
            <a:ext cx="284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9" y="1504576"/>
            <a:ext cx="223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9" y="3054515"/>
            <a:ext cx="151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9098" y="3054516"/>
            <a:ext cx="269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বহমান পানি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763" y="4574516"/>
            <a:ext cx="1726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9139" y="4574515"/>
            <a:ext cx="414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সাগরের ঢেউ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799" y="5755123"/>
            <a:ext cx="215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9139" y="5684538"/>
            <a:ext cx="2561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ঢেউসমুহ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7" y="278119"/>
            <a:ext cx="4562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3134" y="1369530"/>
            <a:ext cx="4352212" cy="4385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5738328"/>
            <a:ext cx="7987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কাছ থেকে কোন ভাষা শিখি?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241" y="-130629"/>
            <a:ext cx="808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2363" y="-56495"/>
            <a:ext cx="5086219" cy="6662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176" y="5802532"/>
            <a:ext cx="993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কথা কাকে বলি? কোন ভাষায় বলি?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3" y="830424"/>
            <a:ext cx="9239250" cy="5215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5755" y="-108648"/>
            <a:ext cx="4264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03" y="6270172"/>
            <a:ext cx="1148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আমার মায়ের ভাষা , শহিদ ছেলের দান। বাক্য দুটি বুঝিয়ে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7" y="643812"/>
            <a:ext cx="8388220" cy="5542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840" y="560771"/>
            <a:ext cx="3750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" y="668900"/>
            <a:ext cx="2227153" cy="2083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44" y="3292826"/>
            <a:ext cx="614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 আফরোজ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444" y="3892991"/>
            <a:ext cx="374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44" y="4509526"/>
            <a:ext cx="385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বানিয়ারগাতী মহিলা মডেল দাখিল মাদ্রাসা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26740" y="172017"/>
            <a:ext cx="3340729" cy="2073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533" y="431443"/>
            <a:ext cx="4478667" cy="4110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2237" y="4740359"/>
            <a:ext cx="3087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শ্রেনী-৫ম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সময়-৪০মিনিট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412" y="401646"/>
            <a:ext cx="557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791" y="1408822"/>
            <a:ext cx="456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শিক্ষার্থিরা-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55" y="2221164"/>
            <a:ext cx="515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210" y="2929050"/>
            <a:ext cx="749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 ভাব বিশ্লেষন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55" y="3732905"/>
            <a:ext cx="763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822" y="920035"/>
            <a:ext cx="431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22" y="1657946"/>
            <a:ext cx="3778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ফেব্রয়ারির গান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90" y="923730"/>
            <a:ext cx="6307494" cy="4043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5822" y="2877642"/>
            <a:ext cx="3107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-১৯৬১ সাল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8150" y="311380"/>
            <a:ext cx="732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পুরস্কার পান-২০০৭ সাল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6808" y="5191319"/>
            <a:ext cx="6363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শিশুতোষ গ্রন্থ-আমার ঢাকা, ভূতের বিয়ে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89" y="112158"/>
            <a:ext cx="4421836" cy="342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2" y="0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2" y="3541157"/>
            <a:ext cx="4674637" cy="2577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82" y="3541157"/>
            <a:ext cx="4359631" cy="2992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2351" y="6118359"/>
            <a:ext cx="8788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065" y="1250302"/>
            <a:ext cx="2967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2065" y="2081299"/>
            <a:ext cx="438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ফেব্রয়ারির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4155" y="2789185"/>
            <a:ext cx="388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ৎফর রহমান রিটন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498" y="-50860"/>
            <a:ext cx="67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890" y="533611"/>
            <a:ext cx="4665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6" y="990495"/>
            <a:ext cx="5421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4171" y="1502802"/>
            <a:ext cx="4553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5" y="2216820"/>
            <a:ext cx="7884369" cy="43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3" y="979714"/>
            <a:ext cx="563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1576" y="1619633"/>
            <a:ext cx="364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82" y="2450630"/>
            <a:ext cx="6989212" cy="40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033" y="1035698"/>
            <a:ext cx="664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ছড়ায় পাহাড় সুরের বাহার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813" y="1866695"/>
            <a:ext cx="311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ঝরনা -প্রকৃতিতে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79" y="2595999"/>
            <a:ext cx="3382590" cy="416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31" y="2619627"/>
            <a:ext cx="3377682" cy="41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187</Words>
  <Application>Microsoft Office PowerPoint</Application>
  <PresentationFormat>Widescreen</PresentationFormat>
  <Paragraphs>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38</cp:revision>
  <dcterms:created xsi:type="dcterms:W3CDTF">2019-11-05T10:43:43Z</dcterms:created>
  <dcterms:modified xsi:type="dcterms:W3CDTF">2019-11-10T00:20:45Z</dcterms:modified>
</cp:coreProperties>
</file>