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notesMasterIdLst>
    <p:notesMasterId r:id="rId26"/>
  </p:notesMasterIdLst>
  <p:sldIdLst>
    <p:sldId id="283" r:id="rId2"/>
    <p:sldId id="284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E89EF-966C-4C56-BC54-7CE1CD9EA6D1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B2E3C-7051-4D2D-9D9E-89F7116A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89A25-27BE-4090-A777-8080071D79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 txBox="1"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endParaRPr/>
          </a:p>
        </p:txBody>
      </p:sp>
      <p:sp>
        <p:nvSpPr>
          <p:cNvPr id="3" name="Notes Placeholder 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/>
            </a:lvl1pPr>
          </a:lstStyle>
          <a:p>
            <a:fld id="{8B38DBA3-52F9-4AF4-A6A4-FA4D7DB2F99C}" type="slidenum"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720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4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marL="0" lvl="0" indent="0" algn="ctr">
              <a:lnSpc>
                <a:spcPct val="100000"/>
              </a:lnSpc>
              <a:buNone/>
              <a:defRPr sz="44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marL="0" lvl="0" indent="0" algn="ctr">
              <a:lnSpc>
                <a:spcPct val="100000"/>
              </a:lnSpc>
              <a:buNone/>
            </a:pPr>
            <a:r>
              <a:rPr sz="4400" b="0" i="0" u="none" strike="noStrike" baseline="0">
                <a:solidFill>
                  <a:srgbClr val="000000"/>
                </a:solidFill>
                <a:latin typeface="Arial"/>
              </a:rPr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r>
              <a:rPr>
                <a:solidFill>
                  <a:srgbClr val="3F3F3F"/>
                </a:solidFill>
              </a:rPr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8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1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 userDrawn="1"/>
        </p:nvSpPr>
        <p:spPr>
          <a:xfrm>
            <a:off x="1" y="0"/>
            <a:ext cx="635000" cy="10287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 userDrawn="1"/>
        </p:nvSpPr>
        <p:spPr>
          <a:xfrm flipH="1">
            <a:off x="8521701" y="0"/>
            <a:ext cx="622300" cy="10287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 userDrawn="1"/>
        </p:nvSpPr>
        <p:spPr>
          <a:xfrm rot="10800000">
            <a:off x="8521701" y="5778500"/>
            <a:ext cx="622300" cy="10795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 userDrawn="1"/>
        </p:nvSpPr>
        <p:spPr>
          <a:xfrm rot="16200000">
            <a:off x="-222249" y="6000752"/>
            <a:ext cx="1079501" cy="63499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7867651" y="6318250"/>
            <a:ext cx="1073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নাসরিন</a:t>
            </a:r>
            <a:r>
              <a:rPr lang="bn-IN" sz="1400" b="0" i="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সুলতানা</a:t>
            </a:r>
            <a:endParaRPr lang="en-US" sz="1400" b="0" i="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41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16BD-2966-4A12-B968-84D2AEF977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E21D-4E4E-4E33-BCA8-F8C98FBA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4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ctr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xStyles>
    <p:titleStyle>
      <a:lvl1pPr marL="0" lvl="0" indent="0" algn="ctr">
        <a:lnSpc>
          <a:spcPct val="100000"/>
        </a:lnSpc>
        <a:buNone/>
        <a:defRPr sz="4400" b="0" i="0" u="none" strike="noStrike" baseline="0">
          <a:solidFill>
            <a:srgbClr val="000000"/>
          </a:solidFill>
          <a:latin typeface="Arial"/>
        </a:defRPr>
      </a:lvl1pPr>
    </p:titleStyle>
    <p:bodyStyle>
      <a:lvl1pPr marL="342900" lvl="0" indent="685800" algn="l">
        <a:lnSpc>
          <a:spcPct val="100000"/>
        </a:lnSpc>
        <a:buFont typeface="Arial"/>
        <a:buChar char="•"/>
        <a:defRPr sz="3200" b="0" i="0" u="none" strike="noStrike" baseline="0">
          <a:solidFill>
            <a:srgbClr val="000000"/>
          </a:solidFill>
          <a:latin typeface="Arial"/>
        </a:defRPr>
      </a:lvl1pPr>
      <a:lvl2pPr marL="742950" lvl="1" indent="1943100" algn="l">
        <a:lnSpc>
          <a:spcPct val="100000"/>
        </a:lnSpc>
        <a:buFont typeface="Arial"/>
        <a:buChar char="–"/>
        <a:defRPr sz="2800" b="0" i="0" u="none" strike="noStrike" baseline="0">
          <a:solidFill>
            <a:srgbClr val="000000"/>
          </a:solidFill>
          <a:latin typeface="Arial"/>
        </a:defRPr>
      </a:lvl2pPr>
      <a:lvl3pPr marL="1143000" lvl="2" indent="3200400" algn="l">
        <a:lnSpc>
          <a:spcPct val="100000"/>
        </a:lnSpc>
        <a:buFont typeface="Arial"/>
        <a:buChar char="•"/>
        <a:defRPr sz="2400" b="0" i="0" u="none" strike="noStrike" baseline="0">
          <a:solidFill>
            <a:srgbClr val="000000"/>
          </a:solidFill>
          <a:latin typeface="Arial"/>
        </a:defRPr>
      </a:lvl3pPr>
      <a:lvl4pPr marL="1600200" lvl="3" indent="4572000" algn="l">
        <a:lnSpc>
          <a:spcPct val="100000"/>
        </a:lnSpc>
        <a:buFont typeface="Arial"/>
        <a:buChar char="–"/>
        <a:defRPr sz="2000" b="0" i="0" u="none" strike="noStrike" baseline="0">
          <a:solidFill>
            <a:srgbClr val="000000"/>
          </a:solidFill>
          <a:latin typeface="Arial"/>
        </a:defRPr>
      </a:lvl4pPr>
      <a:lvl5pPr marL="2057400" lvl="4" indent="5943600" algn="l">
        <a:lnSpc>
          <a:spcPct val="100000"/>
        </a:lnSpc>
        <a:buFont typeface="Arial"/>
        <a:buChar char="»"/>
        <a:defRPr sz="2000" b="0" i="0" u="none" strike="noStrike" baseline="0">
          <a:solidFill>
            <a:srgbClr val="000000"/>
          </a:solidFill>
          <a:latin typeface="Arial"/>
        </a:defRPr>
      </a:lvl5pPr>
      <a:lvl6pPr marL="2514600" lvl="5" indent="7315200" algn="l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6pPr>
      <a:lvl7pPr marL="2971800" lvl="6" indent="8686800" algn="l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7pPr>
      <a:lvl8pPr marL="3429000" lvl="7" indent="10058400" algn="l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8pPr>
      <a:lvl9pPr marL="3886200" lvl="8" indent="11430000" algn="l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9pPr>
    </p:bodyStyle>
    <p:otherStyle>
      <a:lvl1pPr marL="0" lvl="0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marL="457200" lvl="1" indent="1371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marL="914400" lvl="2" indent="2743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marL="1371600" lvl="3" indent="41148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marL="1828800" lvl="4" indent="5486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  <a:lvl6pPr marL="2286000" lvl="5" indent="68580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6pPr>
      <a:lvl7pPr marL="2743200" lvl="6" indent="8229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7pPr>
      <a:lvl8pPr marL="3200400" lvl="7" indent="9601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8pPr>
      <a:lvl9pPr marL="3657600" lvl="8" indent="109728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4265" y="296214"/>
            <a:ext cx="2446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1692083"/>
            <a:ext cx="8809150" cy="504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51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250950"/>
            <a:ext cx="9144000" cy="5603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975" y="320675"/>
            <a:ext cx="7772400" cy="9207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সড়ক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দূর্ঘট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629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1225"/>
            <a:ext cx="86106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625" y="120650"/>
            <a:ext cx="6019800" cy="8286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4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5715000"/>
            <a:ext cx="8991600" cy="7048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আহত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খেলোয়ারকে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sz="3200" dirty="0">
                <a:solidFill>
                  <a:srgbClr val="7030A0"/>
                </a:solidFill>
                <a:latin typeface="NikoshBAN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24082"/>
            <a:ext cx="8305799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228601"/>
            <a:ext cx="8686800" cy="5588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791200"/>
            <a:ext cx="9140825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32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আহত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রোগিকে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200"/>
            <a:ext cx="8013108" cy="49659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943600"/>
            <a:ext cx="9023350" cy="7048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আহত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রোগিকে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ডাক্তারের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143000" y="152400"/>
            <a:ext cx="6172200" cy="16764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lnSpc>
                <a:spcPct val="100000"/>
              </a:lnSpc>
              <a:buNone/>
            </a:pPr>
            <a:r>
              <a:rPr sz="7200" b="0" i="0" u="none" strike="noStrike" baseline="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sz="7200" b="0" i="0" u="none" strike="noStrike" baseline="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7200" b="0" i="0" u="none" strike="noStrike" baseline="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sz="7200" b="0" i="0" u="none" strike="noStrike" baseline="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0" y="2133600"/>
            <a:ext cx="9140825" cy="47148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742950" lvl="0" indent="-742950" algn="ctr">
              <a:lnSpc>
                <a:spcPct val="200000"/>
              </a:lnSpc>
              <a:buFont typeface="+mj-lt"/>
              <a:buAutoNum type="arabicPeriod"/>
            </a:pPr>
            <a:r>
              <a:rPr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চিকিৎসার</a:t>
            </a:r>
            <a:r>
              <a:rPr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স্রষ্টা</a:t>
            </a:r>
            <a:r>
              <a:rPr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lvl="0" indent="-742950" algn="ctr">
              <a:lnSpc>
                <a:spcPct val="200000"/>
              </a:lnSpc>
              <a:buFont typeface="+mj-lt"/>
              <a:buAutoNum type="arabicPeriod"/>
            </a:pPr>
            <a:r>
              <a:rPr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400800" y="1143000"/>
            <a:ext cx="2743200" cy="464502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429000" y="1444625"/>
            <a:ext cx="2641600" cy="434340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81000" y="1524000"/>
            <a:ext cx="2381250" cy="4264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454025"/>
            <a:ext cx="7010400" cy="9207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6092825"/>
            <a:ext cx="7924800" cy="7683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ড্রেসিং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-187325"/>
            <a:ext cx="9144000" cy="5140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4102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প্রতিবিধানের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শুরুতে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প্রতিবিধিনকারী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ধুতে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-350838"/>
            <a:ext cx="9290050" cy="74406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290050" cy="7683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রোগিকে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শুইয়ে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-11114" y="-152400"/>
            <a:ext cx="9155113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990600"/>
            <a:ext cx="8077200" cy="9207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প্যাড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ঔষধযুক্ত</a:t>
            </a:r>
            <a:r>
              <a:rPr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ব্যান্ডেজ</a:t>
            </a:r>
            <a:endParaRPr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676400" cy="2235200"/>
          </a:xfrm>
          <a:prstGeom prst="rect">
            <a:avLst/>
          </a:prstGeom>
          <a:noFill/>
        </p:spPr>
      </p:pic>
      <p:sp>
        <p:nvSpPr>
          <p:cNvPr id="9" name="Horizontal Scroll 8"/>
          <p:cNvSpPr/>
          <p:nvPr/>
        </p:nvSpPr>
        <p:spPr>
          <a:xfrm>
            <a:off x="457200" y="2209800"/>
            <a:ext cx="7772400" cy="39624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knx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vjq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 smtClean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www.abulrubelabulrubel</a:t>
            </a:r>
            <a:r>
              <a:rPr lang="en-US" sz="2800" dirty="0" smtClean="0">
                <a:solidFill>
                  <a:srgbClr val="00CC00"/>
                </a:solidFill>
                <a:latin typeface="+mj-lt"/>
                <a:cs typeface="Aharoni" pitchFamily="2" charset="-79"/>
              </a:rPr>
              <a:t>@gmail.com</a:t>
            </a:r>
            <a:endParaRPr lang="bn-BD" sz="3200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1869742" y="0"/>
            <a:ext cx="6817057" cy="2209800"/>
          </a:xfrm>
          <a:prstGeom prst="star24">
            <a:avLst/>
          </a:prstGeom>
          <a:solidFill>
            <a:srgbClr val="006600"/>
          </a:solidFill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750957"/>
            <a:ext cx="4114800" cy="707886"/>
          </a:xfrm>
          <a:prstGeom prst="rect">
            <a:avLst/>
          </a:prstGeom>
          <a:solidFill>
            <a:srgbClr val="002060"/>
          </a:solidFill>
          <a:ln w="57150">
            <a:solidFill>
              <a:sysClr val="window" lastClr="FFFFFF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49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575" y="762000"/>
            <a:ext cx="2263775" cy="487045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816225" y="1447800"/>
            <a:ext cx="3305175" cy="4959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5" y="0"/>
            <a:ext cx="9267825" cy="9207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ড্রেসিং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ব্যান্ডেজ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6400800" y="1428750"/>
            <a:ext cx="2743200" cy="488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00800" y="6318250"/>
            <a:ext cx="3048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320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আর্ম সিলিং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5" y="5486400"/>
            <a:ext cx="3324225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রোলাল</a:t>
            </a:r>
            <a:r>
              <a:rPr sz="32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ব্যান্ডেজ</a:t>
            </a:r>
            <a:endParaRPr sz="32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850" y="295275"/>
            <a:ext cx="7848600" cy="12001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6541" y="2667000"/>
            <a:ext cx="7315200" cy="10858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54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ড্রেসিং</a:t>
            </a:r>
            <a:r>
              <a:rPr sz="5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778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467600" cy="5029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প্রতিবিধানক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রির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0" lvl="0" indent="0">
              <a:buNone/>
            </a:pP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(ক)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ব্যান্ডেজ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(খ)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buNone/>
            </a:pP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(গ)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শুইয়ে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(ঘ)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ড্রেসিং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lvl="0" indent="0">
              <a:buNone/>
            </a:pP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buNone/>
            </a:pP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কজ্বি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ঝুলিয়ে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ব্যান্ডেজ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lvl="0" indent="0">
              <a:buNone/>
            </a:pP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(ক)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রোলাল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ব্যান্ডেজ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(খ)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মাল্টিটেইল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marL="0" lvl="0" indent="0">
              <a:buNone/>
            </a:pP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(গ)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আর্ম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সিলিং</a:t>
            </a: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(ঘ) </a:t>
            </a:r>
            <a:r>
              <a:rPr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ট্রায়াঙ্গুলার</a:t>
            </a:r>
            <a:endParaRPr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buNone/>
            </a:pPr>
            <a:r>
              <a:rPr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5715000"/>
            <a:ext cx="4114800" cy="6445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anchor="t"/>
          <a:lstStyle/>
          <a:p>
            <a:pPr marL="0" lvl="0" indent="0" algn="ctr"/>
            <a:r>
              <a:rPr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ক্লিক</a:t>
            </a:r>
            <a:r>
              <a:rPr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r>
              <a:rPr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sp>
        <p:nvSpPr>
          <p:cNvPr id="5" name="Oval 4"/>
          <p:cNvSpPr/>
          <p:nvPr/>
        </p:nvSpPr>
        <p:spPr>
          <a:xfrm>
            <a:off x="4156363" y="2057400"/>
            <a:ext cx="457200" cy="508000"/>
          </a:xfrm>
          <a:prstGeom prst="ellipse">
            <a:avLst/>
          </a:prstGeom>
          <a:solidFill>
            <a:schemeClr val="tx1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19200" y="4191000"/>
            <a:ext cx="457200" cy="533400"/>
          </a:xfrm>
          <a:prstGeom prst="ellipse">
            <a:avLst/>
          </a:prstGeom>
          <a:solidFill>
            <a:schemeClr val="tx1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467600" cy="14446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880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48291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</a:t>
            </a:r>
          </a:p>
          <a:p>
            <a:pPr marL="0" lvl="0" indent="0" algn="ctr"/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</a:t>
            </a:r>
          </a:p>
          <a:p>
            <a:pPr marL="0" lvl="0" indent="0" algn="ctr"/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</a:t>
            </a:r>
          </a:p>
          <a:p>
            <a:pPr marL="0" lvl="0" indent="0" algn="ctr"/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চিকিৎসার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পদ্ধতিগুলো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lvl="0" indent="0" algn="l"/>
            <a:endParaRPr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/>
            <a:endParaRPr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l"/>
            <a:endParaRPr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"/>
            <a:ext cx="8077200" cy="26447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67" y="1143000"/>
            <a:ext cx="7515224" cy="518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209800"/>
            <a:ext cx="8174182" cy="3103418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শ্রেণি-অষ্টম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শারীরিক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শিক্ষা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স্বাস্থ্য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অধ্যায়</a:t>
            </a:r>
            <a:r>
              <a:rPr lang="en-US" sz="2800" baseline="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-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দ্বিতীয়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solidFill>
                  <a:sysClr val="windowText" lastClr="000000"/>
                </a:solidFill>
                <a:latin typeface="NikoshBAN" pitchFamily="2" charset="0"/>
                <a:ea typeface="+mj-ea"/>
                <a:cs typeface="NikoshBAN" pitchFamily="2" charset="0"/>
              </a:rPr>
              <a:t>পাঠ-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৫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সময়-৫০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মিনিট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5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3850" y="1447800"/>
            <a:ext cx="4572000" cy="401320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486400" y="1447800"/>
            <a:ext cx="3133725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850" y="457200"/>
            <a:ext cx="7143750" cy="6445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5715000"/>
            <a:ext cx="6400800" cy="6445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3600" dirty="0">
                <a:latin typeface="NikoshBAN"/>
              </a:rPr>
              <a:t>First Aid Box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24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endParaRPr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ctr">
              <a:buNone/>
            </a:pPr>
            <a:r>
              <a:rPr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endParaRPr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 algn="ctr">
              <a:buNone/>
            </a:pPr>
            <a:r>
              <a:rPr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Frist Aid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43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lnSpc>
                <a:spcPct val="200000"/>
              </a:lnSpc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as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</a:t>
            </a:r>
            <a:r>
              <a:rPr lang="as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 কী তা বলতে পারবে। 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ড্রেসিং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পদ্ধতিগুলো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চিকিৎসার</a:t>
            </a:r>
            <a:r>
              <a:rPr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উপকরনগুলো</a:t>
            </a:r>
            <a:r>
              <a:rPr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চিনতে</a:t>
            </a:r>
            <a:r>
              <a:rPr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429000" y="0"/>
            <a:ext cx="5711825" cy="289560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581400" y="3025775"/>
            <a:ext cx="5572125" cy="3492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0975" y="806450"/>
            <a:ext cx="4657725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5400" dirty="0">
                <a:latin typeface="NikoshBAN" panose="02000000000000000000" pitchFamily="2" charset="0"/>
                <a:cs typeface="NikoshBAN" panose="02000000000000000000" pitchFamily="2" charset="0"/>
              </a:rPr>
              <a:t>First </a:t>
            </a:r>
          </a:p>
          <a:p>
            <a:pPr marL="0" lvl="0" indent="0" algn="l"/>
            <a:r>
              <a:rPr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038600"/>
            <a:ext cx="4191000" cy="15684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800" dirty="0">
                <a:latin typeface="NikoshBAN" panose="02000000000000000000" pitchFamily="2" charset="0"/>
                <a:cs typeface="NikoshBAN" panose="02000000000000000000" pitchFamily="2" charset="0"/>
              </a:rPr>
              <a:t>Aid</a:t>
            </a:r>
          </a:p>
          <a:p>
            <a:pPr marL="0" lvl="0" indent="0" algn="l"/>
            <a:r>
              <a:rPr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endParaRPr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057400" y="1063625"/>
            <a:ext cx="1143000" cy="381000"/>
          </a:xfrm>
          <a:prstGeom prst="rightArrow">
            <a:avLst/>
          </a:prstGeom>
          <a:solidFill>
            <a:srgbClr val="FF0000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057400" y="4289425"/>
            <a:ext cx="1143000" cy="342900"/>
          </a:xfrm>
          <a:prstGeom prst="rightArrow">
            <a:avLst/>
          </a:prstGeom>
          <a:solidFill>
            <a:srgbClr val="FF0000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175"/>
            <a:ext cx="9144000" cy="614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4648200"/>
            <a:ext cx="8686800" cy="7048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চিকিৎসার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স্রষ্টা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ডাক্তার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ফ্রেডিক</a:t>
            </a:r>
            <a:r>
              <a:rPr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এজমার্ক</a:t>
            </a:r>
            <a:endParaRPr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27050" y="736600"/>
            <a:ext cx="4117975" cy="538162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953000" y="736600"/>
            <a:ext cx="4191000" cy="5378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9225" y="-47625"/>
            <a:ext cx="9604375" cy="7683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খেলাধুলায়</a:t>
            </a:r>
            <a:r>
              <a:rPr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দূর্ঘটনা</a:t>
            </a:r>
            <a:endParaRPr sz="44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277</Words>
  <Application>Microsoft Office PowerPoint</Application>
  <PresentationFormat>On-screen Show (4:3)</PresentationFormat>
  <Paragraphs>68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Aharoni</vt:lpstr>
      <vt:lpstr>Arial</vt:lpstr>
      <vt:lpstr>Calibri</vt:lpstr>
      <vt:lpstr>NikoshBAN</vt:lpstr>
      <vt:lpstr>SutonnyMJ</vt:lpstr>
      <vt:lpstr>Office Theme</vt:lpstr>
      <vt:lpstr>PowerPoint Presentation</vt:lpstr>
      <vt:lpstr>PowerPoint Presentation</vt:lpstr>
      <vt:lpstr>পরিচিতি</vt:lpstr>
      <vt:lpstr>PowerPoint Presentation</vt:lpstr>
      <vt:lpstr>আজকের পাঠ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SRDL ABUL KALAM</cp:lastModifiedBy>
  <cp:revision>26</cp:revision>
  <dcterms:modified xsi:type="dcterms:W3CDTF">2019-11-10T04:39:29Z</dcterms:modified>
</cp:coreProperties>
</file>