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3" r:id="rId6"/>
    <p:sldId id="272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3" r:id="rId16"/>
    <p:sldId id="274" r:id="rId17"/>
    <p:sldId id="275" r:id="rId18"/>
    <p:sldId id="277" r:id="rId19"/>
    <p:sldId id="278" r:id="rId20"/>
    <p:sldId id="282" r:id="rId21"/>
    <p:sldId id="283" r:id="rId22"/>
    <p:sldId id="279" r:id="rId23"/>
    <p:sldId id="280" r:id="rId24"/>
    <p:sldId id="281" r:id="rId25"/>
    <p:sldId id="285" r:id="rId26"/>
    <p:sldId id="286" r:id="rId27"/>
    <p:sldId id="287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B78B-3CF3-4C7A-998A-D8B69DF10FE8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D2A5-78E3-42DE-AAE6-4BE4833C6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53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B78B-3CF3-4C7A-998A-D8B69DF10FE8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D2A5-78E3-42DE-AAE6-4BE4833C6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03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B78B-3CF3-4C7A-998A-D8B69DF10FE8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D2A5-78E3-42DE-AAE6-4BE4833C6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8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B78B-3CF3-4C7A-998A-D8B69DF10FE8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D2A5-78E3-42DE-AAE6-4BE4833C6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8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B78B-3CF3-4C7A-998A-D8B69DF10FE8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D2A5-78E3-42DE-AAE6-4BE4833C6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9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B78B-3CF3-4C7A-998A-D8B69DF10FE8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D2A5-78E3-42DE-AAE6-4BE4833C6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6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B78B-3CF3-4C7A-998A-D8B69DF10FE8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D2A5-78E3-42DE-AAE6-4BE4833C6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5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B78B-3CF3-4C7A-998A-D8B69DF10FE8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D2A5-78E3-42DE-AAE6-4BE4833C6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8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B78B-3CF3-4C7A-998A-D8B69DF10FE8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D2A5-78E3-42DE-AAE6-4BE4833C6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6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B78B-3CF3-4C7A-998A-D8B69DF10FE8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D2A5-78E3-42DE-AAE6-4BE4833C6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1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B78B-3CF3-4C7A-998A-D8B69DF10FE8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D2A5-78E3-42DE-AAE6-4BE4833C6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3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7B78B-3CF3-4C7A-998A-D8B69DF10FE8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7D2A5-78E3-42DE-AAE6-4BE4833C6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8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&#2439;-&#2478;&#2503;&#2439;&#2482;-firojpatnitola@gmail.com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91475" y="649138"/>
            <a:ext cx="89514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৭ম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শ্রেনীর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48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400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8" y="3400023"/>
            <a:ext cx="12320788" cy="345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0544" y="726411"/>
            <a:ext cx="2980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98516" y="2967335"/>
            <a:ext cx="73949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বাংলাদেশের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সংস্কৃতি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কী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97716" y="783121"/>
            <a:ext cx="16193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35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982" y="1032517"/>
            <a:ext cx="1025793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এশিয়ার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গণমানুষের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সংগীত,নৃত্য,ভোজনীতি,পোষাক,উৎসব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মিথস্ত্রীয়াকে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84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1083"/>
            <a:ext cx="12192000" cy="36769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5932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17442" y="3177707"/>
            <a:ext cx="7379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নবান্নের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বাইচ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18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3335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5629"/>
            <a:ext cx="12191999" cy="35223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9086" y="2920130"/>
            <a:ext cx="620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পালা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58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593984" cy="3477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477296"/>
            <a:ext cx="6593982" cy="33807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71224" y="2673096"/>
            <a:ext cx="4288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মাছ-ভাতে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বাজ্ঞালী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85" y="0"/>
            <a:ext cx="5598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1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001" y="2743199"/>
            <a:ext cx="112647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উতসব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পাচঁটি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0784" y="489397"/>
            <a:ext cx="46106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2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46" y="-12879"/>
            <a:ext cx="6126053" cy="3812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91" y="3644722"/>
            <a:ext cx="6151810" cy="3213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12751"/>
            <a:ext cx="6040190" cy="30452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40190" cy="36447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1649" y="4235698"/>
            <a:ext cx="7608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0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1843"/>
            <a:ext cx="12192000" cy="32261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6318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75787" y="2984525"/>
            <a:ext cx="6168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7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6823" y="669701"/>
            <a:ext cx="10921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531" y="3819250"/>
            <a:ext cx="5670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8665" y="3870768"/>
            <a:ext cx="4520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>
            <a:stCxn id="2" idx="2"/>
          </p:cNvCxnSpPr>
          <p:nvPr/>
        </p:nvCxnSpPr>
        <p:spPr>
          <a:xfrm>
            <a:off x="6117465" y="1377587"/>
            <a:ext cx="2820473" cy="24931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554569" y="1416224"/>
            <a:ext cx="2562896" cy="2441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96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365125"/>
            <a:ext cx="11214837" cy="141216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9418" y="1649099"/>
            <a:ext cx="5157787" cy="823912"/>
          </a:xfrm>
        </p:spPr>
        <p:txBody>
          <a:bodyPr>
            <a:normAutofit/>
          </a:bodyPr>
          <a:lstStyle/>
          <a:p>
            <a:r>
              <a:rPr lang="en-US" sz="4400" b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5698" y="2715306"/>
            <a:ext cx="6813482" cy="4024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ফিরোজ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সুবরাজপুর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পত্নীতলা,নওগাঁ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ই-মেইল-firojpatnitola@gmail.com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নং-০১৭১৬৬৯৭৯৭২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3270" y="1777286"/>
            <a:ext cx="3229378" cy="727790"/>
          </a:xfrm>
        </p:spPr>
        <p:txBody>
          <a:bodyPr>
            <a:noAutofit/>
          </a:bodyPr>
          <a:lstStyle/>
          <a:p>
            <a:r>
              <a:rPr lang="en-US" sz="4000" b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3270" y="2727918"/>
            <a:ext cx="3435439" cy="3238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৭ম</a:t>
            </a:r>
          </a:p>
          <a:p>
            <a:pPr marL="0" indent="0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২য়</a:t>
            </a:r>
          </a:p>
          <a:p>
            <a:pPr marL="0" indent="0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তারিখ-০৪/১১/২০১৯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30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36060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6085"/>
            <a:ext cx="12192000" cy="3251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3852" y="3252142"/>
            <a:ext cx="5670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93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71875"/>
            <a:ext cx="6065949" cy="3286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48" y="3571875"/>
            <a:ext cx="6126052" cy="3286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01"/>
            <a:ext cx="6096000" cy="3506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5601"/>
            <a:ext cx="6096000" cy="35062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3852" y="3252142"/>
            <a:ext cx="5670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573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73782"/>
            <a:ext cx="12192000" cy="3284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81696" y="2865896"/>
            <a:ext cx="4520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67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098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870"/>
            <a:ext cx="12192000" cy="35481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6671" y="3580448"/>
            <a:ext cx="4520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36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490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0175"/>
            <a:ext cx="12192000" cy="3367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626" y="729424"/>
            <a:ext cx="8771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15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9115" y="553791"/>
            <a:ext cx="2987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425" y="3348508"/>
            <a:ext cx="119000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629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4299" y="100484"/>
            <a:ext cx="4636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মূল্যালয়ঃ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740542" y="956809"/>
            <a:ext cx="39934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১.নবান্ন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ঋতুতে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3954" y="1646241"/>
            <a:ext cx="1056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0022" y="1646241"/>
            <a:ext cx="1212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2243" y="1607225"/>
            <a:ext cx="1300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হেমন্ত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2800" y="1644997"/>
            <a:ext cx="1056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670200" y="1705668"/>
            <a:ext cx="354168" cy="3263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67437" y="2168217"/>
            <a:ext cx="8500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2.গ্রামীণ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অটুট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315" y="2805735"/>
            <a:ext cx="3506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3760" y="2767017"/>
            <a:ext cx="2587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খ)</a:t>
            </a:r>
            <a:r>
              <a:rPr lang="en-US" dirty="0" err="1" smtClean="0"/>
              <a:t>লেখাপড়া</a:t>
            </a:r>
            <a:r>
              <a:rPr lang="en-US" dirty="0" smtClean="0"/>
              <a:t> </a:t>
            </a:r>
            <a:r>
              <a:rPr lang="en-US" dirty="0" err="1" smtClean="0"/>
              <a:t>কম</a:t>
            </a:r>
            <a:r>
              <a:rPr lang="en-US" dirty="0" smtClean="0"/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জানে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93420" y="2767017"/>
            <a:ext cx="3455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বেশিরভাগ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কৃষিজীবী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74649" y="2749807"/>
            <a:ext cx="3617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600407" y="2767017"/>
            <a:ext cx="346044" cy="4011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40913" y="3631842"/>
            <a:ext cx="102129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3.শহরে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420417" y="4119628"/>
            <a:ext cx="1326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24604" y="4573611"/>
            <a:ext cx="1326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21228" y="5061397"/>
            <a:ext cx="1863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44278" y="5584617"/>
            <a:ext cx="3618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সঠীক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0913" y="6282525"/>
            <a:ext cx="1429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70468" y="6259131"/>
            <a:ext cx="203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53759" y="6256767"/>
            <a:ext cx="1881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ii ও iii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96810" y="6254403"/>
            <a:ext cx="2228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i,ii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61440" y="6349284"/>
            <a:ext cx="425002" cy="3897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66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9418" y="679269"/>
            <a:ext cx="3130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778" y="2364376"/>
            <a:ext cx="9927013" cy="155826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পয়লা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3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2733" y="2150772"/>
            <a:ext cx="10947041" cy="156966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8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77295"/>
            <a:ext cx="6091707" cy="3380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1707" cy="34772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07" y="0"/>
            <a:ext cx="6100294" cy="34772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06" y="3477294"/>
            <a:ext cx="6091707" cy="33807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34677" y="236202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1437" y="2524363"/>
            <a:ext cx="2808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33404" y="2548250"/>
            <a:ext cx="346120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</a:t>
            </a:r>
            <a:r>
              <a:rPr lang="en-US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9717" y="5934670"/>
            <a:ext cx="2672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19916" y="6025545"/>
            <a:ext cx="2566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96214" y="136639"/>
            <a:ext cx="13316755" cy="104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চল,আমরা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90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048779" cy="3557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779" y="128790"/>
            <a:ext cx="6143221" cy="34287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57506"/>
            <a:ext cx="6048778" cy="3300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778" y="3557506"/>
            <a:ext cx="6143222" cy="33004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2904" y="3095841"/>
            <a:ext cx="3332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98416" y="3095841"/>
            <a:ext cx="3643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55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1101" y="1833995"/>
            <a:ext cx="76546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7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2484" y="978794"/>
            <a:ext cx="9144000" cy="3329659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b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19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71"/>
            <a:ext cx="1203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834130" y="717061"/>
            <a:ext cx="3966693" cy="28317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854558" y="717061"/>
            <a:ext cx="3953816" cy="28317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196" y="3471521"/>
            <a:ext cx="5670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71124" y="3548795"/>
            <a:ext cx="4520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69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591" y="-1"/>
            <a:ext cx="12748591" cy="36708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591" y="3670852"/>
            <a:ext cx="12748591" cy="32108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8359" y="3209187"/>
            <a:ext cx="9382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7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7" y="-13252"/>
            <a:ext cx="12355559" cy="34720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7" y="3472070"/>
            <a:ext cx="12355559" cy="33859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4377" y="2997153"/>
            <a:ext cx="9382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79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311</Words>
  <Application>Microsoft Office PowerPoint</Application>
  <PresentationFormat>Widescreen</PresentationFormat>
  <Paragraphs>77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Office Theme</vt:lpstr>
      <vt:lpstr>PowerPoint Presentation</vt:lpstr>
      <vt:lpstr>                               পরিচিতি </vt:lpstr>
      <vt:lpstr>PowerPoint Presentation</vt:lpstr>
      <vt:lpstr>PowerPoint Presentation</vt:lpstr>
      <vt:lpstr>PowerPoint Presentation</vt:lpstr>
      <vt:lpstr>এই পাঠ শেষে শিক্ষার্থীরা---  ১) বাংলাদেশের সংস্কৃতি কি বলতে পারবে । ২) বাংলাদেশের সামাজিক অর্থনৈতিক জীবন ভিত্তিক ও উতসব –বিনোদন ভিত্তিক সংস্কৃতির মধ্যে তুলনা করতে পারবে । ২) বাংলাদেশের গ্রামীণ ও শহরে সংস্কৃতি সম্পর্কে ব্যাখ্যা করতে পারবে 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FIROZ</dc:creator>
  <cp:lastModifiedBy>FIROZ</cp:lastModifiedBy>
  <cp:revision>77</cp:revision>
  <dcterms:created xsi:type="dcterms:W3CDTF">2019-11-04T10:53:27Z</dcterms:created>
  <dcterms:modified xsi:type="dcterms:W3CDTF">2019-11-10T16:50:50Z</dcterms:modified>
</cp:coreProperties>
</file>