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58" r:id="rId3"/>
    <p:sldId id="260" r:id="rId4"/>
    <p:sldId id="261" r:id="rId5"/>
    <p:sldId id="27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1759F-5B3F-4258-88CF-065577605A1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E81BA7-AE78-4CFD-BD52-40005B27DBAA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নির্বাচনের</a:t>
          </a:r>
          <a:r>
            <a:rPr lang="en-US" sz="28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প্রকার</a:t>
          </a:r>
          <a:r>
            <a:rPr lang="en-US" sz="28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  </a:t>
          </a:r>
          <a:endParaRPr lang="en-US" sz="2800" dirty="0">
            <a:solidFill>
              <a:schemeClr val="tx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4106B72E-593F-4198-997A-53CDC9AE7AAA}" type="parTrans" cxnId="{8952E89C-F68A-4E6C-8A48-B2C3D1453C34}">
      <dgm:prSet/>
      <dgm:spPr/>
      <dgm:t>
        <a:bodyPr/>
        <a:lstStyle/>
        <a:p>
          <a:endParaRPr lang="en-US"/>
        </a:p>
      </dgm:t>
    </dgm:pt>
    <dgm:pt modelId="{24C9DBE6-ECAE-4833-8EEE-1E209C25B384}" type="sibTrans" cxnId="{8952E89C-F68A-4E6C-8A48-B2C3D1453C34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6E40255-1F51-4B1D-AEC5-1154C1E7723F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3200" dirty="0" err="1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rPr>
            <a:t>পরোক্ষ</a:t>
          </a:r>
          <a:r>
            <a:rPr lang="en-US" sz="32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rPr>
            <a:t>নির্বচন</a:t>
          </a:r>
          <a:r>
            <a:rPr lang="en-US" sz="32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solidFill>
              <a:schemeClr val="bg2">
                <a:lumMod val="1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3E626B80-F150-4E2B-831A-5025D0A46114}" type="parTrans" cxnId="{751D10E8-D85E-4C92-8516-E2795822B5F3}">
      <dgm:prSet/>
      <dgm:spPr/>
      <dgm:t>
        <a:bodyPr/>
        <a:lstStyle/>
        <a:p>
          <a:endParaRPr lang="en-US"/>
        </a:p>
      </dgm:t>
    </dgm:pt>
    <dgm:pt modelId="{72289362-CDB5-4BDD-84D6-6D275DDEF426}" type="sibTrans" cxnId="{751D10E8-D85E-4C92-8516-E2795822B5F3}">
      <dgm:prSet/>
      <dgm:spPr/>
      <dgm:t>
        <a:bodyPr/>
        <a:lstStyle/>
        <a:p>
          <a:endParaRPr lang="en-US"/>
        </a:p>
      </dgm:t>
    </dgm:pt>
    <dgm:pt modelId="{F771FBD8-2AC3-4156-A779-1814BAF8F659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dirty="0" err="1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প্রত্যক্ষ</a:t>
          </a:r>
          <a:r>
            <a:rPr lang="en-US" sz="32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নির্বাচন</a:t>
          </a:r>
          <a:r>
            <a:rPr lang="en-US" sz="32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solidFill>
              <a:schemeClr val="tx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6876A39D-5230-4AE1-8EAD-7306D2952371}" type="parTrans" cxnId="{BF339685-3457-4822-A2F3-60EE09A30A85}">
      <dgm:prSet/>
      <dgm:spPr/>
      <dgm:t>
        <a:bodyPr/>
        <a:lstStyle/>
        <a:p>
          <a:endParaRPr lang="en-US"/>
        </a:p>
      </dgm:t>
    </dgm:pt>
    <dgm:pt modelId="{45D686A2-8283-4B0D-9534-94712D1083EA}" type="sibTrans" cxnId="{BF339685-3457-4822-A2F3-60EE09A30A85}">
      <dgm:prSet/>
      <dgm:spPr/>
      <dgm:t>
        <a:bodyPr/>
        <a:lstStyle/>
        <a:p>
          <a:endParaRPr lang="en-US"/>
        </a:p>
      </dgm:t>
    </dgm:pt>
    <dgm:pt modelId="{BC6BD8BE-EFFF-4DD0-9C17-BD382CA55929}" type="pres">
      <dgm:prSet presAssocID="{BD91759F-5B3F-4258-88CF-065577605A11}" presName="Name0" presStyleCnt="0">
        <dgm:presLayoutVars>
          <dgm:dir/>
          <dgm:resizeHandles val="exact"/>
        </dgm:presLayoutVars>
      </dgm:prSet>
      <dgm:spPr/>
    </dgm:pt>
    <dgm:pt modelId="{92BF0921-A833-446E-9F6D-C133E235B402}" type="pres">
      <dgm:prSet presAssocID="{EAE81BA7-AE78-4CFD-BD52-40005B27DBAA}" presName="node" presStyleLbl="node1" presStyleIdx="0" presStyleCnt="3" custScaleX="237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BDF65-03A6-46C3-BBA0-667AD155D522}" type="pres">
      <dgm:prSet presAssocID="{24C9DBE6-ECAE-4833-8EEE-1E209C25B384}" presName="sibTrans" presStyleLbl="sibTrans2D1" presStyleIdx="0" presStyleCnt="3" custScaleX="68872" custScaleY="85146" custLinFactNeighborX="52275" custLinFactNeighborY="-44018"/>
      <dgm:spPr/>
    </dgm:pt>
    <dgm:pt modelId="{671FB375-FABC-483B-827B-83BA5585800A}" type="pres">
      <dgm:prSet presAssocID="{24C9DBE6-ECAE-4833-8EEE-1E209C25B384}" presName="connectorText" presStyleLbl="sibTrans2D1" presStyleIdx="0" presStyleCnt="3"/>
      <dgm:spPr/>
    </dgm:pt>
    <dgm:pt modelId="{426FF667-AE63-4E72-B327-8193726DEC44}" type="pres">
      <dgm:prSet presAssocID="{76E40255-1F51-4B1D-AEC5-1154C1E7723F}" presName="node" presStyleLbl="node1" presStyleIdx="1" presStyleCnt="3" custScaleX="239457" custRadScaleRad="195056" custRadScaleInc="-26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7DADD-D654-4055-B600-BC57A610AE25}" type="pres">
      <dgm:prSet presAssocID="{72289362-CDB5-4BDD-84D6-6D275DDEF426}" presName="sibTrans" presStyleLbl="sibTrans2D1" presStyleIdx="1" presStyleCnt="3" custFlipHor="1" custScaleX="23671" custScaleY="115900"/>
      <dgm:spPr/>
    </dgm:pt>
    <dgm:pt modelId="{DA430DB8-F0DB-4885-8E8A-F72F75AF59C3}" type="pres">
      <dgm:prSet presAssocID="{72289362-CDB5-4BDD-84D6-6D275DDEF426}" presName="connectorText" presStyleLbl="sibTrans2D1" presStyleIdx="1" presStyleCnt="3"/>
      <dgm:spPr/>
    </dgm:pt>
    <dgm:pt modelId="{5ECDF245-1D1B-466D-904B-2D778DDAD0B3}" type="pres">
      <dgm:prSet presAssocID="{F771FBD8-2AC3-4156-A779-1814BAF8F659}" presName="node" presStyleLbl="node1" presStyleIdx="2" presStyleCnt="3" custScaleX="206307" custRadScaleRad="197975" custRadScaleInc="26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91DA4-5DA8-4921-B89A-77800A7A08D5}" type="pres">
      <dgm:prSet presAssocID="{45D686A2-8283-4B0D-9534-94712D1083EA}" presName="sibTrans" presStyleLbl="sibTrans2D1" presStyleIdx="2" presStyleCnt="3" custScaleX="74221" custScaleY="95334" custLinFactNeighborX="-58879" custLinFactNeighborY="-31340"/>
      <dgm:spPr/>
    </dgm:pt>
    <dgm:pt modelId="{F0D1C92E-1853-482A-8761-1200076F95E0}" type="pres">
      <dgm:prSet presAssocID="{45D686A2-8283-4B0D-9534-94712D1083EA}" presName="connectorText" presStyleLbl="sibTrans2D1" presStyleIdx="2" presStyleCnt="3"/>
      <dgm:spPr/>
    </dgm:pt>
  </dgm:ptLst>
  <dgm:cxnLst>
    <dgm:cxn modelId="{7C9A790A-922B-4CF6-BD33-D72900A4C7A6}" type="presOf" srcId="{76E40255-1F51-4B1D-AEC5-1154C1E7723F}" destId="{426FF667-AE63-4E72-B327-8193726DEC44}" srcOrd="0" destOrd="0" presId="urn:microsoft.com/office/officeart/2005/8/layout/cycle7"/>
    <dgm:cxn modelId="{B43AB39A-A239-4B6D-985E-66288091C9E7}" type="presOf" srcId="{BD91759F-5B3F-4258-88CF-065577605A11}" destId="{BC6BD8BE-EFFF-4DD0-9C17-BD382CA55929}" srcOrd="0" destOrd="0" presId="urn:microsoft.com/office/officeart/2005/8/layout/cycle7"/>
    <dgm:cxn modelId="{B578D41A-C6B8-431F-B18C-81131C9E004D}" type="presOf" srcId="{72289362-CDB5-4BDD-84D6-6D275DDEF426}" destId="{DAE7DADD-D654-4055-B600-BC57A610AE25}" srcOrd="0" destOrd="0" presId="urn:microsoft.com/office/officeart/2005/8/layout/cycle7"/>
    <dgm:cxn modelId="{BF339685-3457-4822-A2F3-60EE09A30A85}" srcId="{BD91759F-5B3F-4258-88CF-065577605A11}" destId="{F771FBD8-2AC3-4156-A779-1814BAF8F659}" srcOrd="2" destOrd="0" parTransId="{6876A39D-5230-4AE1-8EAD-7306D2952371}" sibTransId="{45D686A2-8283-4B0D-9534-94712D1083EA}"/>
    <dgm:cxn modelId="{C68E2E96-03E5-4C43-A05E-75D5D6F5A9DB}" type="presOf" srcId="{24C9DBE6-ECAE-4833-8EEE-1E209C25B384}" destId="{671FB375-FABC-483B-827B-83BA5585800A}" srcOrd="1" destOrd="0" presId="urn:microsoft.com/office/officeart/2005/8/layout/cycle7"/>
    <dgm:cxn modelId="{A4F2D3CB-C2EF-48B2-92D0-18F6F3A8D8FA}" type="presOf" srcId="{24C9DBE6-ECAE-4833-8EEE-1E209C25B384}" destId="{D19BDF65-03A6-46C3-BBA0-667AD155D522}" srcOrd="0" destOrd="0" presId="urn:microsoft.com/office/officeart/2005/8/layout/cycle7"/>
    <dgm:cxn modelId="{6C995C5A-3DBC-4789-A4C2-72CA0FC724AE}" type="presOf" srcId="{45D686A2-8283-4B0D-9534-94712D1083EA}" destId="{F0D1C92E-1853-482A-8761-1200076F95E0}" srcOrd="1" destOrd="0" presId="urn:microsoft.com/office/officeart/2005/8/layout/cycle7"/>
    <dgm:cxn modelId="{F4587424-99D6-49C6-9332-008670AEB25E}" type="presOf" srcId="{EAE81BA7-AE78-4CFD-BD52-40005B27DBAA}" destId="{92BF0921-A833-446E-9F6D-C133E235B402}" srcOrd="0" destOrd="0" presId="urn:microsoft.com/office/officeart/2005/8/layout/cycle7"/>
    <dgm:cxn modelId="{1FEF5EC5-4306-4F40-A3B7-C81876011CC2}" type="presOf" srcId="{45D686A2-8283-4B0D-9534-94712D1083EA}" destId="{09891DA4-5DA8-4921-B89A-77800A7A08D5}" srcOrd="0" destOrd="0" presId="urn:microsoft.com/office/officeart/2005/8/layout/cycle7"/>
    <dgm:cxn modelId="{F80CE479-5B0A-4B3A-A9DA-ADA16A78B308}" type="presOf" srcId="{72289362-CDB5-4BDD-84D6-6D275DDEF426}" destId="{DA430DB8-F0DB-4885-8E8A-F72F75AF59C3}" srcOrd="1" destOrd="0" presId="urn:microsoft.com/office/officeart/2005/8/layout/cycle7"/>
    <dgm:cxn modelId="{D5F9CD25-0208-422A-9466-31892F1E9C98}" type="presOf" srcId="{F771FBD8-2AC3-4156-A779-1814BAF8F659}" destId="{5ECDF245-1D1B-466D-904B-2D778DDAD0B3}" srcOrd="0" destOrd="0" presId="urn:microsoft.com/office/officeart/2005/8/layout/cycle7"/>
    <dgm:cxn modelId="{751D10E8-D85E-4C92-8516-E2795822B5F3}" srcId="{BD91759F-5B3F-4258-88CF-065577605A11}" destId="{76E40255-1F51-4B1D-AEC5-1154C1E7723F}" srcOrd="1" destOrd="0" parTransId="{3E626B80-F150-4E2B-831A-5025D0A46114}" sibTransId="{72289362-CDB5-4BDD-84D6-6D275DDEF426}"/>
    <dgm:cxn modelId="{8952E89C-F68A-4E6C-8A48-B2C3D1453C34}" srcId="{BD91759F-5B3F-4258-88CF-065577605A11}" destId="{EAE81BA7-AE78-4CFD-BD52-40005B27DBAA}" srcOrd="0" destOrd="0" parTransId="{4106B72E-593F-4198-997A-53CDC9AE7AAA}" sibTransId="{24C9DBE6-ECAE-4833-8EEE-1E209C25B384}"/>
    <dgm:cxn modelId="{47B7A4B5-9567-4FB0-874B-94C9FACC8BB3}" type="presParOf" srcId="{BC6BD8BE-EFFF-4DD0-9C17-BD382CA55929}" destId="{92BF0921-A833-446E-9F6D-C133E235B402}" srcOrd="0" destOrd="0" presId="urn:microsoft.com/office/officeart/2005/8/layout/cycle7"/>
    <dgm:cxn modelId="{72C2FFAA-555D-4D9F-B6E7-CD01DF78F98B}" type="presParOf" srcId="{BC6BD8BE-EFFF-4DD0-9C17-BD382CA55929}" destId="{D19BDF65-03A6-46C3-BBA0-667AD155D522}" srcOrd="1" destOrd="0" presId="urn:microsoft.com/office/officeart/2005/8/layout/cycle7"/>
    <dgm:cxn modelId="{71A9D8BF-8EAE-4576-A409-70567645064C}" type="presParOf" srcId="{D19BDF65-03A6-46C3-BBA0-667AD155D522}" destId="{671FB375-FABC-483B-827B-83BA5585800A}" srcOrd="0" destOrd="0" presId="urn:microsoft.com/office/officeart/2005/8/layout/cycle7"/>
    <dgm:cxn modelId="{09302E6A-A408-4F8A-A538-79F4D770F367}" type="presParOf" srcId="{BC6BD8BE-EFFF-4DD0-9C17-BD382CA55929}" destId="{426FF667-AE63-4E72-B327-8193726DEC44}" srcOrd="2" destOrd="0" presId="urn:microsoft.com/office/officeart/2005/8/layout/cycle7"/>
    <dgm:cxn modelId="{AE2EF823-030A-4059-B1CA-76207177A455}" type="presParOf" srcId="{BC6BD8BE-EFFF-4DD0-9C17-BD382CA55929}" destId="{DAE7DADD-D654-4055-B600-BC57A610AE25}" srcOrd="3" destOrd="0" presId="urn:microsoft.com/office/officeart/2005/8/layout/cycle7"/>
    <dgm:cxn modelId="{58E78368-833F-4C08-9E28-55055D16FB1C}" type="presParOf" srcId="{DAE7DADD-D654-4055-B600-BC57A610AE25}" destId="{DA430DB8-F0DB-4885-8E8A-F72F75AF59C3}" srcOrd="0" destOrd="0" presId="urn:microsoft.com/office/officeart/2005/8/layout/cycle7"/>
    <dgm:cxn modelId="{F489AA19-DB86-4C7D-8ADC-125819E21612}" type="presParOf" srcId="{BC6BD8BE-EFFF-4DD0-9C17-BD382CA55929}" destId="{5ECDF245-1D1B-466D-904B-2D778DDAD0B3}" srcOrd="4" destOrd="0" presId="urn:microsoft.com/office/officeart/2005/8/layout/cycle7"/>
    <dgm:cxn modelId="{6BB2E37B-D643-4AC2-BDC5-8AF991D9170C}" type="presParOf" srcId="{BC6BD8BE-EFFF-4DD0-9C17-BD382CA55929}" destId="{09891DA4-5DA8-4921-B89A-77800A7A08D5}" srcOrd="5" destOrd="0" presId="urn:microsoft.com/office/officeart/2005/8/layout/cycle7"/>
    <dgm:cxn modelId="{9D9BAF66-4335-4B5F-BA19-869062DF3207}" type="presParOf" srcId="{09891DA4-5DA8-4921-B89A-77800A7A08D5}" destId="{F0D1C92E-1853-482A-8761-1200076F95E0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FA48C-D072-40FE-B6A1-B41850332BDC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7F2AD-3A32-4C3A-A4DC-69617FC1E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1417638"/>
          </a:xfrm>
          <a:solidFill>
            <a:srgbClr val="0070C0"/>
          </a:solidFill>
          <a:ln w="28575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524000"/>
            <a:ext cx="8839199" cy="52578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46189" y="152400"/>
            <a:ext cx="5486400" cy="12192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257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নির্বাচন কী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নির্বাচন কত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নির্বাচনের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কি?কি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21197777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04800" y="228600"/>
            <a:ext cx="8534400" cy="16002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2209800"/>
            <a:ext cx="8305800" cy="419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নির্বাচন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পদ্ধতি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bn-IN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98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8991600" cy="1828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13800" dirty="0" smtClean="0"/>
              <a:t> </a:t>
            </a:r>
            <a:endParaRPr lang="en-US" sz="13800" dirty="0"/>
          </a:p>
        </p:txBody>
      </p:sp>
      <p:pic>
        <p:nvPicPr>
          <p:cNvPr id="1026" name="Picture 2" descr="C:\Users\It park BD\Downloads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6525380" cy="4952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271557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3" y="253219"/>
            <a:ext cx="8809892" cy="1464765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>
                <a:solidFill>
                  <a:srgbClr val="0070C0"/>
                </a:solidFill>
              </a:rPr>
              <a:t> </a:t>
            </a:r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b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solidFill>
                  <a:srgbClr val="0070C0"/>
                </a:solidFill>
              </a:rPr>
              <a:t>           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015" y="1717983"/>
            <a:ext cx="4293284" cy="4837562"/>
          </a:xfrm>
          <a:solidFill>
            <a:srgbClr val="92D050"/>
          </a:solidFill>
          <a:ln w="3810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শাহানাজ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 </a:t>
            </a:r>
            <a:endParaRPr lang="bn-BD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হাজী হেলাল উদ্দিন বালিকা উচ্চ বিদ্যালয়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তারাকান্দা, ময়মনসিংহ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717983"/>
            <a:ext cx="4421651" cy="4851629"/>
          </a:xfrm>
          <a:solidFill>
            <a:srgbClr val="92D050"/>
          </a:solidFill>
          <a:ln w="38100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নবম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বিষয়ঃপৌরনীতি ও নাগরিকতা 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7ম 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ময়ঃ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তারিখঃ-৩০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/-১০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২০১৯ইং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828800"/>
            <a:ext cx="1563522" cy="2067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02159060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38200"/>
            <a:ext cx="6629400" cy="5943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14400"/>
            <a:ext cx="8915400" cy="579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5235368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63842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54509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81000" y="1600200"/>
            <a:ext cx="8382000" cy="33528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371600" y="457200"/>
            <a:ext cx="6553200" cy="16002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590800"/>
            <a:ext cx="9144000" cy="3352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।নির্বাচন কী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।নির্বাচনের প্রকারভেদ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।নির্বাচনের পদ্ধতি ব্যাখ্যা 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9472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733800"/>
            <a:ext cx="9144000" cy="29718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ঃ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নির্বাচন হচ্ছে জনপ্রতিনিধি বাছাইয়ের পদ্ধতি। প্রাপ্ত বয়স্ক সকল নাগরিক ভোটের মাধ্যমে জনপ্রতিনিধি বাছাই করার প্রক্রিয়াকে নির্বাচন বলে।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886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792386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19" y="18535"/>
            <a:ext cx="9144000" cy="6858000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নির্বাচন দুই প্রকার।যেমন-প্রত্যক্ষ ও পরোক্ষ নির্বাচন। </a:t>
            </a:r>
          </a:p>
          <a:p>
            <a:pPr algn="ctr"/>
            <a:endParaRPr lang="bn-IN" sz="3200" dirty="0" smtClean="0"/>
          </a:p>
          <a:p>
            <a:pPr algn="just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প্রত্যক্ষ নির্বাচনঃ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যে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নির্বাচনে জনগণ সরাসরি ভোট দিয়ে প্রতিনিধি বাছাই করে তাকে প্রত্যক্ষ নির্বাচন বলা হয়। যেমন-বাংলাদেশের সংসদ সদস্যগন জনগণের প্রত্যক্ষ ভোটে নির্বাচিত হয়।</a:t>
            </a:r>
          </a:p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পরোক্ষ নির্বাচনঃ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জনগণের ভোটের মাধ্যমে যারা নির্বাচিত হয়,সেই জনপ্রতিনিধিগণ যখন রাষ্ট্রপতি বা সংসদের সংরক্ষিত আসনের সদস্য নির্বাচন করে তখন তাকে বলে পরোক্ষ নির্বাচন।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304800"/>
          <a:ext cx="56388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375935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32951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8229600" cy="3886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প্রত্যক্ষ ও পরোক্ষ নির্বাচনের মধ্যে পার্থক্য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33600" y="381000"/>
            <a:ext cx="525780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2912096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223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 পরিচিতি           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It park BD</dc:creator>
  <cp:lastModifiedBy>It park BD</cp:lastModifiedBy>
  <cp:revision>50</cp:revision>
  <dcterms:created xsi:type="dcterms:W3CDTF">2006-08-16T00:00:00Z</dcterms:created>
  <dcterms:modified xsi:type="dcterms:W3CDTF">2019-11-10T11:42:02Z</dcterms:modified>
</cp:coreProperties>
</file>