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1619E1-4B53-4F08-B7F6-17B5BE386C17}" type="datetimeFigureOut">
              <a:rPr lang="en-US" smtClean="0"/>
              <a:t>11/9/2019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6E23F8-FC07-4E74-BD91-76273505C3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51394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1619E1-4B53-4F08-B7F6-17B5BE386C17}" type="datetimeFigureOut">
              <a:rPr lang="en-US" smtClean="0"/>
              <a:t>11/9/2019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6E23F8-FC07-4E74-BD91-76273505C3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84915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1619E1-4B53-4F08-B7F6-17B5BE386C17}" type="datetimeFigureOut">
              <a:rPr lang="en-US" smtClean="0"/>
              <a:t>11/9/2019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6E23F8-FC07-4E74-BD91-76273505C3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60676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1619E1-4B53-4F08-B7F6-17B5BE386C17}" type="datetimeFigureOut">
              <a:rPr lang="en-US" smtClean="0"/>
              <a:t>11/9/2019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6E23F8-FC07-4E74-BD91-76273505C3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46713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1619E1-4B53-4F08-B7F6-17B5BE386C17}" type="datetimeFigureOut">
              <a:rPr lang="en-US" smtClean="0"/>
              <a:t>11/9/2019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6E23F8-FC07-4E74-BD91-76273505C3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48503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1619E1-4B53-4F08-B7F6-17B5BE386C17}" type="datetimeFigureOut">
              <a:rPr lang="en-US" smtClean="0"/>
              <a:t>11/9/2019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6E23F8-FC07-4E74-BD91-76273505C3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18487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1619E1-4B53-4F08-B7F6-17B5BE386C17}" type="datetimeFigureOut">
              <a:rPr lang="en-US" smtClean="0"/>
              <a:t>11/9/2019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6E23F8-FC07-4E74-BD91-76273505C3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61699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1619E1-4B53-4F08-B7F6-17B5BE386C17}" type="datetimeFigureOut">
              <a:rPr lang="en-US" smtClean="0"/>
              <a:t>11/9/2019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6E23F8-FC07-4E74-BD91-76273505C3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87965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1619E1-4B53-4F08-B7F6-17B5BE386C17}" type="datetimeFigureOut">
              <a:rPr lang="en-US" smtClean="0"/>
              <a:t>11/9/2019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6E23F8-FC07-4E74-BD91-76273505C3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2566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1619E1-4B53-4F08-B7F6-17B5BE386C17}" type="datetimeFigureOut">
              <a:rPr lang="en-US" smtClean="0"/>
              <a:t>11/9/2019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6E23F8-FC07-4E74-BD91-76273505C3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80842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1619E1-4B53-4F08-B7F6-17B5BE386C17}" type="datetimeFigureOut">
              <a:rPr lang="en-US" smtClean="0"/>
              <a:t>11/9/2019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6E23F8-FC07-4E74-BD91-76273505C3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90709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1619E1-4B53-4F08-B7F6-17B5BE386C17}" type="datetimeFigureOut">
              <a:rPr lang="en-US" smtClean="0"/>
              <a:t>11/9/2019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6E23F8-FC07-4E74-BD91-76273505C3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77792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2133600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bn-BD" sz="13800" dirty="0" smtClean="0">
                <a:solidFill>
                  <a:srgbClr val="FF0066"/>
                </a:solidFill>
                <a:latin typeface="NikoshBAN" pitchFamily="2" charset="0"/>
                <a:cs typeface="NikoshBAN" pitchFamily="2" charset="0"/>
              </a:rPr>
              <a:t>স্বাগতম </a:t>
            </a:r>
            <a:endParaRPr lang="en-US" sz="13800" dirty="0">
              <a:solidFill>
                <a:srgbClr val="FF0066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5" name="Picture 4" descr="6_18082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133600"/>
            <a:ext cx="9178235" cy="472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48004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4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PicFrontServer.jpga14f914b-c2af-4150-a3a4-9d92cec9d7ffLarger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" y="0"/>
            <a:ext cx="4286342" cy="3733800"/>
          </a:xfrm>
          <a:prstGeom prst="rect">
            <a:avLst/>
          </a:prstGeom>
        </p:spPr>
      </p:pic>
      <p:pic>
        <p:nvPicPr>
          <p:cNvPr id="3" name="Picture 2" descr="Eye-Care-Tips-for-Computer-Users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0"/>
            <a:ext cx="4572000" cy="3733800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228600" y="4572000"/>
            <a:ext cx="3810659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bn-BD" sz="44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ক্লায়েন্ট  ( </a:t>
            </a:r>
            <a:r>
              <a:rPr lang="en-US" sz="4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Client </a:t>
            </a:r>
            <a:r>
              <a:rPr lang="bn-BD" sz="4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endParaRPr lang="en-US" sz="4400" dirty="0"/>
          </a:p>
        </p:txBody>
      </p:sp>
      <p:sp>
        <p:nvSpPr>
          <p:cNvPr id="5" name="Rectangle 4"/>
          <p:cNvSpPr/>
          <p:nvPr/>
        </p:nvSpPr>
        <p:spPr>
          <a:xfrm>
            <a:off x="4571915" y="4495800"/>
            <a:ext cx="4572085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bn-BD" sz="48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ব্যবহারকারী  ( </a:t>
            </a:r>
            <a:r>
              <a:rPr lang="en-US" sz="4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User )</a:t>
            </a:r>
            <a:endParaRPr lang="en-US" sz="4800" dirty="0">
              <a:solidFill>
                <a:srgbClr val="002060"/>
              </a:solidFill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310904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9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n-BD" b="1" u="sng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দলীয় কাজ</a:t>
            </a: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457200" y="1752600"/>
            <a:ext cx="8382000" cy="4419600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1219200" y="2514600"/>
            <a:ext cx="693420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6000" dirty="0" smtClean="0">
                <a:latin typeface="NikoshBAN" pitchFamily="2" charset="0"/>
                <a:cs typeface="NikoshBAN" pitchFamily="2" charset="0"/>
              </a:rPr>
              <a:t>* ১। তোমাদের স্কুলের  জন্যে কী কী রিসোর্সের প্রয়োজন ? একটি তালিকা তৈরী কর । </a:t>
            </a:r>
            <a:endParaRPr lang="en-US" sz="6000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372230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n-BD" b="1" u="sng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মূল্যায়ন 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0" y="1371600"/>
            <a:ext cx="9144000" cy="5486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0" y="2133600"/>
            <a:ext cx="8763000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000" dirty="0" smtClean="0">
                <a:latin typeface="NikoshBAN" pitchFamily="2" charset="0"/>
                <a:cs typeface="NikoshBAN" pitchFamily="2" charset="0"/>
              </a:rPr>
              <a:t>*১। নিচের কোনটি রিসোর্সের ঊদাহরন ?</a:t>
            </a:r>
          </a:p>
          <a:p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ক) প্রিন্টার     খ) মনিটার   গ ) কী বোর্ড    ঘ ) মাউস</a:t>
            </a:r>
          </a:p>
          <a:p>
            <a:r>
              <a:rPr lang="bn-BD" sz="4000" dirty="0" smtClean="0">
                <a:latin typeface="NikoshBAN" pitchFamily="2" charset="0"/>
                <a:cs typeface="NikoshBAN" pitchFamily="2" charset="0"/>
              </a:rPr>
              <a:t>*২। নিচের কোনটি মিডিয়া হিসেবে কাজ করে ? </a:t>
            </a:r>
          </a:p>
          <a:p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ক) সার্ভার      খ) প্রটোকল  গ) তার      ঘ) ইউজার </a:t>
            </a:r>
          </a:p>
          <a:p>
            <a:r>
              <a:rPr lang="bn-BD" sz="4000" dirty="0" smtClean="0">
                <a:latin typeface="NikoshBAN" pitchFamily="2" charset="0"/>
                <a:cs typeface="NikoshBAN" pitchFamily="2" charset="0"/>
              </a:rPr>
              <a:t>*৩) কেউ যদি অন্য কারো কাছ থেকে কোনো ধরনের সেবা নেয় , তখন তাকে কি বলে ?</a:t>
            </a:r>
          </a:p>
          <a:p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ক) ক্লায়েন্ট  খ) সার্ভার   গ) ইউজার  ঘ) মনিটার 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33094531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bn-BD" sz="7200" b="1" u="sng" dirty="0" smtClean="0">
                <a:solidFill>
                  <a:schemeClr val="accent4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বাড়ীর কাজ </a:t>
            </a:r>
            <a:endParaRPr lang="en-US" sz="7200" dirty="0"/>
          </a:p>
        </p:txBody>
      </p:sp>
      <p:sp>
        <p:nvSpPr>
          <p:cNvPr id="3" name="TextBox 2"/>
          <p:cNvSpPr txBox="1"/>
          <p:nvPr/>
        </p:nvSpPr>
        <p:spPr>
          <a:xfrm>
            <a:off x="609600" y="2286000"/>
            <a:ext cx="70866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১। কম্পিউটার নেটওয়ার্ক কি ? কম্পিউটার নেটওয়ার্ক থেকে কি কি সুবিধা পাওয়া যায় ?  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12478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IMG_4938 (640x480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58165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609600" y="5562601"/>
            <a:ext cx="65532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9600" dirty="0" smtClean="0">
                <a:latin typeface="NikoshBAN" pitchFamily="2" charset="0"/>
                <a:cs typeface="NikoshBAN" pitchFamily="2" charset="0"/>
              </a:rPr>
              <a:t>ধন্যবাদ </a:t>
            </a:r>
            <a:endParaRPr lang="en-US" sz="9600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86812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971800"/>
            <a:ext cx="8077200" cy="2362200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chemeClr val="bg2">
                    <a:lumMod val="10000"/>
                  </a:schemeClr>
                </a:solidFill>
                <a:latin typeface="NikoshBAN" pitchFamily="2" charset="0"/>
                <a:cs typeface="NikoshBAN" pitchFamily="2" charset="0"/>
              </a:rPr>
              <a:t/>
            </a:r>
            <a:br>
              <a:rPr lang="en-US" dirty="0" smtClean="0">
                <a:solidFill>
                  <a:schemeClr val="bg2">
                    <a:lumMod val="10000"/>
                  </a:schemeClr>
                </a:solidFill>
                <a:latin typeface="NikoshBAN" pitchFamily="2" charset="0"/>
                <a:cs typeface="NikoshBAN" pitchFamily="2" charset="0"/>
              </a:rPr>
            </a:b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Down Ribbon 3"/>
          <p:cNvSpPr/>
          <p:nvPr/>
        </p:nvSpPr>
        <p:spPr>
          <a:xfrm>
            <a:off x="1066800" y="914400"/>
            <a:ext cx="6629400" cy="1524000"/>
          </a:xfrm>
          <a:prstGeom prst="ribbon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2743200" y="1219200"/>
            <a:ext cx="32766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6000" dirty="0" smtClean="0">
                <a:solidFill>
                  <a:schemeClr val="accent6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পরিচিতি </a:t>
            </a:r>
            <a:endParaRPr lang="en-US" sz="600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152400" y="2743200"/>
            <a:ext cx="8763000" cy="4114800"/>
          </a:xfrm>
          <a:prstGeom prst="roundRect">
            <a:avLst/>
          </a:prstGeom>
          <a:solidFill>
            <a:schemeClr val="bg2">
              <a:lumMod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       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মোঃ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>
                <a:latin typeface="NikoshBAN" pitchFamily="2" charset="0"/>
                <a:cs typeface="NikoshBAN" pitchFamily="2" charset="0"/>
              </a:rPr>
              <a:t>হারুন</a:t>
            </a:r>
            <a:r>
              <a:rPr lang="en-US" sz="40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>
                <a:latin typeface="NikoshBAN" pitchFamily="2" charset="0"/>
                <a:cs typeface="NikoshBAN" pitchFamily="2" charset="0"/>
              </a:rPr>
              <a:t>অর</a:t>
            </a:r>
            <a:r>
              <a:rPr lang="en-US" sz="40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>
                <a:latin typeface="NikoshBAN" pitchFamily="2" charset="0"/>
                <a:cs typeface="NikoshBAN" pitchFamily="2" charset="0"/>
              </a:rPr>
              <a:t>রশিদ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  <a:p>
            <a:r>
              <a:rPr lang="en-US" sz="4000" dirty="0">
                <a:latin typeface="NikoshBAN" pitchFamily="2" charset="0"/>
                <a:cs typeface="NikoshBAN" pitchFamily="2" charset="0"/>
              </a:rPr>
              <a:t>        </a:t>
            </a:r>
            <a:r>
              <a:rPr lang="en-US" sz="4000" dirty="0" err="1">
                <a:latin typeface="NikoshBAN" pitchFamily="2" charset="0"/>
                <a:cs typeface="NikoshBAN" pitchFamily="2" charset="0"/>
              </a:rPr>
              <a:t>সহকারি</a:t>
            </a:r>
            <a:r>
              <a:rPr lang="en-US" sz="40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>
                <a:latin typeface="NikoshBAN" pitchFamily="2" charset="0"/>
                <a:cs typeface="NikoshBAN" pitchFamily="2" charset="0"/>
              </a:rPr>
              <a:t>শিক্ষক</a:t>
            </a:r>
            <a:r>
              <a:rPr lang="en-US" sz="4000" dirty="0">
                <a:latin typeface="NikoshBAN" pitchFamily="2" charset="0"/>
                <a:cs typeface="NikoshBAN" pitchFamily="2" charset="0"/>
              </a:rPr>
              <a:t> (</a:t>
            </a:r>
            <a:r>
              <a:rPr lang="en-US" sz="4000" dirty="0" err="1">
                <a:latin typeface="NikoshBAN" pitchFamily="2" charset="0"/>
                <a:cs typeface="NikoshBAN" pitchFamily="2" charset="0"/>
              </a:rPr>
              <a:t>আইসিটি</a:t>
            </a:r>
            <a:r>
              <a:rPr lang="en-US" sz="4000" dirty="0">
                <a:latin typeface="NikoshBAN" pitchFamily="2" charset="0"/>
                <a:cs typeface="NikoshBAN" pitchFamily="2" charset="0"/>
              </a:rPr>
              <a:t>)</a:t>
            </a:r>
          </a:p>
          <a:p>
            <a:r>
              <a:rPr lang="en-US" sz="4000" dirty="0">
                <a:latin typeface="NikoshBAN" pitchFamily="2" charset="0"/>
                <a:cs typeface="NikoshBAN" pitchFamily="2" charset="0"/>
              </a:rPr>
              <a:t>    </a:t>
            </a:r>
            <a:r>
              <a:rPr lang="en-US" sz="4000" dirty="0" err="1">
                <a:latin typeface="NikoshBAN" pitchFamily="2" charset="0"/>
                <a:cs typeface="NikoshBAN" pitchFamily="2" charset="0"/>
              </a:rPr>
              <a:t>জোত</a:t>
            </a:r>
            <a:r>
              <a:rPr lang="en-US" sz="40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>
                <a:latin typeface="NikoshBAN" pitchFamily="2" charset="0"/>
                <a:cs typeface="NikoshBAN" pitchFamily="2" charset="0"/>
              </a:rPr>
              <a:t>আতাউল্যা</a:t>
            </a:r>
            <a:r>
              <a:rPr lang="en-US" sz="40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>
                <a:latin typeface="NikoshBAN" pitchFamily="2" charset="0"/>
                <a:cs typeface="NikoshBAN" pitchFamily="2" charset="0"/>
              </a:rPr>
              <a:t>দাখিল</a:t>
            </a:r>
            <a:r>
              <a:rPr lang="en-US" sz="40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>
                <a:latin typeface="NikoshBAN" pitchFamily="2" charset="0"/>
                <a:cs typeface="NikoshBAN" pitchFamily="2" charset="0"/>
              </a:rPr>
              <a:t>মাদ্রাসা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  <a:p>
            <a:r>
              <a:rPr lang="en-US" sz="4000" dirty="0">
                <a:latin typeface="NikoshBAN" pitchFamily="2" charset="0"/>
                <a:cs typeface="NikoshBAN" pitchFamily="2" charset="0"/>
              </a:rPr>
              <a:t>           </a:t>
            </a:r>
            <a:r>
              <a:rPr lang="en-US" sz="4000" dirty="0" err="1">
                <a:latin typeface="NikoshBAN" pitchFamily="2" charset="0"/>
                <a:cs typeface="NikoshBAN" pitchFamily="2" charset="0"/>
              </a:rPr>
              <a:t>গোপালপুর,টাংগাইল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29745" y="3200400"/>
            <a:ext cx="2590800" cy="2590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92236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bn-BD" sz="5400" dirty="0" smtClean="0">
                <a:latin typeface="NikoshBAN" pitchFamily="2" charset="0"/>
                <a:cs typeface="NikoshBAN" pitchFamily="2" charset="0"/>
              </a:rPr>
              <a:t>শ্রেণি </a:t>
            </a:r>
            <a:r>
              <a:rPr lang="en-US" sz="5400" dirty="0" smtClean="0">
                <a:latin typeface="NikoshBAN" pitchFamily="2" charset="0"/>
                <a:cs typeface="NikoshBAN" pitchFamily="2" charset="0"/>
              </a:rPr>
              <a:t>  </a:t>
            </a:r>
            <a:r>
              <a:rPr lang="bn-BD" sz="5400" dirty="0" smtClean="0">
                <a:latin typeface="NikoshBAN" pitchFamily="2" charset="0"/>
                <a:cs typeface="NikoshBAN" pitchFamily="2" charset="0"/>
              </a:rPr>
              <a:t>– অষ্টম </a:t>
            </a:r>
          </a:p>
          <a:p>
            <a:r>
              <a:rPr lang="bn-BD" sz="5400" dirty="0" smtClean="0">
                <a:latin typeface="NikoshBAN" pitchFamily="2" charset="0"/>
                <a:cs typeface="NikoshBAN" pitchFamily="2" charset="0"/>
              </a:rPr>
              <a:t>বিষয়  – তথ্য ও যোগাযোগ প্রযুক্তি</a:t>
            </a:r>
          </a:p>
          <a:p>
            <a:r>
              <a:rPr lang="bn-BD" sz="5400" dirty="0" smtClean="0">
                <a:latin typeface="NikoshBAN" pitchFamily="2" charset="0"/>
                <a:cs typeface="NikoshBAN" pitchFamily="2" charset="0"/>
              </a:rPr>
              <a:t>অধ্যায় – ২ য় </a:t>
            </a:r>
          </a:p>
          <a:p>
            <a:r>
              <a:rPr lang="bn-BD" sz="5400" dirty="0" smtClean="0">
                <a:latin typeface="NikoshBAN" pitchFamily="2" charset="0"/>
                <a:cs typeface="NikoshBAN" pitchFamily="2" charset="0"/>
              </a:rPr>
              <a:t>পাঠ    – কম্পিউটার নেটওয়ার্কের ধারণা </a:t>
            </a:r>
            <a:endParaRPr lang="en-US" sz="5400" dirty="0" smtClean="0">
              <a:latin typeface="NikoshBAN" pitchFamily="2" charset="0"/>
              <a:cs typeface="NikoshBAN" pitchFamily="2" charset="0"/>
            </a:endParaRPr>
          </a:p>
          <a:p>
            <a:r>
              <a:rPr lang="bn-BD" sz="5400" dirty="0" smtClean="0">
                <a:latin typeface="NikoshBAN" pitchFamily="2" charset="0"/>
                <a:cs typeface="NikoshBAN" pitchFamily="2" charset="0"/>
              </a:rPr>
              <a:t>সময়   – ৪০ মিনিট </a:t>
            </a:r>
            <a:endParaRPr lang="en-US" sz="5400" dirty="0" smtClean="0">
              <a:latin typeface="NikoshBAN" pitchFamily="2" charset="0"/>
              <a:cs typeface="NikoshBAN" pitchFamily="2" charset="0"/>
            </a:endParaRPr>
          </a:p>
          <a:p>
            <a:r>
              <a:rPr lang="bn-BD" sz="5400" dirty="0" smtClean="0">
                <a:latin typeface="NikoshBAN" pitchFamily="2" charset="0"/>
                <a:cs typeface="NikoshBAN" pitchFamily="2" charset="0"/>
              </a:rPr>
              <a:t>তাং-   </a:t>
            </a:r>
            <a:r>
              <a:rPr lang="bn-BD" sz="5400" dirty="0" smtClean="0">
                <a:latin typeface="NikoshBAN" pitchFamily="2" charset="0"/>
                <a:cs typeface="NikoshBAN" pitchFamily="2" charset="0"/>
              </a:rPr>
              <a:t>১</a:t>
            </a:r>
            <a:r>
              <a:rPr lang="en-US" sz="5400" dirty="0" smtClean="0">
                <a:latin typeface="NikoshBAN" pitchFamily="2" charset="0"/>
                <a:cs typeface="NikoshBAN" pitchFamily="2" charset="0"/>
              </a:rPr>
              <a:t>1</a:t>
            </a:r>
            <a:r>
              <a:rPr lang="bn-BD" sz="5400" dirty="0" smtClean="0">
                <a:latin typeface="NikoshBAN" pitchFamily="2" charset="0"/>
                <a:cs typeface="NikoshBAN" pitchFamily="2" charset="0"/>
              </a:rPr>
              <a:t>-</a:t>
            </a:r>
            <a:r>
              <a:rPr lang="en-US" sz="5400" dirty="0" smtClean="0">
                <a:latin typeface="NikoshBAN" pitchFamily="2" charset="0"/>
                <a:cs typeface="NikoshBAN" pitchFamily="2" charset="0"/>
              </a:rPr>
              <a:t>11</a:t>
            </a:r>
            <a:r>
              <a:rPr lang="bn-BD" sz="5400" dirty="0" smtClean="0">
                <a:latin typeface="NikoshBAN" pitchFamily="2" charset="0"/>
                <a:cs typeface="NikoshBAN" pitchFamily="2" charset="0"/>
              </a:rPr>
              <a:t>-২০১</a:t>
            </a:r>
            <a:r>
              <a:rPr lang="en-US" sz="5400" dirty="0" smtClean="0">
                <a:latin typeface="NikoshBAN" pitchFamily="2" charset="0"/>
                <a:cs typeface="NikoshBAN" pitchFamily="2" charset="0"/>
              </a:rPr>
              <a:t>9</a:t>
            </a:r>
            <a:r>
              <a:rPr lang="bn-BD" sz="5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bn-BD" sz="5400" dirty="0" smtClean="0">
                <a:latin typeface="NikoshBAN" pitchFamily="2" charset="0"/>
                <a:cs typeface="NikoshBAN" pitchFamily="2" charset="0"/>
              </a:rPr>
              <a:t>ইং  </a:t>
            </a:r>
            <a:endParaRPr lang="en-US" sz="54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838200" y="2057400"/>
            <a:ext cx="7772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04534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381000" y="304800"/>
            <a:ext cx="8458200" cy="61722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8800" b="1" u="sng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শিখনফল</a:t>
            </a:r>
          </a:p>
          <a:p>
            <a:r>
              <a:rPr lang="bn-BD" sz="3600" b="1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১। নেটওয়ার্ক কি বলতে পারবে ।</a:t>
            </a:r>
          </a:p>
          <a:p>
            <a:r>
              <a:rPr lang="bn-BD" sz="3600" b="1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২। কম্পিউটার নেটওয়ার্কের ধারণা ব্যাখ্যা করতে পারবে।</a:t>
            </a:r>
          </a:p>
          <a:p>
            <a:r>
              <a:rPr lang="bn-BD" sz="3600" b="1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৩। কম্পিউটার নেটওয়ার্কের সুবিধা বলতে পারবে </a:t>
            </a:r>
            <a:endParaRPr lang="en-US" sz="3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13598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 descr="networking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389245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762000" y="5486400"/>
            <a:ext cx="73914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7200" dirty="0" smtClean="0">
                <a:latin typeface="NikoshBAN" pitchFamily="2" charset="0"/>
                <a:cs typeface="NikoshBAN" pitchFamily="2" charset="0"/>
              </a:rPr>
              <a:t>ব্যক্তিগত নেটওয়ার্ক </a:t>
            </a:r>
            <a:endParaRPr lang="en-US" sz="7200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900636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lowchart: Terminator 1"/>
          <p:cNvSpPr/>
          <p:nvPr/>
        </p:nvSpPr>
        <p:spPr>
          <a:xfrm>
            <a:off x="1752600" y="762000"/>
            <a:ext cx="5867400" cy="990600"/>
          </a:xfrm>
          <a:prstGeom prst="flowChartTerminator">
            <a:avLst/>
          </a:prstGeom>
          <a:solidFill>
            <a:schemeClr val="accent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8000" dirty="0" smtClean="0">
                <a:latin typeface="NikoshBAN" pitchFamily="2" charset="0"/>
                <a:cs typeface="NikoshBAN" pitchFamily="2" charset="0"/>
              </a:rPr>
              <a:t>আজকের পাঠ </a:t>
            </a:r>
            <a:endParaRPr lang="en-US" sz="8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Flowchart: Process 2"/>
          <p:cNvSpPr/>
          <p:nvPr/>
        </p:nvSpPr>
        <p:spPr>
          <a:xfrm>
            <a:off x="1524000" y="1981200"/>
            <a:ext cx="6324600" cy="1981200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4800" b="1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কম্পিউটার নেটওয়ার্কের ধারণা 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17342138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lowchart: Process 1"/>
          <p:cNvSpPr/>
          <p:nvPr/>
        </p:nvSpPr>
        <p:spPr>
          <a:xfrm>
            <a:off x="0" y="0"/>
            <a:ext cx="9144000" cy="6858000"/>
          </a:xfrm>
          <a:prstGeom prst="flowChartProcess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3" name="Picture 2" descr="800px-Sample-network-diagram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63880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1143000" y="5750004"/>
            <a:ext cx="58674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6600" dirty="0" smtClean="0">
                <a:latin typeface="NikoshBAN" pitchFamily="2" charset="0"/>
                <a:cs typeface="NikoshBAN" pitchFamily="2" charset="0"/>
              </a:rPr>
              <a:t>কম্পিউটার নেটওয়ার্ক </a:t>
            </a:r>
            <a:endParaRPr lang="en-US" sz="6600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305911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9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nip Diagonal Corner Rectangle 1"/>
          <p:cNvSpPr/>
          <p:nvPr/>
        </p:nvSpPr>
        <p:spPr>
          <a:xfrm>
            <a:off x="609600" y="609600"/>
            <a:ext cx="8077200" cy="6019800"/>
          </a:xfrm>
          <a:prstGeom prst="snip2DiagRect">
            <a:avLst>
              <a:gd name="adj1" fmla="val 0"/>
              <a:gd name="adj2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 descr="computer-hardware-fundamentals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28800" y="624163"/>
            <a:ext cx="5867399" cy="4446693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1828800" y="5181600"/>
            <a:ext cx="48768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8000" dirty="0" smtClean="0">
                <a:latin typeface="NikoshBAN" pitchFamily="2" charset="0"/>
                <a:cs typeface="NikoshBAN" pitchFamily="2" charset="0"/>
              </a:rPr>
              <a:t>সার্ভার </a:t>
            </a:r>
            <a:endParaRPr lang="en-US" sz="8000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067524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ame 1"/>
          <p:cNvSpPr/>
          <p:nvPr/>
        </p:nvSpPr>
        <p:spPr>
          <a:xfrm>
            <a:off x="0" y="0"/>
            <a:ext cx="9144000" cy="5867400"/>
          </a:xfrm>
          <a:prstGeom prst="fra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pic>
        <p:nvPicPr>
          <p:cNvPr id="3" name="Picture 2" descr="CC715X-03_LR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2000" y="3657600"/>
            <a:ext cx="3200400" cy="1447800"/>
          </a:xfrm>
          <a:prstGeom prst="rect">
            <a:avLst/>
          </a:prstGeom>
        </p:spPr>
      </p:pic>
      <p:pic>
        <p:nvPicPr>
          <p:cNvPr id="4" name="Picture 3" descr="Optical_fiber_cabl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667537">
            <a:off x="1382591" y="1238047"/>
            <a:ext cx="6193760" cy="2752725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295400" y="6019800"/>
            <a:ext cx="51054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4400" dirty="0" smtClean="0">
                <a:latin typeface="NikoshBAN" pitchFamily="2" charset="0"/>
                <a:cs typeface="NikoshBAN" pitchFamily="2" charset="0"/>
              </a:rPr>
              <a:t>মিডিয়া (  তার ) </a:t>
            </a:r>
            <a:endParaRPr lang="en-US" sz="4400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29705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9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207</Words>
  <Application>Microsoft Office PowerPoint</Application>
  <PresentationFormat>On-screen Show (4:3)</PresentationFormat>
  <Paragraphs>37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Office Theme</vt:lpstr>
      <vt:lpstr>স্বাগতম </vt:lpstr>
      <vt:lpstr>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দলীয় কাজ</vt:lpstr>
      <vt:lpstr>মূল্যায়ন </vt:lpstr>
      <vt:lpstr>বাড়ীর কাজ 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স্বাগতম </dc:title>
  <dc:creator>harun</dc:creator>
  <cp:lastModifiedBy>harun</cp:lastModifiedBy>
  <cp:revision>1</cp:revision>
  <dcterms:created xsi:type="dcterms:W3CDTF">2019-11-10T05:50:30Z</dcterms:created>
  <dcterms:modified xsi:type="dcterms:W3CDTF">2019-11-10T05:51:39Z</dcterms:modified>
</cp:coreProperties>
</file>