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7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7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4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8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9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21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6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73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7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15BEF-BA79-435A-A0C5-1BA08D45AACD}" type="datetimeFigureOut">
              <a:rPr lang="en-US" smtClean="0"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E4DBC-0366-495C-8F5E-DE3DF2577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2209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name_a_rose_pink_ro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7333" y="2175933"/>
            <a:ext cx="7391400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7333" y="551923"/>
            <a:ext cx="7391400" cy="172354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8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20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fhj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1752600"/>
            <a:ext cx="7543800" cy="4800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728133" y="823893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ছবিতে তোমরা কী দেখতে পাচ্ছ।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495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306763"/>
          </a:xfrm>
        </p:spPr>
        <p:txBody>
          <a:bodyPr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ছবি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05000"/>
            <a:ext cx="7086600" cy="4419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609600" y="228600"/>
            <a:ext cx="467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ছবিতে তোমরা কী দেখতে পাচ্ছ।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/>
              <a:t>   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982133"/>
            <a:ext cx="464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dirty="0" smtClean="0"/>
              <a:t> </a:t>
            </a:r>
            <a:r>
              <a:rPr lang="bn-BD" sz="2000" dirty="0"/>
              <a:t>উপরের ছবির </a:t>
            </a:r>
            <a:r>
              <a:rPr lang="bn-BD" sz="2000" dirty="0" smtClean="0"/>
              <a:t>সাথে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bn-BD" sz="2000" dirty="0" smtClean="0"/>
              <a:t> </a:t>
            </a:r>
            <a:r>
              <a:rPr lang="bn-BD" sz="2000" dirty="0"/>
              <a:t>কী?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4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705100"/>
            <a:ext cx="8915400" cy="251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lvl="3">
              <a:buFont typeface="Wingdings" pitchFamily="2" charset="2"/>
              <a:buChar char="q"/>
            </a:pP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দৈনন্দিন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জীবনের সমস্যা সমাধানে     	   ইন্টানেটর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ব্যবহার </a:t>
            </a:r>
          </a:p>
          <a:p>
            <a:pPr lvl="3">
              <a:buFont typeface="Wingdings" pitchFamily="2" charset="2"/>
              <a:buChar char="q"/>
            </a:pPr>
            <a:endParaRPr lang="bn-BD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575733" y="2209800"/>
            <a:ext cx="8305800" cy="3505200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304800"/>
            <a:ext cx="48768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bn-BD" sz="4800" dirty="0" smtClean="0">
                <a:solidFill>
                  <a:srgbClr val="7030A0"/>
                </a:solidFill>
              </a:rPr>
              <a:t>পাঠ শিরোনাম</a:t>
            </a:r>
            <a:endParaRPr lang="en-US" sz="4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7391400" cy="3429000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marL="342900" lvl="3" indent="-342900">
              <a:buFont typeface="Wingdings" pitchFamily="2" charset="2"/>
              <a:buChar char="Ø"/>
            </a:pPr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Ø"/>
            </a:pPr>
            <a:r>
              <a:rPr lang="bn-BD" sz="3200" b="1" dirty="0">
                <a:latin typeface="NikoshBAN" pitchFamily="2" charset="0"/>
                <a:cs typeface="NikoshBAN" pitchFamily="2" charset="0"/>
              </a:rPr>
              <a:t>তথ্য ও যোগাযোগ 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ব্যবহার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lvl="3" indent="-342900"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শিক্ষা মূলক যো কোন তথ্য।</a:t>
            </a:r>
          </a:p>
          <a:p>
            <a:pPr marL="342900" lvl="3" indent="-342900"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মাল্টিমিডিয়ার যে 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কোন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বিষয়।</a:t>
            </a:r>
          </a:p>
          <a:p>
            <a:pPr marL="342900" lvl="3" indent="-342900">
              <a:buFont typeface="Wingdings" pitchFamily="2" charset="2"/>
              <a:buChar char="Ø"/>
            </a:pPr>
            <a:r>
              <a:rPr lang="bn-BD" sz="3200" b="1" dirty="0">
                <a:latin typeface="NikoshBAN" pitchFamily="2" charset="0"/>
                <a:cs typeface="NikoshBAN" pitchFamily="2" charset="0"/>
              </a:rPr>
              <a:t>চিকিৎসা 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বিজ্ঞান বিষয়।</a:t>
            </a:r>
          </a:p>
          <a:p>
            <a:pPr marL="342900" lvl="3" indent="-342900">
              <a:buFont typeface="Wingdings" pitchFamily="2" charset="2"/>
              <a:buChar char="Ø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বিশ্বের সাথে যোগাযোগের যে 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কোন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বিষয় ।</a:t>
            </a:r>
          </a:p>
          <a:p>
            <a:pPr marL="342900" lvl="3" indent="-342900">
              <a:buFont typeface="Wingdings" pitchFamily="2" charset="2"/>
              <a:buChar char="Ø"/>
            </a:pPr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Ø"/>
            </a:pPr>
            <a:endParaRPr lang="bn-BD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Ø"/>
            </a:pPr>
            <a:endParaRPr lang="bn-BD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342900" lvl="3" indent="-342900">
              <a:buFont typeface="Wingdings" pitchFamily="2" charset="2"/>
              <a:buChar char="§"/>
            </a:pPr>
            <a:endParaRPr lang="bn-BD" sz="1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Left-Right Arrow 1"/>
          <p:cNvSpPr/>
          <p:nvPr/>
        </p:nvSpPr>
        <p:spPr>
          <a:xfrm>
            <a:off x="1219200" y="304800"/>
            <a:ext cx="6485468" cy="2133600"/>
          </a:xfrm>
          <a:prstGeom prst="left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>
                <a:solidFill>
                  <a:schemeClr val="tx1"/>
                </a:solidFill>
              </a:rPr>
              <a:t>উপস্থাপন,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4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/>
              <a:t>ঘ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2133600"/>
            <a:ext cx="6857999" cy="3886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1371600" y="8382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এই চিত্রটিতে তোমরা কী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দেখছ।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898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ছবিটি দেখে তোমরা কী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বুঝতে পেরেছ।</a:t>
            </a:r>
            <a: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ফগ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295400"/>
            <a:ext cx="6705600" cy="4572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0346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6248400" cy="297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76400"/>
            <a:ext cx="6400800" cy="472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1295400" y="609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এই ছবিতে তোমরা কী দেখতে পাচ্ছ।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/>
              <a:t>   এবং </a:t>
            </a:r>
            <a:r>
              <a:rPr lang="bn-BD" dirty="0"/>
              <a:t>উপরের ছবির সাথে </a:t>
            </a:r>
            <a:r>
              <a:rPr lang="bn-BD" dirty="0" smtClean="0"/>
              <a:t>পার্থক্য </a:t>
            </a:r>
            <a:r>
              <a:rPr lang="bn-BD" dirty="0"/>
              <a:t>কী?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ular Callout 3"/>
          <p:cNvSpPr/>
          <p:nvPr/>
        </p:nvSpPr>
        <p:spPr>
          <a:xfrm>
            <a:off x="1066800" y="1600200"/>
            <a:ext cx="3886200" cy="1219200"/>
          </a:xfrm>
          <a:prstGeom prst="wedge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3600" dirty="0" smtClean="0"/>
              <a:t>দলীয় </a:t>
            </a:r>
            <a:r>
              <a:rPr lang="bn-BD" sz="3600" dirty="0"/>
              <a:t>কাজঃ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3581400"/>
            <a:ext cx="7848600" cy="21236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ক,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ব্যবহার  করার জন্য কী কী  প্রয়োজন লিখ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খ,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ইন্টারনেট </a:t>
            </a:r>
            <a:r>
              <a:rPr lang="bn-BD" sz="3200">
                <a:latin typeface="NikoshBAN" pitchFamily="2" charset="0"/>
                <a:cs typeface="NikoshBAN" pitchFamily="2" charset="0"/>
              </a:rPr>
              <a:t>ব্যবহার </a:t>
            </a:r>
            <a:r>
              <a:rPr lang="bn-BD" sz="3200" smtClean="0">
                <a:latin typeface="NikoshBAN" pitchFamily="2" charset="0"/>
                <a:cs typeface="NikoshBAN" pitchFamily="2" charset="0"/>
              </a:rPr>
              <a:t>করে কী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কী সুবিধা পাওয়া যায় </a:t>
            </a:r>
            <a:r>
              <a:rPr lang="bn-BD" sz="3200" smtClean="0">
                <a:latin typeface="NikoshBAN" pitchFamily="2" charset="0"/>
                <a:cs typeface="NikoshBAN" pitchFamily="2" charset="0"/>
              </a:rPr>
              <a:t>আলেচনা   	কর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238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229600" cy="35814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l"/>
            <a:endParaRPr lang="bn-BD" sz="105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 কী</a:t>
            </a:r>
          </a:p>
          <a:p>
            <a:pPr marL="342900" lvl="3" indent="-342900" algn="l">
              <a:buFont typeface="Wingdings" pitchFamily="2" charset="2"/>
              <a:buChar char="§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ইন্টারনেট ব্যবহারের সুবিধা সমূহ।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ই-মেইল কী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টেলিভিশন ও কম্পিউটার এর মধ্যে পাথক্য কী 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মডেম কোন ধরনের যন্ত্র।</a:t>
            </a:r>
          </a:p>
          <a:p>
            <a:pPr algn="l"/>
            <a:r>
              <a:rPr lang="bn-BD" sz="9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 algn="l">
              <a:buFont typeface="Wingdings" pitchFamily="2" charset="2"/>
              <a:buChar char="§"/>
            </a:pPr>
            <a:endParaRPr lang="bn-BD" sz="9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9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10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05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Snip Diagonal Corner Rectangle 1"/>
          <p:cNvSpPr/>
          <p:nvPr/>
        </p:nvSpPr>
        <p:spPr>
          <a:xfrm>
            <a:off x="1371600" y="304800"/>
            <a:ext cx="4191000" cy="1524000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Wingdings" pitchFamily="2" charset="2"/>
              <a:buChar char="q"/>
            </a:pPr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মূল্যায়নঃ</a:t>
            </a:r>
            <a:endParaRPr lang="bn-BD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2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276600"/>
            <a:ext cx="6858000" cy="1752600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342900" lvl="1" indent="-342900">
              <a:buFont typeface="Wingdings" pitchFamily="2" charset="2"/>
              <a:buChar char="Ø"/>
            </a:pPr>
            <a:endParaRPr lang="bn-BD" dirty="0" smtClean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57200" lvl="1" indent="-457200">
              <a:buFont typeface="Wingdings" pitchFamily="2" charset="2"/>
              <a:buChar char="q"/>
            </a:pPr>
            <a:r>
              <a:rPr lang="bn-BD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ই-মেইল </a:t>
            </a:r>
            <a:r>
              <a:rPr lang="bn-BD" sz="3200" dirty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 </a:t>
            </a:r>
            <a:r>
              <a:rPr lang="bn-BD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কাজ কী </a:t>
            </a:r>
            <a:r>
              <a:rPr lang="bn-BD" sz="3200" dirty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কী কাজ করতে পারবে ব্যাখ্যা কর।   </a:t>
            </a:r>
            <a:endParaRPr lang="bn-BD" sz="1800" dirty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marL="0" lvl="1" indent="0">
              <a:buNone/>
            </a:pP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600200" y="914400"/>
            <a:ext cx="3962400" cy="1374648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v"/>
            </a:pPr>
            <a:r>
              <a:rPr lang="bn-BD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1681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990600"/>
            <a:ext cx="7848600" cy="1524000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bn-BD" dirty="0" smtClean="0"/>
              <a:t> </a:t>
            </a:r>
            <a:br>
              <a:rPr lang="bn-BD" dirty="0" smtClean="0"/>
            </a:br>
            <a:r>
              <a:rPr lang="bn-BD" sz="4000" dirty="0" smtClean="0">
                <a:solidFill>
                  <a:schemeClr val="tx1"/>
                </a:solidFill>
              </a:rPr>
              <a:t>উপস্থাপনায়</a:t>
            </a:r>
            <a:r>
              <a:rPr lang="bn-BD" sz="4000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590800"/>
            <a:ext cx="8001000" cy="3535363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মোঃ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হারুন অর রশিদ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       সহকারি শিক্ষক (আইসিটি)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   জোত আতাউল্যা দাখিল মাদ্রাসা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          গোপালপুর,টাংগাইল</a:t>
            </a:r>
            <a:endParaRPr lang="bn-BD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76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23333"/>
            <a:ext cx="8229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p Ribbon 2"/>
          <p:cNvSpPr/>
          <p:nvPr/>
        </p:nvSpPr>
        <p:spPr>
          <a:xfrm>
            <a:off x="1600200" y="4800600"/>
            <a:ext cx="5638800" cy="1524000"/>
          </a:xfrm>
          <a:prstGeom prst="ribbon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88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57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rizontal Scroll 6"/>
          <p:cNvSpPr/>
          <p:nvPr/>
        </p:nvSpPr>
        <p:spPr>
          <a:xfrm>
            <a:off x="1625600" y="0"/>
            <a:ext cx="5308600" cy="17399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Wingdings" pitchFamily="2" charset="2"/>
              <a:buChar char="v"/>
            </a:pPr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পরিচিতিঃ 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302932"/>
            <a:ext cx="8229600" cy="410633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শ্রেণি - ৮ম</a:t>
            </a:r>
            <a:endParaRPr lang="bn-BD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বিষয়ঃ কম্পিউটার শিক্ষা।</a:t>
            </a:r>
          </a:p>
          <a:p>
            <a:pPr lvl="1"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আলোঃ</a:t>
            </a: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বিষয়ঃ- শিক্ষা </a:t>
            </a: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দৈনন্দিন</a:t>
            </a: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জীবনে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	  ইন্টারনেটের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ব্যবহা</a:t>
            </a:r>
            <a:r>
              <a:rPr lang="en-US" sz="400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bn-BD" sz="400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endParaRPr lang="bn-BD" sz="3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আধ্যায়</a:t>
            </a:r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- </a:t>
            </a:r>
            <a:r>
              <a:rPr lang="bn-BD" sz="48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সময়    ৪৫ মিনিট।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57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ular Callout 3"/>
          <p:cNvSpPr/>
          <p:nvPr/>
        </p:nvSpPr>
        <p:spPr>
          <a:xfrm>
            <a:off x="829733" y="76200"/>
            <a:ext cx="5029200" cy="1295400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Wingdings" pitchFamily="2" charset="2"/>
              <a:buChar char="Ø"/>
            </a:pPr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28133" y="1752600"/>
            <a:ext cx="6858000" cy="403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</a:t>
            </a:r>
            <a:r>
              <a:rPr lang="bn-BD" sz="3200" u="sng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শেষে </a:t>
            </a:r>
            <a:r>
              <a:rPr lang="bn-BD" sz="3200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শিক্ষাথীরা,</a:t>
            </a:r>
            <a:endParaRPr lang="bn-BD" sz="3200" u="sng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lvl="3">
              <a:buFont typeface="Wingdings" pitchFamily="2" charset="2"/>
              <a:buChar char="§"/>
            </a:pPr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যোগাযোগ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প্রযুক্তির </a:t>
            </a: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সংজ্ঞা।</a:t>
            </a:r>
            <a:endParaRPr lang="bn-BD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যোগাযোগ  প্রযুক্তির যন্ত্রাংশের কিছু চিত্র ।</a:t>
            </a:r>
          </a:p>
          <a:p>
            <a:pPr>
              <a:buFont typeface="Wingdings" pitchFamily="2" charset="2"/>
              <a:buChar char="§"/>
            </a:pPr>
            <a:r>
              <a:rPr lang="bn-BD" sz="32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শিক্ষাক্ষেত্রে</a:t>
            </a:r>
            <a:r>
              <a:rPr lang="bn-BD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ইন্টারনেটের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গুরুত্ব।</a:t>
            </a:r>
            <a:endParaRPr lang="en-US" sz="28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কোন কোন কাজে ইন্টারনেটের ব্যবহার ।</a:t>
            </a:r>
          </a:p>
          <a:p>
            <a:pPr>
              <a:buFont typeface="Wingdings" pitchFamily="2" charset="2"/>
              <a:buChar char="§"/>
            </a:pPr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বৈজ্ঞানিক আনেক আবিস্কার ।  </a:t>
            </a:r>
            <a:endParaRPr lang="bn-BD" sz="44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81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523999"/>
            <a:ext cx="7238999" cy="423205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990600" y="753533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ছবিটিতে তোমরা কী দেখছ।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24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752600"/>
            <a:ext cx="58674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533400" y="304800"/>
            <a:ext cx="4267200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BD" sz="28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 চিত্রটিতে </a:t>
            </a:r>
            <a:r>
              <a:rPr lang="bn-BD" sz="2000" dirty="0" smtClean="0">
                <a:solidFill>
                  <a:schemeClr val="accent4">
                    <a:lumMod val="50000"/>
                  </a:schemeClr>
                </a:solidFill>
              </a:rPr>
              <a:t>উপরের </a:t>
            </a:r>
            <a:r>
              <a:rPr lang="bn-BD" sz="2000" dirty="0">
                <a:solidFill>
                  <a:schemeClr val="accent4">
                    <a:lumMod val="50000"/>
                  </a:schemeClr>
                </a:solidFill>
              </a:rPr>
              <a:t>ছবির সাথে </a:t>
            </a:r>
            <a:r>
              <a:rPr lang="bn-BD" sz="2000" dirty="0" smtClean="0">
                <a:solidFill>
                  <a:schemeClr val="accent4">
                    <a:lumMod val="50000"/>
                  </a:schemeClr>
                </a:solidFill>
              </a:rPr>
              <a:t>কোন পাথক্য আছে কী ?</a:t>
            </a:r>
            <a:endParaRPr lang="en-US" sz="2000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31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6324600" cy="487362"/>
          </a:xfrm>
        </p:spPr>
        <p:txBody>
          <a:bodyPr>
            <a:normAutofit fontScale="90000"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bn-BD" sz="3200" dirty="0" smtClean="0"/>
              <a:t>এটি একটি মডেম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05000"/>
            <a:ext cx="6324601" cy="4038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96873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এখানে কম্পিউটার এর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কিছু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যন্ত্রাংশের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81200"/>
            <a:ext cx="6705600" cy="44957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1409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 algn="l">
              <a:buFont typeface="Wingdings" pitchFamily="2" charset="2"/>
              <a:buChar char="Ø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এই চিত্রটিতে তোমরা</a:t>
            </a:r>
            <a:r>
              <a:rPr lang="bn-BD" sz="2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সংযোগ মডেম দেখতে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পাচ্ছ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hjj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6629400" cy="434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8847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  উপস্থাপনায়,</vt:lpstr>
      <vt:lpstr>PowerPoint Presentation</vt:lpstr>
      <vt:lpstr>PowerPoint Presentation</vt:lpstr>
      <vt:lpstr>PowerPoint Presentation</vt:lpstr>
      <vt:lpstr>PowerPoint Presentation</vt:lpstr>
      <vt:lpstr>এটি একটি মডেম</vt:lpstr>
      <vt:lpstr>এখানে কম্পিউটার এর কিছু যন্ত্রাংশের চিত্র </vt:lpstr>
      <vt:lpstr>এই চিত্রটিতে তোমরা ইন্টারনেট সংযোগ মডেম দেখতে পাচ্ছ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এই ছবিটি দেখে তোমরা কী বুঝতে পেরেছ।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harun</dc:creator>
  <cp:lastModifiedBy>harun</cp:lastModifiedBy>
  <cp:revision>2</cp:revision>
  <dcterms:created xsi:type="dcterms:W3CDTF">2019-11-10T05:58:46Z</dcterms:created>
  <dcterms:modified xsi:type="dcterms:W3CDTF">2019-11-10T07:21:22Z</dcterms:modified>
</cp:coreProperties>
</file>