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C389-CE98-4F95-A431-5EA3DBA56C1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7BA-1D48-47A9-88AD-04567C69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4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C389-CE98-4F95-A431-5EA3DBA56C1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7BA-1D48-47A9-88AD-04567C69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1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C389-CE98-4F95-A431-5EA3DBA56C1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7BA-1D48-47A9-88AD-04567C69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5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C389-CE98-4F95-A431-5EA3DBA56C1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7BA-1D48-47A9-88AD-04567C69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6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C389-CE98-4F95-A431-5EA3DBA56C1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7BA-1D48-47A9-88AD-04567C69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0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C389-CE98-4F95-A431-5EA3DBA56C1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7BA-1D48-47A9-88AD-04567C69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4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C389-CE98-4F95-A431-5EA3DBA56C1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7BA-1D48-47A9-88AD-04567C69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8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C389-CE98-4F95-A431-5EA3DBA56C1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7BA-1D48-47A9-88AD-04567C69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C389-CE98-4F95-A431-5EA3DBA56C1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7BA-1D48-47A9-88AD-04567C69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0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C389-CE98-4F95-A431-5EA3DBA56C1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7BA-1D48-47A9-88AD-04567C69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8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C389-CE98-4F95-A431-5EA3DBA56C1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A7BA-1D48-47A9-88AD-04567C69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6C389-CE98-4F95-A431-5EA3DBA56C1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DA7BA-1D48-47A9-88AD-04567C694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8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71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ages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12159106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57800"/>
            <a:ext cx="91440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               </a:t>
            </a:r>
            <a:r>
              <a:rPr lang="en-US" sz="5400" dirty="0" err="1" smtClean="0"/>
              <a:t>মাছের</a:t>
            </a:r>
            <a:r>
              <a:rPr lang="en-US" sz="5400" dirty="0" smtClean="0"/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উকুন</a:t>
            </a:r>
            <a:r>
              <a:rPr lang="en-US" sz="5400" dirty="0" smtClean="0"/>
              <a:t> </a:t>
            </a:r>
            <a:r>
              <a:rPr lang="en-US" sz="5400" dirty="0" err="1" smtClean="0"/>
              <a:t>রোগ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791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76400"/>
            <a:ext cx="601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7249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295400"/>
            <a:ext cx="4800600" cy="122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2940266-3x2-940x6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381000"/>
            <a:ext cx="6705600" cy="2895600"/>
          </a:xfrm>
        </p:spPr>
      </p:pic>
      <p:sp>
        <p:nvSpPr>
          <p:cNvPr id="5" name="TextBox 4"/>
          <p:cNvSpPr txBox="1"/>
          <p:nvPr/>
        </p:nvSpPr>
        <p:spPr>
          <a:xfrm>
            <a:off x="1676400" y="3733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953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0386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</a:t>
            </a:r>
          </a:p>
          <a:p>
            <a:r>
              <a:rPr lang="en-US" dirty="0" smtClean="0"/>
              <a:t>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219200"/>
            <a:ext cx="5105400" cy="1984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fish_disease_close_up_gill_sh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304800"/>
            <a:ext cx="6034617" cy="3810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41910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953000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</a:t>
            </a:r>
            <a:r>
              <a:rPr lang="en-US" sz="2800" dirty="0" err="1" smtClean="0"/>
              <a:t>মাছের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63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nro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533400"/>
            <a:ext cx="6248400" cy="3352800"/>
          </a:xfrm>
        </p:spPr>
      </p:pic>
      <p:sp>
        <p:nvSpPr>
          <p:cNvPr id="5" name="TextBox 4"/>
          <p:cNvSpPr txBox="1"/>
          <p:nvPr/>
        </p:nvSpPr>
        <p:spPr>
          <a:xfrm>
            <a:off x="2362200" y="46482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লক্ষণঃ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4864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ছত্রাক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জন্মায়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71600"/>
            <a:ext cx="61722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C5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381000"/>
            <a:ext cx="6553200" cy="3962400"/>
          </a:xfrm>
        </p:spPr>
      </p:pic>
      <p:sp>
        <p:nvSpPr>
          <p:cNvPr id="5" name="TextBox 4"/>
          <p:cNvSpPr txBox="1"/>
          <p:nvPr/>
        </p:nvSpPr>
        <p:spPr>
          <a:xfrm>
            <a:off x="1524000" y="4419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উকুন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লক্ষণঃ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800600"/>
            <a:ext cx="541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উকুনের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আক্রমনে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উকুনের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কামড়ে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চলাফেরা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03579" y="304800"/>
            <a:ext cx="7727240" cy="267008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latin typeface="NikoshBAN" pitchFamily="2" charset="0"/>
                <a:cs typeface="NikoshBAN" pitchFamily="2" charset="0"/>
              </a:rPr>
            </a:b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3048000"/>
            <a:ext cx="8534400" cy="3078163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পচা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87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001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খ </a:t>
            </a:r>
            <a:r>
              <a:rPr lang="en-US" dirty="0" err="1" smtClean="0"/>
              <a:t>দল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599" cy="3306763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28600"/>
            <a:ext cx="67818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খ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0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রোগকে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পচা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পচা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5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হারুন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রশিদ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আতাউল্যা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দাখিলল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গোপালপুর,টাংগাইল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58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Tulip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82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05000"/>
            <a:ext cx="4343400" cy="4191000"/>
          </a:xfr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0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৮ম    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২য়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সময়ঃ৪০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07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4953000" cy="1295400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96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96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96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696200" cy="3581400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6324600" cy="4757695"/>
          </a:xfrm>
        </p:spPr>
      </p:pic>
    </p:spTree>
    <p:extLst>
      <p:ext uri="{BB962C8B-B14F-4D97-AF65-F5344CB8AC3E}">
        <p14:creationId xmlns:p14="http://schemas.microsoft.com/office/powerpoint/2010/main" val="12304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রোগ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c-diseased-fish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43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5334000"/>
            <a:ext cx="5867400" cy="11079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রোগ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3657600" y="5181600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48768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easepic.jpg"/>
          <p:cNvPicPr>
            <a:picLocks noChangeAspect="1"/>
          </p:cNvPicPr>
          <p:nvPr/>
        </p:nvPicPr>
        <p:blipFill>
          <a:blip r:embed="rId2"/>
          <a:srcRect l="4479" t="18534" r="3244" b="34587"/>
          <a:stretch>
            <a:fillRect/>
          </a:stretch>
        </p:blipFill>
        <p:spPr>
          <a:xfrm>
            <a:off x="0" y="0"/>
            <a:ext cx="9144000" cy="4766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0" y="4569481"/>
            <a:ext cx="9144000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লেজ</a:t>
            </a:r>
            <a:r>
              <a:rPr lang="en-US" sz="6000" dirty="0" smtClean="0"/>
              <a:t> </a:t>
            </a:r>
            <a:r>
              <a:rPr lang="en-US" sz="6000" dirty="0" err="1" smtClean="0"/>
              <a:t>পচা</a:t>
            </a:r>
            <a:r>
              <a:rPr lang="en-US" sz="6000" dirty="0" smtClean="0"/>
              <a:t> </a:t>
            </a:r>
            <a:r>
              <a:rPr lang="en-US" sz="6000" dirty="0" err="1" smtClean="0"/>
              <a:t>রোগ</a:t>
            </a:r>
            <a:endParaRPr lang="en-US" sz="6000" dirty="0" smtClean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3759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herylg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664200"/>
          </a:xfrm>
        </p:spPr>
      </p:pic>
      <p:sp>
        <p:nvSpPr>
          <p:cNvPr id="5" name="TextBox 4"/>
          <p:cNvSpPr txBox="1"/>
          <p:nvPr/>
        </p:nvSpPr>
        <p:spPr>
          <a:xfrm>
            <a:off x="0" y="5791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                    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পেট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ফাপা</a:t>
            </a:r>
            <a:r>
              <a:rPr lang="en-US" sz="4400" dirty="0" smtClean="0">
                <a:solidFill>
                  <a:srgbClr val="00B0F0"/>
                </a:solidFill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</a:rPr>
              <a:t>রোগ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8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250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সকলকে স্বাগতম</vt:lpstr>
      <vt:lpstr> শিক্ষক  পরিচিতি </vt:lpstr>
      <vt:lpstr>পাঠ পরিচিতি</vt:lpstr>
      <vt:lpstr>শিখন ফল</vt:lpstr>
      <vt:lpstr>ছবিতে কি দেখা যায়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ক দল  </vt:lpstr>
      <vt:lpstr>খ দল </vt:lpstr>
      <vt:lpstr>মূল্যায়ন</vt:lpstr>
      <vt:lpstr>বাড়ীর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সকলকে স্বাগতম</dc:title>
  <dc:creator>harun</dc:creator>
  <cp:lastModifiedBy>harun</cp:lastModifiedBy>
  <cp:revision>4</cp:revision>
  <dcterms:created xsi:type="dcterms:W3CDTF">2019-11-10T05:36:22Z</dcterms:created>
  <dcterms:modified xsi:type="dcterms:W3CDTF">2019-11-10T07:41:53Z</dcterms:modified>
</cp:coreProperties>
</file>