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021DE-3491-42FD-B930-F18F445727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D9B7F-6D96-4CFD-861C-D1EC5AD2F3ED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বদরের যুদ্ধে মুসলমানদের প্রতিপক্ষ ছিল কারা?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FEAB7C-BCFD-4517-A815-1E5DDEBE9CBF}" type="parTrans" cxnId="{4A45D00D-E03A-468C-9B3B-4262B207E2BF}">
      <dgm:prSet/>
      <dgm:spPr/>
      <dgm:t>
        <a:bodyPr/>
        <a:lstStyle/>
        <a:p>
          <a:endParaRPr lang="en-US"/>
        </a:p>
      </dgm:t>
    </dgm:pt>
    <dgm:pt modelId="{FF2CED72-C408-44B1-B99B-2389A0475F99}" type="sibTrans" cxnId="{4A45D00D-E03A-468C-9B3B-4262B207E2BF}">
      <dgm:prSet/>
      <dgm:spPr/>
      <dgm:t>
        <a:bodyPr/>
        <a:lstStyle/>
        <a:p>
          <a:endParaRPr lang="en-US"/>
        </a:p>
      </dgm:t>
    </dgm:pt>
    <dgm:pt modelId="{3679B9ED-FFBB-4571-9B05-4DDE376E170B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বদরের যুদ্ধে কুরাইশদের নেতা ছিলেন কে?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151F6D-90F5-478D-8D5C-F3449DE0FDEC}" type="parTrans" cxnId="{BD22716F-7BE6-488F-808E-29DF204C5A94}">
      <dgm:prSet/>
      <dgm:spPr/>
      <dgm:t>
        <a:bodyPr/>
        <a:lstStyle/>
        <a:p>
          <a:endParaRPr lang="en-US"/>
        </a:p>
      </dgm:t>
    </dgm:pt>
    <dgm:pt modelId="{BCC7FF12-03DF-4856-9838-71CC42D3B43B}" type="sibTrans" cxnId="{BD22716F-7BE6-488F-808E-29DF204C5A94}">
      <dgm:prSet/>
      <dgm:spPr/>
      <dgm:t>
        <a:bodyPr/>
        <a:lstStyle/>
        <a:p>
          <a:endParaRPr lang="en-US"/>
        </a:p>
      </dgm:t>
    </dgm:pt>
    <dgm:pt modelId="{FA0DC06D-E79E-4C8D-B507-D75ECEF38AB9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বদরের যুদ্ধে মুসলমানদের সৈন্য সংখ্যা কত ছিল?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99D0B1-7CC6-4E80-81AA-D04B619480D7}" type="parTrans" cxnId="{F57E13F9-A431-4997-A2E9-5FD44EF1450F}">
      <dgm:prSet/>
      <dgm:spPr/>
      <dgm:t>
        <a:bodyPr/>
        <a:lstStyle/>
        <a:p>
          <a:endParaRPr lang="en-US"/>
        </a:p>
      </dgm:t>
    </dgm:pt>
    <dgm:pt modelId="{CCDDDCD6-B5DC-4C20-B0C8-95193F4CBEF1}" type="sibTrans" cxnId="{F57E13F9-A431-4997-A2E9-5FD44EF1450F}">
      <dgm:prSet/>
      <dgm:spPr/>
      <dgm:t>
        <a:bodyPr/>
        <a:lstStyle/>
        <a:p>
          <a:endParaRPr lang="en-US"/>
        </a:p>
      </dgm:t>
    </dgm:pt>
    <dgm:pt modelId="{1A9DC226-A903-445C-A284-F16E8880D545}" type="pres">
      <dgm:prSet presAssocID="{412021DE-3491-42FD-B930-F18F445727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2701C-ED5F-4634-BD04-55E665AC884A}" type="pres">
      <dgm:prSet presAssocID="{901D9B7F-6D96-4CFD-861C-D1EC5AD2F3ED}" presName="parentLin" presStyleCnt="0"/>
      <dgm:spPr/>
    </dgm:pt>
    <dgm:pt modelId="{0E68EB20-1031-45CF-9015-05B6AD9823C8}" type="pres">
      <dgm:prSet presAssocID="{901D9B7F-6D96-4CFD-861C-D1EC5AD2F3E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C5C016-49DF-435E-BF59-9E2D773FE07E}" type="pres">
      <dgm:prSet presAssocID="{901D9B7F-6D96-4CFD-861C-D1EC5AD2F3ED}" presName="parentText" presStyleLbl="node1" presStyleIdx="0" presStyleCnt="3" custScaleX="121005" custLinFactNeighborX="95339" custLinFactNeighborY="256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141E5-E0C4-4DFF-8F00-74C9E8A84C76}" type="pres">
      <dgm:prSet presAssocID="{901D9B7F-6D96-4CFD-861C-D1EC5AD2F3ED}" presName="negativeSpace" presStyleCnt="0"/>
      <dgm:spPr/>
    </dgm:pt>
    <dgm:pt modelId="{EFCD1C51-47F1-44F9-8484-E624DEB9C037}" type="pres">
      <dgm:prSet presAssocID="{901D9B7F-6D96-4CFD-861C-D1EC5AD2F3ED}" presName="childText" presStyleLbl="conFgAcc1" presStyleIdx="0" presStyleCnt="3">
        <dgm:presLayoutVars>
          <dgm:bulletEnabled val="1"/>
        </dgm:presLayoutVars>
      </dgm:prSet>
      <dgm:spPr/>
    </dgm:pt>
    <dgm:pt modelId="{4553F542-8979-4F3A-8CB6-A8389586A684}" type="pres">
      <dgm:prSet presAssocID="{FF2CED72-C408-44B1-B99B-2389A0475F99}" presName="spaceBetweenRectangles" presStyleCnt="0"/>
      <dgm:spPr/>
    </dgm:pt>
    <dgm:pt modelId="{447CBA33-11D7-464C-93E3-BC51F1F55C77}" type="pres">
      <dgm:prSet presAssocID="{3679B9ED-FFBB-4571-9B05-4DDE376E170B}" presName="parentLin" presStyleCnt="0"/>
      <dgm:spPr/>
    </dgm:pt>
    <dgm:pt modelId="{9C4336AD-99D6-4275-B92B-343CF2C49E8E}" type="pres">
      <dgm:prSet presAssocID="{3679B9ED-FFBB-4571-9B05-4DDE376E17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D29DAEB-26E2-4BD3-94E0-609A1DCEE170}" type="pres">
      <dgm:prSet presAssocID="{3679B9ED-FFBB-4571-9B05-4DDE376E170B}" presName="parentText" presStyleLbl="node1" presStyleIdx="1" presStyleCnt="3" custScaleX="123184" custLinFactNeighborX="686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5E74B-3586-487B-977D-1DA39B43EF45}" type="pres">
      <dgm:prSet presAssocID="{3679B9ED-FFBB-4571-9B05-4DDE376E170B}" presName="negativeSpace" presStyleCnt="0"/>
      <dgm:spPr/>
    </dgm:pt>
    <dgm:pt modelId="{E19B2ED1-D0EC-4856-85D4-8856C019D210}" type="pres">
      <dgm:prSet presAssocID="{3679B9ED-FFBB-4571-9B05-4DDE376E170B}" presName="childText" presStyleLbl="conFgAcc1" presStyleIdx="1" presStyleCnt="3">
        <dgm:presLayoutVars>
          <dgm:bulletEnabled val="1"/>
        </dgm:presLayoutVars>
      </dgm:prSet>
      <dgm:spPr/>
    </dgm:pt>
    <dgm:pt modelId="{943ABCD9-4663-40BC-AF84-C5DDA961C066}" type="pres">
      <dgm:prSet presAssocID="{BCC7FF12-03DF-4856-9838-71CC42D3B43B}" presName="spaceBetweenRectangles" presStyleCnt="0"/>
      <dgm:spPr/>
    </dgm:pt>
    <dgm:pt modelId="{D4C6F5D3-8EC6-482F-A3F7-B66266BB6905}" type="pres">
      <dgm:prSet presAssocID="{FA0DC06D-E79E-4C8D-B507-D75ECEF38AB9}" presName="parentLin" presStyleCnt="0"/>
      <dgm:spPr/>
    </dgm:pt>
    <dgm:pt modelId="{91984216-2C67-4007-9AFE-CEA35C3E6939}" type="pres">
      <dgm:prSet presAssocID="{FA0DC06D-E79E-4C8D-B507-D75ECEF38AB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1B9E028-E0B9-47D2-AF9B-7B5B040A1AF6}" type="pres">
      <dgm:prSet presAssocID="{FA0DC06D-E79E-4C8D-B507-D75ECEF38AB9}" presName="parentText" presStyleLbl="node1" presStyleIdx="2" presStyleCnt="3" custScaleX="129597" custLinFactNeighborX="30509" custLinFactNeighborY="12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9A7B-1E80-45C5-8131-D70820D94495}" type="pres">
      <dgm:prSet presAssocID="{FA0DC06D-E79E-4C8D-B507-D75ECEF38AB9}" presName="negativeSpace" presStyleCnt="0"/>
      <dgm:spPr/>
    </dgm:pt>
    <dgm:pt modelId="{53DBB191-7F36-4EBE-B82C-B9293BB2942C}" type="pres">
      <dgm:prSet presAssocID="{FA0DC06D-E79E-4C8D-B507-D75ECEF38A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7E13F9-A431-4997-A2E9-5FD44EF1450F}" srcId="{412021DE-3491-42FD-B930-F18F44572730}" destId="{FA0DC06D-E79E-4C8D-B507-D75ECEF38AB9}" srcOrd="2" destOrd="0" parTransId="{7C99D0B1-7CC6-4E80-81AA-D04B619480D7}" sibTransId="{CCDDDCD6-B5DC-4C20-B0C8-95193F4CBEF1}"/>
    <dgm:cxn modelId="{437C1786-AF30-4766-8FCF-FF9A11969513}" type="presOf" srcId="{3679B9ED-FFBB-4571-9B05-4DDE376E170B}" destId="{4D29DAEB-26E2-4BD3-94E0-609A1DCEE170}" srcOrd="1" destOrd="0" presId="urn:microsoft.com/office/officeart/2005/8/layout/list1"/>
    <dgm:cxn modelId="{2EDE2044-A611-44B1-902A-8E39911C6AFC}" type="presOf" srcId="{901D9B7F-6D96-4CFD-861C-D1EC5AD2F3ED}" destId="{E5C5C016-49DF-435E-BF59-9E2D773FE07E}" srcOrd="1" destOrd="0" presId="urn:microsoft.com/office/officeart/2005/8/layout/list1"/>
    <dgm:cxn modelId="{4A45D00D-E03A-468C-9B3B-4262B207E2BF}" srcId="{412021DE-3491-42FD-B930-F18F44572730}" destId="{901D9B7F-6D96-4CFD-861C-D1EC5AD2F3ED}" srcOrd="0" destOrd="0" parTransId="{7DFEAB7C-BCFD-4517-A815-1E5DDEBE9CBF}" sibTransId="{FF2CED72-C408-44B1-B99B-2389A0475F99}"/>
    <dgm:cxn modelId="{BD22716F-7BE6-488F-808E-29DF204C5A94}" srcId="{412021DE-3491-42FD-B930-F18F44572730}" destId="{3679B9ED-FFBB-4571-9B05-4DDE376E170B}" srcOrd="1" destOrd="0" parTransId="{0F151F6D-90F5-478D-8D5C-F3449DE0FDEC}" sibTransId="{BCC7FF12-03DF-4856-9838-71CC42D3B43B}"/>
    <dgm:cxn modelId="{33997A13-54A4-47EA-B294-7465623D741C}" type="presOf" srcId="{3679B9ED-FFBB-4571-9B05-4DDE376E170B}" destId="{9C4336AD-99D6-4275-B92B-343CF2C49E8E}" srcOrd="0" destOrd="0" presId="urn:microsoft.com/office/officeart/2005/8/layout/list1"/>
    <dgm:cxn modelId="{E68E9B3C-D210-4CF3-8F6D-26BC71B6ED8A}" type="presOf" srcId="{412021DE-3491-42FD-B930-F18F44572730}" destId="{1A9DC226-A903-445C-A284-F16E8880D545}" srcOrd="0" destOrd="0" presId="urn:microsoft.com/office/officeart/2005/8/layout/list1"/>
    <dgm:cxn modelId="{0368513D-C0C5-4222-A341-645BB851009F}" type="presOf" srcId="{FA0DC06D-E79E-4C8D-B507-D75ECEF38AB9}" destId="{91984216-2C67-4007-9AFE-CEA35C3E6939}" srcOrd="0" destOrd="0" presId="urn:microsoft.com/office/officeart/2005/8/layout/list1"/>
    <dgm:cxn modelId="{DBD9FE61-791B-43C3-8DCF-6DF2F0076BFB}" type="presOf" srcId="{901D9B7F-6D96-4CFD-861C-D1EC5AD2F3ED}" destId="{0E68EB20-1031-45CF-9015-05B6AD9823C8}" srcOrd="0" destOrd="0" presId="urn:microsoft.com/office/officeart/2005/8/layout/list1"/>
    <dgm:cxn modelId="{EE13EA65-055D-41D1-91A7-B2B41223C3B9}" type="presOf" srcId="{FA0DC06D-E79E-4C8D-B507-D75ECEF38AB9}" destId="{91B9E028-E0B9-47D2-AF9B-7B5B040A1AF6}" srcOrd="1" destOrd="0" presId="urn:microsoft.com/office/officeart/2005/8/layout/list1"/>
    <dgm:cxn modelId="{4DEB1A1C-ED0A-4BFC-83DB-D0000D23514E}" type="presParOf" srcId="{1A9DC226-A903-445C-A284-F16E8880D545}" destId="{0752701C-ED5F-4634-BD04-55E665AC884A}" srcOrd="0" destOrd="0" presId="urn:microsoft.com/office/officeart/2005/8/layout/list1"/>
    <dgm:cxn modelId="{4EACD29D-9928-4D59-AF58-32C67B377242}" type="presParOf" srcId="{0752701C-ED5F-4634-BD04-55E665AC884A}" destId="{0E68EB20-1031-45CF-9015-05B6AD9823C8}" srcOrd="0" destOrd="0" presId="urn:microsoft.com/office/officeart/2005/8/layout/list1"/>
    <dgm:cxn modelId="{DA8FBC4D-38E3-4501-8764-68018D61670D}" type="presParOf" srcId="{0752701C-ED5F-4634-BD04-55E665AC884A}" destId="{E5C5C016-49DF-435E-BF59-9E2D773FE07E}" srcOrd="1" destOrd="0" presId="urn:microsoft.com/office/officeart/2005/8/layout/list1"/>
    <dgm:cxn modelId="{6DFD6120-FC19-4B05-ABB7-B28A265A800B}" type="presParOf" srcId="{1A9DC226-A903-445C-A284-F16E8880D545}" destId="{FAC141E5-E0C4-4DFF-8F00-74C9E8A84C76}" srcOrd="1" destOrd="0" presId="urn:microsoft.com/office/officeart/2005/8/layout/list1"/>
    <dgm:cxn modelId="{2FA96475-182C-47D4-9126-EB6A7A129F2B}" type="presParOf" srcId="{1A9DC226-A903-445C-A284-F16E8880D545}" destId="{EFCD1C51-47F1-44F9-8484-E624DEB9C037}" srcOrd="2" destOrd="0" presId="urn:microsoft.com/office/officeart/2005/8/layout/list1"/>
    <dgm:cxn modelId="{F3B2C98F-40A1-4EBB-998A-2D3125A3ECF0}" type="presParOf" srcId="{1A9DC226-A903-445C-A284-F16E8880D545}" destId="{4553F542-8979-4F3A-8CB6-A8389586A684}" srcOrd="3" destOrd="0" presId="urn:microsoft.com/office/officeart/2005/8/layout/list1"/>
    <dgm:cxn modelId="{38F822BB-ACB2-4D51-AEA9-148DDE201A18}" type="presParOf" srcId="{1A9DC226-A903-445C-A284-F16E8880D545}" destId="{447CBA33-11D7-464C-93E3-BC51F1F55C77}" srcOrd="4" destOrd="0" presId="urn:microsoft.com/office/officeart/2005/8/layout/list1"/>
    <dgm:cxn modelId="{62B6FEC7-4F25-433E-A91F-B237ED78A558}" type="presParOf" srcId="{447CBA33-11D7-464C-93E3-BC51F1F55C77}" destId="{9C4336AD-99D6-4275-B92B-343CF2C49E8E}" srcOrd="0" destOrd="0" presId="urn:microsoft.com/office/officeart/2005/8/layout/list1"/>
    <dgm:cxn modelId="{5CBDED34-BA38-43FE-A279-A63D806BF5CD}" type="presParOf" srcId="{447CBA33-11D7-464C-93E3-BC51F1F55C77}" destId="{4D29DAEB-26E2-4BD3-94E0-609A1DCEE170}" srcOrd="1" destOrd="0" presId="urn:microsoft.com/office/officeart/2005/8/layout/list1"/>
    <dgm:cxn modelId="{BC2C10CD-5D63-44B4-961B-9BBC36A7F511}" type="presParOf" srcId="{1A9DC226-A903-445C-A284-F16E8880D545}" destId="{FE45E74B-3586-487B-977D-1DA39B43EF45}" srcOrd="5" destOrd="0" presId="urn:microsoft.com/office/officeart/2005/8/layout/list1"/>
    <dgm:cxn modelId="{21005CE6-81CF-451A-8E81-54AFC8A3D399}" type="presParOf" srcId="{1A9DC226-A903-445C-A284-F16E8880D545}" destId="{E19B2ED1-D0EC-4856-85D4-8856C019D210}" srcOrd="6" destOrd="0" presId="urn:microsoft.com/office/officeart/2005/8/layout/list1"/>
    <dgm:cxn modelId="{21B70AC0-65E7-4A32-9C0A-D89D05B0B161}" type="presParOf" srcId="{1A9DC226-A903-445C-A284-F16E8880D545}" destId="{943ABCD9-4663-40BC-AF84-C5DDA961C066}" srcOrd="7" destOrd="0" presId="urn:microsoft.com/office/officeart/2005/8/layout/list1"/>
    <dgm:cxn modelId="{0CE28515-F771-4280-BD97-4D86C08D057D}" type="presParOf" srcId="{1A9DC226-A903-445C-A284-F16E8880D545}" destId="{D4C6F5D3-8EC6-482F-A3F7-B66266BB6905}" srcOrd="8" destOrd="0" presId="urn:microsoft.com/office/officeart/2005/8/layout/list1"/>
    <dgm:cxn modelId="{6FD83AA2-20C2-4AB6-B83A-5B6293DC3633}" type="presParOf" srcId="{D4C6F5D3-8EC6-482F-A3F7-B66266BB6905}" destId="{91984216-2C67-4007-9AFE-CEA35C3E6939}" srcOrd="0" destOrd="0" presId="urn:microsoft.com/office/officeart/2005/8/layout/list1"/>
    <dgm:cxn modelId="{00BFCB07-2CB5-405D-B5B6-B35E19E4266E}" type="presParOf" srcId="{D4C6F5D3-8EC6-482F-A3F7-B66266BB6905}" destId="{91B9E028-E0B9-47D2-AF9B-7B5B040A1AF6}" srcOrd="1" destOrd="0" presId="urn:microsoft.com/office/officeart/2005/8/layout/list1"/>
    <dgm:cxn modelId="{0695BE92-7513-4F92-8DF4-B6B5F03ECDDC}" type="presParOf" srcId="{1A9DC226-A903-445C-A284-F16E8880D545}" destId="{584A9A7B-1E80-45C5-8131-D70820D94495}" srcOrd="9" destOrd="0" presId="urn:microsoft.com/office/officeart/2005/8/layout/list1"/>
    <dgm:cxn modelId="{7D9B49CD-FEC8-465B-B2C9-4C66680FB12D}" type="presParOf" srcId="{1A9DC226-A903-445C-A284-F16E8880D545}" destId="{53DBB191-7F36-4EBE-B82C-B9293BB294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76D2B-5F2C-4CB3-B9D6-F9CAB9DACA2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3D7ED4-0ED1-40FF-B7B3-6C3A3807BE5E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মক্কার কুরাইশদের শত্রুতা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1BB2E1-18E4-4F15-9024-538460D892AE}" type="parTrans" cxnId="{79E9BBE3-727C-464E-A3D2-C5820A494C3C}">
      <dgm:prSet/>
      <dgm:spPr/>
      <dgm:t>
        <a:bodyPr/>
        <a:lstStyle/>
        <a:p>
          <a:endParaRPr lang="en-US"/>
        </a:p>
      </dgm:t>
    </dgm:pt>
    <dgm:pt modelId="{11834098-8BA0-4C4D-8561-164A395C4163}" type="sibTrans" cxnId="{79E9BBE3-727C-464E-A3D2-C5820A494C3C}">
      <dgm:prSet/>
      <dgm:spPr/>
      <dgm:t>
        <a:bodyPr/>
        <a:lstStyle/>
        <a:p>
          <a:endParaRPr lang="en-US"/>
        </a:p>
      </dgm:t>
    </dgm:pt>
    <dgm:pt modelId="{87D93E7B-DF0D-4BCD-94DB-E7E9F72D11AD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ইবনে উবাইর ষড়যন্ত্র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BAB586-8370-4320-B919-3B3592F719E3}" type="parTrans" cxnId="{463AE71E-2B02-4081-9DED-6F9593A32BFC}">
      <dgm:prSet/>
      <dgm:spPr/>
      <dgm:t>
        <a:bodyPr/>
        <a:lstStyle/>
        <a:p>
          <a:endParaRPr lang="en-US"/>
        </a:p>
      </dgm:t>
    </dgm:pt>
    <dgm:pt modelId="{62550ECB-7449-4D0D-9067-1B2763BB84DB}" type="sibTrans" cxnId="{463AE71E-2B02-4081-9DED-6F9593A32BFC}">
      <dgm:prSet/>
      <dgm:spPr/>
      <dgm:t>
        <a:bodyPr/>
        <a:lstStyle/>
        <a:p>
          <a:endParaRPr lang="en-US"/>
        </a:p>
      </dgm:t>
    </dgm:pt>
    <dgm:pt modelId="{2C687D94-15BC-485A-96B3-782D986149E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মদিনায় মুসলমানদের শক্তি বৃদ্ধি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F78AD4-9555-4FCB-80D0-973D23F2ED29}" type="parTrans" cxnId="{D367298E-01CD-4049-855D-EED4B07F93DF}">
      <dgm:prSet/>
      <dgm:spPr/>
      <dgm:t>
        <a:bodyPr/>
        <a:lstStyle/>
        <a:p>
          <a:endParaRPr lang="en-US"/>
        </a:p>
      </dgm:t>
    </dgm:pt>
    <dgm:pt modelId="{49A5A05A-9C62-48EC-9110-C2466F03DB87}" type="sibTrans" cxnId="{D367298E-01CD-4049-855D-EED4B07F93DF}">
      <dgm:prSet/>
      <dgm:spPr/>
      <dgm:t>
        <a:bodyPr/>
        <a:lstStyle/>
        <a:p>
          <a:endParaRPr lang="en-US"/>
        </a:p>
      </dgm:t>
    </dgm:pt>
    <dgm:pt modelId="{DF09C14F-C182-4732-B0CE-EC1A8BA78723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আবু সুফিয়ানের মিথ্যা প্রচারণা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183537-75C3-4262-A1C5-85F1ABADA789}" type="parTrans" cxnId="{7BA8B8D6-2FFD-4C9C-83BD-7987F1841E8E}">
      <dgm:prSet/>
      <dgm:spPr/>
      <dgm:t>
        <a:bodyPr/>
        <a:lstStyle/>
        <a:p>
          <a:endParaRPr lang="en-US"/>
        </a:p>
      </dgm:t>
    </dgm:pt>
    <dgm:pt modelId="{18EB5CEF-4623-4A39-A4EA-9D3913F4C3EE}" type="sibTrans" cxnId="{7BA8B8D6-2FFD-4C9C-83BD-7987F1841E8E}">
      <dgm:prSet/>
      <dgm:spPr/>
      <dgm:t>
        <a:bodyPr/>
        <a:lstStyle/>
        <a:p>
          <a:endParaRPr lang="en-US"/>
        </a:p>
      </dgm:t>
    </dgm:pt>
    <dgm:pt modelId="{F7D34CAF-031D-4B57-899A-19A3644DD68F}" type="pres">
      <dgm:prSet presAssocID="{7CE76D2B-5F2C-4CB3-B9D6-F9CAB9DACA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6D8B89A-47B2-4370-B720-83153A567942}" type="pres">
      <dgm:prSet presAssocID="{7CE76D2B-5F2C-4CB3-B9D6-F9CAB9DACA2D}" presName="Name1" presStyleCnt="0"/>
      <dgm:spPr/>
    </dgm:pt>
    <dgm:pt modelId="{75D8A5E2-50B1-4772-ADF4-14A4C987A68E}" type="pres">
      <dgm:prSet presAssocID="{7CE76D2B-5F2C-4CB3-B9D6-F9CAB9DACA2D}" presName="cycle" presStyleCnt="0"/>
      <dgm:spPr/>
    </dgm:pt>
    <dgm:pt modelId="{A828BD55-F18C-4C0C-8A6E-965A4EFA5134}" type="pres">
      <dgm:prSet presAssocID="{7CE76D2B-5F2C-4CB3-B9D6-F9CAB9DACA2D}" presName="srcNode" presStyleLbl="node1" presStyleIdx="0" presStyleCnt="4"/>
      <dgm:spPr/>
    </dgm:pt>
    <dgm:pt modelId="{58C12C70-5975-40DB-81ED-D8BAB7F408A7}" type="pres">
      <dgm:prSet presAssocID="{7CE76D2B-5F2C-4CB3-B9D6-F9CAB9DACA2D}" presName="conn" presStyleLbl="parChTrans1D2" presStyleIdx="0" presStyleCnt="1"/>
      <dgm:spPr/>
      <dgm:t>
        <a:bodyPr/>
        <a:lstStyle/>
        <a:p>
          <a:endParaRPr lang="en-US"/>
        </a:p>
      </dgm:t>
    </dgm:pt>
    <dgm:pt modelId="{5A72E017-6344-4A81-9044-A7E237C659E4}" type="pres">
      <dgm:prSet presAssocID="{7CE76D2B-5F2C-4CB3-B9D6-F9CAB9DACA2D}" presName="extraNode" presStyleLbl="node1" presStyleIdx="0" presStyleCnt="4"/>
      <dgm:spPr/>
    </dgm:pt>
    <dgm:pt modelId="{349CA2AD-CAF8-4117-9288-DC1494A2C847}" type="pres">
      <dgm:prSet presAssocID="{7CE76D2B-5F2C-4CB3-B9D6-F9CAB9DACA2D}" presName="dstNode" presStyleLbl="node1" presStyleIdx="0" presStyleCnt="4"/>
      <dgm:spPr/>
    </dgm:pt>
    <dgm:pt modelId="{351E894C-A925-481B-802D-A5E861982D06}" type="pres">
      <dgm:prSet presAssocID="{2E3D7ED4-0ED1-40FF-B7B3-6C3A3807BE5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DC5A7-A118-49DF-B602-1A99F35CC8B8}" type="pres">
      <dgm:prSet presAssocID="{2E3D7ED4-0ED1-40FF-B7B3-6C3A3807BE5E}" presName="accent_1" presStyleCnt="0"/>
      <dgm:spPr/>
    </dgm:pt>
    <dgm:pt modelId="{95D725F5-7BAD-4779-A2FB-5E0DF257A9DB}" type="pres">
      <dgm:prSet presAssocID="{2E3D7ED4-0ED1-40FF-B7B3-6C3A3807BE5E}" presName="accentRepeatNode" presStyleLbl="solidFgAcc1" presStyleIdx="0" presStyleCnt="4"/>
      <dgm:spPr/>
    </dgm:pt>
    <dgm:pt modelId="{1797F779-B1C6-47D6-89E2-046A33EC80CB}" type="pres">
      <dgm:prSet presAssocID="{87D93E7B-DF0D-4BCD-94DB-E7E9F72D11A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40F86-11D9-4F20-8CA6-F2428F739B65}" type="pres">
      <dgm:prSet presAssocID="{87D93E7B-DF0D-4BCD-94DB-E7E9F72D11AD}" presName="accent_2" presStyleCnt="0"/>
      <dgm:spPr/>
    </dgm:pt>
    <dgm:pt modelId="{27F0D859-1EAA-4C59-8F06-EB5B8B0EAF2B}" type="pres">
      <dgm:prSet presAssocID="{87D93E7B-DF0D-4BCD-94DB-E7E9F72D11AD}" presName="accentRepeatNode" presStyleLbl="solidFgAcc1" presStyleIdx="1" presStyleCnt="4"/>
      <dgm:spPr/>
    </dgm:pt>
    <dgm:pt modelId="{130307E8-2E72-4D0B-A09B-43CEB83E1BB0}" type="pres">
      <dgm:prSet presAssocID="{2C687D94-15BC-485A-96B3-782D986149E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70B9E-308B-4F9F-8089-D158DC1010EC}" type="pres">
      <dgm:prSet presAssocID="{2C687D94-15BC-485A-96B3-782D986149E6}" presName="accent_3" presStyleCnt="0"/>
      <dgm:spPr/>
    </dgm:pt>
    <dgm:pt modelId="{07803490-B011-4F10-AAC7-13ED2D9CD7CE}" type="pres">
      <dgm:prSet presAssocID="{2C687D94-15BC-485A-96B3-782D986149E6}" presName="accentRepeatNode" presStyleLbl="solidFgAcc1" presStyleIdx="2" presStyleCnt="4"/>
      <dgm:spPr/>
    </dgm:pt>
    <dgm:pt modelId="{F7E90A7E-3422-4A8A-8FCC-7A076084BFB3}" type="pres">
      <dgm:prSet presAssocID="{DF09C14F-C182-4732-B0CE-EC1A8BA7872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6A2EC-B69C-487B-B71F-D07ABA108BF0}" type="pres">
      <dgm:prSet presAssocID="{DF09C14F-C182-4732-B0CE-EC1A8BA78723}" presName="accent_4" presStyleCnt="0"/>
      <dgm:spPr/>
    </dgm:pt>
    <dgm:pt modelId="{D4A91E13-A400-4F5A-B72E-8C7F41F7F41E}" type="pres">
      <dgm:prSet presAssocID="{DF09C14F-C182-4732-B0CE-EC1A8BA78723}" presName="accentRepeatNode" presStyleLbl="solidFgAcc1" presStyleIdx="3" presStyleCnt="4"/>
      <dgm:spPr/>
    </dgm:pt>
  </dgm:ptLst>
  <dgm:cxnLst>
    <dgm:cxn modelId="{AE22115C-D74A-4BEB-B833-10215C2BAEB8}" type="presOf" srcId="{7CE76D2B-5F2C-4CB3-B9D6-F9CAB9DACA2D}" destId="{F7D34CAF-031D-4B57-899A-19A3644DD68F}" srcOrd="0" destOrd="0" presId="urn:microsoft.com/office/officeart/2008/layout/VerticalCurvedList"/>
    <dgm:cxn modelId="{7BA8B8D6-2FFD-4C9C-83BD-7987F1841E8E}" srcId="{7CE76D2B-5F2C-4CB3-B9D6-F9CAB9DACA2D}" destId="{DF09C14F-C182-4732-B0CE-EC1A8BA78723}" srcOrd="3" destOrd="0" parTransId="{04183537-75C3-4262-A1C5-85F1ABADA789}" sibTransId="{18EB5CEF-4623-4A39-A4EA-9D3913F4C3EE}"/>
    <dgm:cxn modelId="{FFF18643-405E-40C4-8D5F-DEF4D90EF8BD}" type="presOf" srcId="{87D93E7B-DF0D-4BCD-94DB-E7E9F72D11AD}" destId="{1797F779-B1C6-47D6-89E2-046A33EC80CB}" srcOrd="0" destOrd="0" presId="urn:microsoft.com/office/officeart/2008/layout/VerticalCurvedList"/>
    <dgm:cxn modelId="{463AE71E-2B02-4081-9DED-6F9593A32BFC}" srcId="{7CE76D2B-5F2C-4CB3-B9D6-F9CAB9DACA2D}" destId="{87D93E7B-DF0D-4BCD-94DB-E7E9F72D11AD}" srcOrd="1" destOrd="0" parTransId="{37BAB586-8370-4320-B919-3B3592F719E3}" sibTransId="{62550ECB-7449-4D0D-9067-1B2763BB84DB}"/>
    <dgm:cxn modelId="{4F45EE74-A30D-41FA-938B-A7FFC62E3ECA}" type="presOf" srcId="{2E3D7ED4-0ED1-40FF-B7B3-6C3A3807BE5E}" destId="{351E894C-A925-481B-802D-A5E861982D06}" srcOrd="0" destOrd="0" presId="urn:microsoft.com/office/officeart/2008/layout/VerticalCurvedList"/>
    <dgm:cxn modelId="{D367298E-01CD-4049-855D-EED4B07F93DF}" srcId="{7CE76D2B-5F2C-4CB3-B9D6-F9CAB9DACA2D}" destId="{2C687D94-15BC-485A-96B3-782D986149E6}" srcOrd="2" destOrd="0" parTransId="{F7F78AD4-9555-4FCB-80D0-973D23F2ED29}" sibTransId="{49A5A05A-9C62-48EC-9110-C2466F03DB87}"/>
    <dgm:cxn modelId="{79E9BBE3-727C-464E-A3D2-C5820A494C3C}" srcId="{7CE76D2B-5F2C-4CB3-B9D6-F9CAB9DACA2D}" destId="{2E3D7ED4-0ED1-40FF-B7B3-6C3A3807BE5E}" srcOrd="0" destOrd="0" parTransId="{4A1BB2E1-18E4-4F15-9024-538460D892AE}" sibTransId="{11834098-8BA0-4C4D-8561-164A395C4163}"/>
    <dgm:cxn modelId="{5D5B8249-5968-42BF-B72E-2508B70838D7}" type="presOf" srcId="{DF09C14F-C182-4732-B0CE-EC1A8BA78723}" destId="{F7E90A7E-3422-4A8A-8FCC-7A076084BFB3}" srcOrd="0" destOrd="0" presId="urn:microsoft.com/office/officeart/2008/layout/VerticalCurvedList"/>
    <dgm:cxn modelId="{3C050E8A-2E60-4D6B-B4DD-AF69614CBB68}" type="presOf" srcId="{2C687D94-15BC-485A-96B3-782D986149E6}" destId="{130307E8-2E72-4D0B-A09B-43CEB83E1BB0}" srcOrd="0" destOrd="0" presId="urn:microsoft.com/office/officeart/2008/layout/VerticalCurvedList"/>
    <dgm:cxn modelId="{5C554002-979C-4B39-B427-80F4BEC7B062}" type="presOf" srcId="{11834098-8BA0-4C4D-8561-164A395C4163}" destId="{58C12C70-5975-40DB-81ED-D8BAB7F408A7}" srcOrd="0" destOrd="0" presId="urn:microsoft.com/office/officeart/2008/layout/VerticalCurvedList"/>
    <dgm:cxn modelId="{0108FEE2-06AD-43D8-86D6-BC0929F78CB6}" type="presParOf" srcId="{F7D34CAF-031D-4B57-899A-19A3644DD68F}" destId="{16D8B89A-47B2-4370-B720-83153A567942}" srcOrd="0" destOrd="0" presId="urn:microsoft.com/office/officeart/2008/layout/VerticalCurvedList"/>
    <dgm:cxn modelId="{2BD9A106-253D-4EA4-9771-3F8CCAE5300D}" type="presParOf" srcId="{16D8B89A-47B2-4370-B720-83153A567942}" destId="{75D8A5E2-50B1-4772-ADF4-14A4C987A68E}" srcOrd="0" destOrd="0" presId="urn:microsoft.com/office/officeart/2008/layout/VerticalCurvedList"/>
    <dgm:cxn modelId="{38758D56-873F-4822-926A-545A60095751}" type="presParOf" srcId="{75D8A5E2-50B1-4772-ADF4-14A4C987A68E}" destId="{A828BD55-F18C-4C0C-8A6E-965A4EFA5134}" srcOrd="0" destOrd="0" presId="urn:microsoft.com/office/officeart/2008/layout/VerticalCurvedList"/>
    <dgm:cxn modelId="{14318147-750D-407A-BA09-17A7460A6B2F}" type="presParOf" srcId="{75D8A5E2-50B1-4772-ADF4-14A4C987A68E}" destId="{58C12C70-5975-40DB-81ED-D8BAB7F408A7}" srcOrd="1" destOrd="0" presId="urn:microsoft.com/office/officeart/2008/layout/VerticalCurvedList"/>
    <dgm:cxn modelId="{FC2586AE-BFE8-47DA-90C3-561CCC0BEA3D}" type="presParOf" srcId="{75D8A5E2-50B1-4772-ADF4-14A4C987A68E}" destId="{5A72E017-6344-4A81-9044-A7E237C659E4}" srcOrd="2" destOrd="0" presId="urn:microsoft.com/office/officeart/2008/layout/VerticalCurvedList"/>
    <dgm:cxn modelId="{03C75101-398E-4405-84E9-88E5541FDCA3}" type="presParOf" srcId="{75D8A5E2-50B1-4772-ADF4-14A4C987A68E}" destId="{349CA2AD-CAF8-4117-9288-DC1494A2C847}" srcOrd="3" destOrd="0" presId="urn:microsoft.com/office/officeart/2008/layout/VerticalCurvedList"/>
    <dgm:cxn modelId="{C4A95874-E375-4308-8003-719DA93A0F4C}" type="presParOf" srcId="{16D8B89A-47B2-4370-B720-83153A567942}" destId="{351E894C-A925-481B-802D-A5E861982D06}" srcOrd="1" destOrd="0" presId="urn:microsoft.com/office/officeart/2008/layout/VerticalCurvedList"/>
    <dgm:cxn modelId="{EA331F56-6ADC-48EA-B162-96CBDE70E113}" type="presParOf" srcId="{16D8B89A-47B2-4370-B720-83153A567942}" destId="{6AFDC5A7-A118-49DF-B602-1A99F35CC8B8}" srcOrd="2" destOrd="0" presId="urn:microsoft.com/office/officeart/2008/layout/VerticalCurvedList"/>
    <dgm:cxn modelId="{C1FF718B-6B5B-4D5E-A4CD-015C50671D60}" type="presParOf" srcId="{6AFDC5A7-A118-49DF-B602-1A99F35CC8B8}" destId="{95D725F5-7BAD-4779-A2FB-5E0DF257A9DB}" srcOrd="0" destOrd="0" presId="urn:microsoft.com/office/officeart/2008/layout/VerticalCurvedList"/>
    <dgm:cxn modelId="{398A41F1-14F5-4F61-BA71-743D02DB948F}" type="presParOf" srcId="{16D8B89A-47B2-4370-B720-83153A567942}" destId="{1797F779-B1C6-47D6-89E2-046A33EC80CB}" srcOrd="3" destOrd="0" presId="urn:microsoft.com/office/officeart/2008/layout/VerticalCurvedList"/>
    <dgm:cxn modelId="{6B9CBC36-55A4-42B1-8915-0FDCD8EEA6D3}" type="presParOf" srcId="{16D8B89A-47B2-4370-B720-83153A567942}" destId="{4CC40F86-11D9-4F20-8CA6-F2428F739B65}" srcOrd="4" destOrd="0" presId="urn:microsoft.com/office/officeart/2008/layout/VerticalCurvedList"/>
    <dgm:cxn modelId="{900F533D-CEF1-41E9-8D55-404D61D5A113}" type="presParOf" srcId="{4CC40F86-11D9-4F20-8CA6-F2428F739B65}" destId="{27F0D859-1EAA-4C59-8F06-EB5B8B0EAF2B}" srcOrd="0" destOrd="0" presId="urn:microsoft.com/office/officeart/2008/layout/VerticalCurvedList"/>
    <dgm:cxn modelId="{3F87A7BB-9200-4126-B952-96075EBCD29A}" type="presParOf" srcId="{16D8B89A-47B2-4370-B720-83153A567942}" destId="{130307E8-2E72-4D0B-A09B-43CEB83E1BB0}" srcOrd="5" destOrd="0" presId="urn:microsoft.com/office/officeart/2008/layout/VerticalCurvedList"/>
    <dgm:cxn modelId="{686B0847-DA17-4100-8AE6-33A12C8390F7}" type="presParOf" srcId="{16D8B89A-47B2-4370-B720-83153A567942}" destId="{8D070B9E-308B-4F9F-8089-D158DC1010EC}" srcOrd="6" destOrd="0" presId="urn:microsoft.com/office/officeart/2008/layout/VerticalCurvedList"/>
    <dgm:cxn modelId="{C0D8F179-2693-4EFA-A2D8-05CC41013118}" type="presParOf" srcId="{8D070B9E-308B-4F9F-8089-D158DC1010EC}" destId="{07803490-B011-4F10-AAC7-13ED2D9CD7CE}" srcOrd="0" destOrd="0" presId="urn:microsoft.com/office/officeart/2008/layout/VerticalCurvedList"/>
    <dgm:cxn modelId="{29A090ED-EB37-4598-920A-51AC4BD9B57C}" type="presParOf" srcId="{16D8B89A-47B2-4370-B720-83153A567942}" destId="{F7E90A7E-3422-4A8A-8FCC-7A076084BFB3}" srcOrd="7" destOrd="0" presId="urn:microsoft.com/office/officeart/2008/layout/VerticalCurvedList"/>
    <dgm:cxn modelId="{422CD08E-98A6-4C1E-A01E-30EC8C8EAB22}" type="presParOf" srcId="{16D8B89A-47B2-4370-B720-83153A567942}" destId="{9D36A2EC-B69C-487B-B71F-D07ABA108BF0}" srcOrd="8" destOrd="0" presId="urn:microsoft.com/office/officeart/2008/layout/VerticalCurvedList"/>
    <dgm:cxn modelId="{B418ABEB-E1BC-40AB-BCE6-B59DEC87276E}" type="presParOf" srcId="{9D36A2EC-B69C-487B-B71F-D07ABA108BF0}" destId="{D4A91E13-A400-4F5A-B72E-8C7F41F7F4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06DCF-7812-4E01-8A60-EBFD0BA019F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A3243-362F-4684-A049-CB9DD36F9B2B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ইসলামের প্রথম সামরিক বিজয়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8E203C-DF86-446A-AF07-7C8F1260664C}" type="parTrans" cxnId="{CEC92A57-E5FA-4DAE-BDB2-962FA2C9B8E8}">
      <dgm:prSet/>
      <dgm:spPr/>
      <dgm:t>
        <a:bodyPr/>
        <a:lstStyle/>
        <a:p>
          <a:endParaRPr lang="en-US"/>
        </a:p>
      </dgm:t>
    </dgm:pt>
    <dgm:pt modelId="{8950847D-E41D-4B65-9495-A3EA0F6FAA31}" type="sibTrans" cxnId="{CEC92A57-E5FA-4DAE-BDB2-962FA2C9B8E8}">
      <dgm:prSet/>
      <dgm:spPr/>
      <dgm:t>
        <a:bodyPr/>
        <a:lstStyle/>
        <a:p>
          <a:endParaRPr lang="en-US"/>
        </a:p>
      </dgm:t>
    </dgm:pt>
    <dgm:pt modelId="{19F89E2B-EA5E-4356-BCDC-D038F20A4A9F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কুরাইশদের পরাজয়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742190-9D8B-4A0A-980D-2B7A984419BB}" type="parTrans" cxnId="{F64D51B0-2754-40D3-BB55-F8C7DCCFE03D}">
      <dgm:prSet/>
      <dgm:spPr/>
      <dgm:t>
        <a:bodyPr/>
        <a:lstStyle/>
        <a:p>
          <a:endParaRPr lang="en-US"/>
        </a:p>
      </dgm:t>
    </dgm:pt>
    <dgm:pt modelId="{6EE527DD-D5DA-4C44-AC12-BE4F7F11FF9D}" type="sibTrans" cxnId="{F64D51B0-2754-40D3-BB55-F8C7DCCFE03D}">
      <dgm:prSet/>
      <dgm:spPr/>
      <dgm:t>
        <a:bodyPr/>
        <a:lstStyle/>
        <a:p>
          <a:endParaRPr lang="en-US"/>
        </a:p>
      </dgm:t>
    </dgm:pt>
    <dgm:pt modelId="{8C0143C6-06A6-444A-94C3-7552A7E6EE7C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মুসলমানদের মর্যাদা ও আত্মমর্যাদা বৃদ্ধি পায়।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005AE-CBEB-48E9-A051-7FC9F587F2AE}" type="parTrans" cxnId="{EDCCFFF2-93F5-412A-AF92-F145EF06188C}">
      <dgm:prSet/>
      <dgm:spPr/>
      <dgm:t>
        <a:bodyPr/>
        <a:lstStyle/>
        <a:p>
          <a:endParaRPr lang="en-US"/>
        </a:p>
      </dgm:t>
    </dgm:pt>
    <dgm:pt modelId="{41D43FCB-7678-4925-AC13-4E1D0A47F3D7}" type="sibTrans" cxnId="{EDCCFFF2-93F5-412A-AF92-F145EF06188C}">
      <dgm:prSet/>
      <dgm:spPr/>
      <dgm:t>
        <a:bodyPr/>
        <a:lstStyle/>
        <a:p>
          <a:endParaRPr lang="en-US"/>
        </a:p>
      </dgm:t>
    </dgm:pt>
    <dgm:pt modelId="{B7A518F1-67B7-44AC-83CE-BDB755B12264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মুহম্মদ (স.) এর ক্ষমতা সুদৃঢ়করণ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D3F95D-0CE2-43AB-A837-7C20210C720A}" type="parTrans" cxnId="{BA329392-0F28-4483-B0EF-566BD42FFDA8}">
      <dgm:prSet/>
      <dgm:spPr/>
      <dgm:t>
        <a:bodyPr/>
        <a:lstStyle/>
        <a:p>
          <a:endParaRPr lang="en-US"/>
        </a:p>
      </dgm:t>
    </dgm:pt>
    <dgm:pt modelId="{84C5F760-C225-4621-B8DC-9F8F24703C9D}" type="sibTrans" cxnId="{BA329392-0F28-4483-B0EF-566BD42FFDA8}">
      <dgm:prSet/>
      <dgm:spPr/>
      <dgm:t>
        <a:bodyPr/>
        <a:lstStyle/>
        <a:p>
          <a:endParaRPr lang="en-US"/>
        </a:p>
      </dgm:t>
    </dgm:pt>
    <dgm:pt modelId="{04E3134F-A1CD-4D08-AD4D-69679BA547ED}" type="pres">
      <dgm:prSet presAssocID="{D8606DCF-7812-4E01-8A60-EBFD0BA019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6EDFCD6-3BF1-49BC-9110-1ECB8776750B}" type="pres">
      <dgm:prSet presAssocID="{D8606DCF-7812-4E01-8A60-EBFD0BA019FF}" presName="Name1" presStyleCnt="0"/>
      <dgm:spPr/>
    </dgm:pt>
    <dgm:pt modelId="{78E231F1-CEF2-49A7-B86A-9CA2AD72339F}" type="pres">
      <dgm:prSet presAssocID="{D8606DCF-7812-4E01-8A60-EBFD0BA019FF}" presName="cycle" presStyleCnt="0"/>
      <dgm:spPr/>
    </dgm:pt>
    <dgm:pt modelId="{D767D996-7E73-4D13-B01E-612F8CB4CFA3}" type="pres">
      <dgm:prSet presAssocID="{D8606DCF-7812-4E01-8A60-EBFD0BA019FF}" presName="srcNode" presStyleLbl="node1" presStyleIdx="0" presStyleCnt="4"/>
      <dgm:spPr/>
    </dgm:pt>
    <dgm:pt modelId="{68B53414-4A6D-4F18-AC7D-87B7305C1E47}" type="pres">
      <dgm:prSet presAssocID="{D8606DCF-7812-4E01-8A60-EBFD0BA019FF}" presName="conn" presStyleLbl="parChTrans1D2" presStyleIdx="0" presStyleCnt="1"/>
      <dgm:spPr/>
      <dgm:t>
        <a:bodyPr/>
        <a:lstStyle/>
        <a:p>
          <a:endParaRPr lang="en-US"/>
        </a:p>
      </dgm:t>
    </dgm:pt>
    <dgm:pt modelId="{0E78DD69-FF98-4740-9A83-29B0CBFD6F28}" type="pres">
      <dgm:prSet presAssocID="{D8606DCF-7812-4E01-8A60-EBFD0BA019FF}" presName="extraNode" presStyleLbl="node1" presStyleIdx="0" presStyleCnt="4"/>
      <dgm:spPr/>
    </dgm:pt>
    <dgm:pt modelId="{4F0D8F83-02AB-4923-A8C9-9DFD65EE79D3}" type="pres">
      <dgm:prSet presAssocID="{D8606DCF-7812-4E01-8A60-EBFD0BA019FF}" presName="dstNode" presStyleLbl="node1" presStyleIdx="0" presStyleCnt="4"/>
      <dgm:spPr/>
    </dgm:pt>
    <dgm:pt modelId="{ABD74B75-065A-46F1-8B93-A94EDDECAD0C}" type="pres">
      <dgm:prSet presAssocID="{8B3A3243-362F-4684-A049-CB9DD36F9B2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8BC75-9153-4088-9FAC-41CCB235EA73}" type="pres">
      <dgm:prSet presAssocID="{8B3A3243-362F-4684-A049-CB9DD36F9B2B}" presName="accent_1" presStyleCnt="0"/>
      <dgm:spPr/>
    </dgm:pt>
    <dgm:pt modelId="{CB09CD9A-3C95-4CDF-9F92-5CBDE6600770}" type="pres">
      <dgm:prSet presAssocID="{8B3A3243-362F-4684-A049-CB9DD36F9B2B}" presName="accentRepeatNode" presStyleLbl="solidFgAcc1" presStyleIdx="0" presStyleCnt="4"/>
      <dgm:spPr/>
    </dgm:pt>
    <dgm:pt modelId="{B518A1AC-989A-47A6-BCB5-69EFB40F9F3E}" type="pres">
      <dgm:prSet presAssocID="{19F89E2B-EA5E-4356-BCDC-D038F20A4A9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56AB6-A87B-4C98-BBE6-7340719F3E5C}" type="pres">
      <dgm:prSet presAssocID="{19F89E2B-EA5E-4356-BCDC-D038F20A4A9F}" presName="accent_2" presStyleCnt="0"/>
      <dgm:spPr/>
    </dgm:pt>
    <dgm:pt modelId="{BE78F45C-97FB-4D10-8A4F-5FCF9BBB5221}" type="pres">
      <dgm:prSet presAssocID="{19F89E2B-EA5E-4356-BCDC-D038F20A4A9F}" presName="accentRepeatNode" presStyleLbl="solidFgAcc1" presStyleIdx="1" presStyleCnt="4"/>
      <dgm:spPr/>
    </dgm:pt>
    <dgm:pt modelId="{B9143533-7BDE-4E5A-AFF7-FAD0003B33C6}" type="pres">
      <dgm:prSet presAssocID="{8C0143C6-06A6-444A-94C3-7552A7E6EE7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29750-2558-41C0-9FB2-A969C141FF1E}" type="pres">
      <dgm:prSet presAssocID="{8C0143C6-06A6-444A-94C3-7552A7E6EE7C}" presName="accent_3" presStyleCnt="0"/>
      <dgm:spPr/>
    </dgm:pt>
    <dgm:pt modelId="{1BCB733B-F534-45FD-B7BC-66E7EC4360E1}" type="pres">
      <dgm:prSet presAssocID="{8C0143C6-06A6-444A-94C3-7552A7E6EE7C}" presName="accentRepeatNode" presStyleLbl="solidFgAcc1" presStyleIdx="2" presStyleCnt="4"/>
      <dgm:spPr/>
    </dgm:pt>
    <dgm:pt modelId="{257C3792-A3F7-43FE-B6B0-7FD04AEAB84C}" type="pres">
      <dgm:prSet presAssocID="{B7A518F1-67B7-44AC-83CE-BDB755B1226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E1AD0-7C2A-47CF-A48B-7BD93C780847}" type="pres">
      <dgm:prSet presAssocID="{B7A518F1-67B7-44AC-83CE-BDB755B12264}" presName="accent_4" presStyleCnt="0"/>
      <dgm:spPr/>
    </dgm:pt>
    <dgm:pt modelId="{8620AE9B-AA2B-47E2-9C4C-926428F7D039}" type="pres">
      <dgm:prSet presAssocID="{B7A518F1-67B7-44AC-83CE-BDB755B12264}" presName="accentRepeatNode" presStyleLbl="solidFgAcc1" presStyleIdx="3" presStyleCnt="4"/>
      <dgm:spPr/>
    </dgm:pt>
  </dgm:ptLst>
  <dgm:cxnLst>
    <dgm:cxn modelId="{94392CBE-07E3-4FFE-AEA0-BA5EB7DF8742}" type="presOf" srcId="{8950847D-E41D-4B65-9495-A3EA0F6FAA31}" destId="{68B53414-4A6D-4F18-AC7D-87B7305C1E47}" srcOrd="0" destOrd="0" presId="urn:microsoft.com/office/officeart/2008/layout/VerticalCurvedList"/>
    <dgm:cxn modelId="{5F456E99-64EA-4AB8-8320-6046794E6B61}" type="presOf" srcId="{D8606DCF-7812-4E01-8A60-EBFD0BA019FF}" destId="{04E3134F-A1CD-4D08-AD4D-69679BA547ED}" srcOrd="0" destOrd="0" presId="urn:microsoft.com/office/officeart/2008/layout/VerticalCurvedList"/>
    <dgm:cxn modelId="{CEC92A57-E5FA-4DAE-BDB2-962FA2C9B8E8}" srcId="{D8606DCF-7812-4E01-8A60-EBFD0BA019FF}" destId="{8B3A3243-362F-4684-A049-CB9DD36F9B2B}" srcOrd="0" destOrd="0" parTransId="{1C8E203C-DF86-446A-AF07-7C8F1260664C}" sibTransId="{8950847D-E41D-4B65-9495-A3EA0F6FAA31}"/>
    <dgm:cxn modelId="{06A06718-223E-4F48-AD18-F2BEF0EA5A29}" type="presOf" srcId="{8B3A3243-362F-4684-A049-CB9DD36F9B2B}" destId="{ABD74B75-065A-46F1-8B93-A94EDDECAD0C}" srcOrd="0" destOrd="0" presId="urn:microsoft.com/office/officeart/2008/layout/VerticalCurvedList"/>
    <dgm:cxn modelId="{BA329392-0F28-4483-B0EF-566BD42FFDA8}" srcId="{D8606DCF-7812-4E01-8A60-EBFD0BA019FF}" destId="{B7A518F1-67B7-44AC-83CE-BDB755B12264}" srcOrd="3" destOrd="0" parTransId="{66D3F95D-0CE2-43AB-A837-7C20210C720A}" sibTransId="{84C5F760-C225-4621-B8DC-9F8F24703C9D}"/>
    <dgm:cxn modelId="{EDCCFFF2-93F5-412A-AF92-F145EF06188C}" srcId="{D8606DCF-7812-4E01-8A60-EBFD0BA019FF}" destId="{8C0143C6-06A6-444A-94C3-7552A7E6EE7C}" srcOrd="2" destOrd="0" parTransId="{3EB005AE-CBEB-48E9-A051-7FC9F587F2AE}" sibTransId="{41D43FCB-7678-4925-AC13-4E1D0A47F3D7}"/>
    <dgm:cxn modelId="{F64D51B0-2754-40D3-BB55-F8C7DCCFE03D}" srcId="{D8606DCF-7812-4E01-8A60-EBFD0BA019FF}" destId="{19F89E2B-EA5E-4356-BCDC-D038F20A4A9F}" srcOrd="1" destOrd="0" parTransId="{B7742190-9D8B-4A0A-980D-2B7A984419BB}" sibTransId="{6EE527DD-D5DA-4C44-AC12-BE4F7F11FF9D}"/>
    <dgm:cxn modelId="{834D0CEC-42BA-49E5-B68E-78C000F018EE}" type="presOf" srcId="{19F89E2B-EA5E-4356-BCDC-D038F20A4A9F}" destId="{B518A1AC-989A-47A6-BCB5-69EFB40F9F3E}" srcOrd="0" destOrd="0" presId="urn:microsoft.com/office/officeart/2008/layout/VerticalCurvedList"/>
    <dgm:cxn modelId="{FAD21246-60FD-40DA-AE04-61381346FB15}" type="presOf" srcId="{8C0143C6-06A6-444A-94C3-7552A7E6EE7C}" destId="{B9143533-7BDE-4E5A-AFF7-FAD0003B33C6}" srcOrd="0" destOrd="0" presId="urn:microsoft.com/office/officeart/2008/layout/VerticalCurvedList"/>
    <dgm:cxn modelId="{8CFA707B-91C3-4788-A2CD-93BA64C28FBF}" type="presOf" srcId="{B7A518F1-67B7-44AC-83CE-BDB755B12264}" destId="{257C3792-A3F7-43FE-B6B0-7FD04AEAB84C}" srcOrd="0" destOrd="0" presId="urn:microsoft.com/office/officeart/2008/layout/VerticalCurvedList"/>
    <dgm:cxn modelId="{9CAF8790-EC69-490C-91FB-DB37D2B2E759}" type="presParOf" srcId="{04E3134F-A1CD-4D08-AD4D-69679BA547ED}" destId="{76EDFCD6-3BF1-49BC-9110-1ECB8776750B}" srcOrd="0" destOrd="0" presId="urn:microsoft.com/office/officeart/2008/layout/VerticalCurvedList"/>
    <dgm:cxn modelId="{288C7480-1E0D-4D7F-A7C4-BC2BB4516973}" type="presParOf" srcId="{76EDFCD6-3BF1-49BC-9110-1ECB8776750B}" destId="{78E231F1-CEF2-49A7-B86A-9CA2AD72339F}" srcOrd="0" destOrd="0" presId="urn:microsoft.com/office/officeart/2008/layout/VerticalCurvedList"/>
    <dgm:cxn modelId="{63CEFCFB-04CE-445E-A3BC-544E2E48032E}" type="presParOf" srcId="{78E231F1-CEF2-49A7-B86A-9CA2AD72339F}" destId="{D767D996-7E73-4D13-B01E-612F8CB4CFA3}" srcOrd="0" destOrd="0" presId="urn:microsoft.com/office/officeart/2008/layout/VerticalCurvedList"/>
    <dgm:cxn modelId="{59C38A3B-6F5E-40E1-A423-08CAAE0BF827}" type="presParOf" srcId="{78E231F1-CEF2-49A7-B86A-9CA2AD72339F}" destId="{68B53414-4A6D-4F18-AC7D-87B7305C1E47}" srcOrd="1" destOrd="0" presId="urn:microsoft.com/office/officeart/2008/layout/VerticalCurvedList"/>
    <dgm:cxn modelId="{04F0AA99-4327-445C-B287-2C8A4ED029EE}" type="presParOf" srcId="{78E231F1-CEF2-49A7-B86A-9CA2AD72339F}" destId="{0E78DD69-FF98-4740-9A83-29B0CBFD6F28}" srcOrd="2" destOrd="0" presId="urn:microsoft.com/office/officeart/2008/layout/VerticalCurvedList"/>
    <dgm:cxn modelId="{24BD5D5E-BCD2-4FD1-81AE-20E46ACAA51D}" type="presParOf" srcId="{78E231F1-CEF2-49A7-B86A-9CA2AD72339F}" destId="{4F0D8F83-02AB-4923-A8C9-9DFD65EE79D3}" srcOrd="3" destOrd="0" presId="urn:microsoft.com/office/officeart/2008/layout/VerticalCurvedList"/>
    <dgm:cxn modelId="{D3529E72-0913-40D0-AEC9-7B3D1121A9E5}" type="presParOf" srcId="{76EDFCD6-3BF1-49BC-9110-1ECB8776750B}" destId="{ABD74B75-065A-46F1-8B93-A94EDDECAD0C}" srcOrd="1" destOrd="0" presId="urn:microsoft.com/office/officeart/2008/layout/VerticalCurvedList"/>
    <dgm:cxn modelId="{DE77EFC3-F27B-48FE-AF7D-80350ACFA2AB}" type="presParOf" srcId="{76EDFCD6-3BF1-49BC-9110-1ECB8776750B}" destId="{A748BC75-9153-4088-9FAC-41CCB235EA73}" srcOrd="2" destOrd="0" presId="urn:microsoft.com/office/officeart/2008/layout/VerticalCurvedList"/>
    <dgm:cxn modelId="{D91302A5-6D49-405D-A115-427F8DA1B9DF}" type="presParOf" srcId="{A748BC75-9153-4088-9FAC-41CCB235EA73}" destId="{CB09CD9A-3C95-4CDF-9F92-5CBDE6600770}" srcOrd="0" destOrd="0" presId="urn:microsoft.com/office/officeart/2008/layout/VerticalCurvedList"/>
    <dgm:cxn modelId="{59536327-A967-42D8-AD54-419A35217DD7}" type="presParOf" srcId="{76EDFCD6-3BF1-49BC-9110-1ECB8776750B}" destId="{B518A1AC-989A-47A6-BCB5-69EFB40F9F3E}" srcOrd="3" destOrd="0" presId="urn:microsoft.com/office/officeart/2008/layout/VerticalCurvedList"/>
    <dgm:cxn modelId="{1AF32414-F4C0-4399-9FFE-21715F63ADC3}" type="presParOf" srcId="{76EDFCD6-3BF1-49BC-9110-1ECB8776750B}" destId="{D3356AB6-A87B-4C98-BBE6-7340719F3E5C}" srcOrd="4" destOrd="0" presId="urn:microsoft.com/office/officeart/2008/layout/VerticalCurvedList"/>
    <dgm:cxn modelId="{B497FCF4-1D02-428F-97D6-F1586AA5D897}" type="presParOf" srcId="{D3356AB6-A87B-4C98-BBE6-7340719F3E5C}" destId="{BE78F45C-97FB-4D10-8A4F-5FCF9BBB5221}" srcOrd="0" destOrd="0" presId="urn:microsoft.com/office/officeart/2008/layout/VerticalCurvedList"/>
    <dgm:cxn modelId="{AB70A593-7CF8-4C25-AF93-86CE93EF431C}" type="presParOf" srcId="{76EDFCD6-3BF1-49BC-9110-1ECB8776750B}" destId="{B9143533-7BDE-4E5A-AFF7-FAD0003B33C6}" srcOrd="5" destOrd="0" presId="urn:microsoft.com/office/officeart/2008/layout/VerticalCurvedList"/>
    <dgm:cxn modelId="{A8C8FF31-372B-4DCA-BA4D-1AA67C17EFD8}" type="presParOf" srcId="{76EDFCD6-3BF1-49BC-9110-1ECB8776750B}" destId="{4C229750-2558-41C0-9FB2-A969C141FF1E}" srcOrd="6" destOrd="0" presId="urn:microsoft.com/office/officeart/2008/layout/VerticalCurvedList"/>
    <dgm:cxn modelId="{26E63793-0397-489E-8EDC-1507C95EC0D7}" type="presParOf" srcId="{4C229750-2558-41C0-9FB2-A969C141FF1E}" destId="{1BCB733B-F534-45FD-B7BC-66E7EC4360E1}" srcOrd="0" destOrd="0" presId="urn:microsoft.com/office/officeart/2008/layout/VerticalCurvedList"/>
    <dgm:cxn modelId="{701BE249-BF61-404A-8401-EA92F95BCD81}" type="presParOf" srcId="{76EDFCD6-3BF1-49BC-9110-1ECB8776750B}" destId="{257C3792-A3F7-43FE-B6B0-7FD04AEAB84C}" srcOrd="7" destOrd="0" presId="urn:microsoft.com/office/officeart/2008/layout/VerticalCurvedList"/>
    <dgm:cxn modelId="{F97B378E-C2A6-4075-905D-6264EF34DDFD}" type="presParOf" srcId="{76EDFCD6-3BF1-49BC-9110-1ECB8776750B}" destId="{760E1AD0-7C2A-47CF-A48B-7BD93C780847}" srcOrd="8" destOrd="0" presId="urn:microsoft.com/office/officeart/2008/layout/VerticalCurvedList"/>
    <dgm:cxn modelId="{CB7A3D5C-A342-4509-BE84-B3E2B0E97685}" type="presParOf" srcId="{760E1AD0-7C2A-47CF-A48B-7BD93C780847}" destId="{8620AE9B-AA2B-47E2-9C4C-926428F7D0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D1C51-47F1-44F9-8484-E624DEB9C037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5C016-49DF-435E-BF59-9E2D773FE07E}">
      <dsp:nvSpPr>
        <dsp:cNvPr id="0" name=""/>
        <dsp:cNvSpPr/>
      </dsp:nvSpPr>
      <dsp:spPr>
        <a:xfrm>
          <a:off x="793857" y="340356"/>
          <a:ext cx="68847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বদরের যুদ্ধে মুসলমানদের প্রতিপক্ষ ছিল কারা?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2940" y="399439"/>
        <a:ext cx="6766534" cy="1092154"/>
      </dsp:txXfrm>
    </dsp:sp>
    <dsp:sp modelId="{E19B2ED1-D0EC-4856-85D4-8856C019D210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9DAEB-26E2-4BD3-94E0-609A1DCEE170}">
      <dsp:nvSpPr>
        <dsp:cNvPr id="0" name=""/>
        <dsp:cNvSpPr/>
      </dsp:nvSpPr>
      <dsp:spPr>
        <a:xfrm>
          <a:off x="685369" y="1890153"/>
          <a:ext cx="7008676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বদরের যুদ্ধে কুরাইশদের নেতা ছিলেন কে?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4452" y="1949236"/>
        <a:ext cx="6890510" cy="1092154"/>
      </dsp:txXfrm>
    </dsp:sp>
    <dsp:sp modelId="{53DBB191-7F36-4EBE-B82C-B9293BB2942C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9E028-E0B9-47D2-AF9B-7B5B040A1AF6}">
      <dsp:nvSpPr>
        <dsp:cNvPr id="0" name=""/>
        <dsp:cNvSpPr/>
      </dsp:nvSpPr>
      <dsp:spPr>
        <a:xfrm>
          <a:off x="530388" y="3765405"/>
          <a:ext cx="737355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বদরের যুদ্ধে মুসলমানদের সৈন্য সংখ্যা কত ছিল?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471" y="3824488"/>
        <a:ext cx="725538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12C70-5975-40DB-81ED-D8BAB7F408A7}">
      <dsp:nvSpPr>
        <dsp:cNvPr id="0" name=""/>
        <dsp:cNvSpPr/>
      </dsp:nvSpPr>
      <dsp:spPr>
        <a:xfrm>
          <a:off x="-6222283" y="-951899"/>
          <a:ext cx="7406700" cy="7406700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E894C-A925-481B-802D-A5E861982D06}">
      <dsp:nvSpPr>
        <dsp:cNvPr id="0" name=""/>
        <dsp:cNvSpPr/>
      </dsp:nvSpPr>
      <dsp:spPr>
        <a:xfrm>
          <a:off x="619855" y="423063"/>
          <a:ext cx="7757418" cy="846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9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মক্কার কুরাইশদের শত্রুতা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9855" y="423063"/>
        <a:ext cx="7757418" cy="846566"/>
      </dsp:txXfrm>
    </dsp:sp>
    <dsp:sp modelId="{95D725F5-7BAD-4779-A2FB-5E0DF257A9DB}">
      <dsp:nvSpPr>
        <dsp:cNvPr id="0" name=""/>
        <dsp:cNvSpPr/>
      </dsp:nvSpPr>
      <dsp:spPr>
        <a:xfrm>
          <a:off x="90751" y="317242"/>
          <a:ext cx="1058208" cy="1058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7F779-B1C6-47D6-89E2-046A33EC80CB}">
      <dsp:nvSpPr>
        <dsp:cNvPr id="0" name=""/>
        <dsp:cNvSpPr/>
      </dsp:nvSpPr>
      <dsp:spPr>
        <a:xfrm>
          <a:off x="1105211" y="1693132"/>
          <a:ext cx="7272062" cy="846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9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ইবনে উবাইর ষড়যন্ত্র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5211" y="1693132"/>
        <a:ext cx="7272062" cy="846566"/>
      </dsp:txXfrm>
    </dsp:sp>
    <dsp:sp modelId="{27F0D859-1EAA-4C59-8F06-EB5B8B0EAF2B}">
      <dsp:nvSpPr>
        <dsp:cNvPr id="0" name=""/>
        <dsp:cNvSpPr/>
      </dsp:nvSpPr>
      <dsp:spPr>
        <a:xfrm>
          <a:off x="576107" y="1587312"/>
          <a:ext cx="1058208" cy="1058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307E8-2E72-4D0B-A09B-43CEB83E1BB0}">
      <dsp:nvSpPr>
        <dsp:cNvPr id="0" name=""/>
        <dsp:cNvSpPr/>
      </dsp:nvSpPr>
      <dsp:spPr>
        <a:xfrm>
          <a:off x="1105211" y="2963202"/>
          <a:ext cx="7272062" cy="846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9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মদিনায় মুসলমানদের শক্তি বৃদ্ধি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5211" y="2963202"/>
        <a:ext cx="7272062" cy="846566"/>
      </dsp:txXfrm>
    </dsp:sp>
    <dsp:sp modelId="{07803490-B011-4F10-AAC7-13ED2D9CD7CE}">
      <dsp:nvSpPr>
        <dsp:cNvPr id="0" name=""/>
        <dsp:cNvSpPr/>
      </dsp:nvSpPr>
      <dsp:spPr>
        <a:xfrm>
          <a:off x="576107" y="2857381"/>
          <a:ext cx="1058208" cy="1058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90A7E-3422-4A8A-8FCC-7A076084BFB3}">
      <dsp:nvSpPr>
        <dsp:cNvPr id="0" name=""/>
        <dsp:cNvSpPr/>
      </dsp:nvSpPr>
      <dsp:spPr>
        <a:xfrm>
          <a:off x="619855" y="4233272"/>
          <a:ext cx="7757418" cy="846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9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আবু সুফিয়ানের মিথ্যা প্রচারণা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9855" y="4233272"/>
        <a:ext cx="7757418" cy="846566"/>
      </dsp:txXfrm>
    </dsp:sp>
    <dsp:sp modelId="{D4A91E13-A400-4F5A-B72E-8C7F41F7F41E}">
      <dsp:nvSpPr>
        <dsp:cNvPr id="0" name=""/>
        <dsp:cNvSpPr/>
      </dsp:nvSpPr>
      <dsp:spPr>
        <a:xfrm>
          <a:off x="90751" y="4127451"/>
          <a:ext cx="1058208" cy="1058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53414-4A6D-4F18-AC7D-87B7305C1E4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74B75-065A-46F1-8B93-A94EDDECAD0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ইসলামের প্রথম সামরিক বিজয়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504" y="416587"/>
        <a:ext cx="7440913" cy="833607"/>
      </dsp:txXfrm>
    </dsp:sp>
    <dsp:sp modelId="{CB09CD9A-3C95-4CDF-9F92-5CBDE6600770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8A1AC-989A-47A6-BCB5-69EFB40F9F3E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কুরাইশদের পরাজয়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88431" y="1667215"/>
        <a:ext cx="6962986" cy="833607"/>
      </dsp:txXfrm>
    </dsp:sp>
    <dsp:sp modelId="{BE78F45C-97FB-4D10-8A4F-5FCF9BBB522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43533-7BDE-4E5A-AFF7-FAD0003B33C6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মুসলমানদের মর্যাদা ও আত্মমর্যাদা বৃদ্ধি পায়।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88431" y="2917843"/>
        <a:ext cx="6962986" cy="833607"/>
      </dsp:txXfrm>
    </dsp:sp>
    <dsp:sp modelId="{1BCB733B-F534-45FD-B7BC-66E7EC4360E1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C3792-A3F7-43FE-B6B0-7FD04AEAB84C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মুহম্মদ (স.) এর ক্ষমতা সুদৃঢ়করণ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504" y="4168472"/>
        <a:ext cx="7440913" cy="833607"/>
      </dsp:txXfrm>
    </dsp:sp>
    <dsp:sp modelId="{8620AE9B-AA2B-47E2-9C4C-926428F7D03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8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2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1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43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2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5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9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0286A0-2C03-4ED8-B5DB-A7F952BEB0F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501B23-EE53-47F2-AD01-C7253D1C9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"/>
            <a:ext cx="12192000" cy="6853738"/>
          </a:xfrm>
          <a:prstGeom prst="frame">
            <a:avLst>
              <a:gd name="adj1" fmla="val 6689"/>
            </a:avLst>
          </a:prstGeom>
        </p:spPr>
      </p:pic>
      <p:grpSp>
        <p:nvGrpSpPr>
          <p:cNvPr id="7" name="Group 6"/>
          <p:cNvGrpSpPr/>
          <p:nvPr/>
        </p:nvGrpSpPr>
        <p:grpSpPr>
          <a:xfrm>
            <a:off x="1673817" y="387460"/>
            <a:ext cx="9252488" cy="5716934"/>
            <a:chOff x="1673817" y="387460"/>
            <a:chExt cx="9252488" cy="5716934"/>
          </a:xfrm>
        </p:grpSpPr>
        <p:sp>
          <p:nvSpPr>
            <p:cNvPr id="5" name="Horizontal Scroll 4"/>
            <p:cNvSpPr/>
            <p:nvPr/>
          </p:nvSpPr>
          <p:spPr>
            <a:xfrm>
              <a:off x="1673817" y="387460"/>
              <a:ext cx="9252488" cy="3766088"/>
            </a:xfrm>
            <a:prstGeom prst="horizontalScroll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</a:t>
              </a:r>
              <a:endParaRPr lang="en-US" sz="1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645" y="3735091"/>
              <a:ext cx="5191932" cy="236930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36298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1643657"/>
              </p:ext>
            </p:extLst>
          </p:nvPr>
        </p:nvGraphicFramePr>
        <p:xfrm>
          <a:off x="1567051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474" y="108488"/>
            <a:ext cx="5036949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 যুদ্ধের ফলাফল...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53414-4A6D-4F18-AC7D-87B7305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53414-4A6D-4F18-AC7D-87B7305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53414-4A6D-4F18-AC7D-87B7305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53414-4A6D-4F18-AC7D-87B7305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68B53414-4A6D-4F18-AC7D-87B7305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53414-4A6D-4F18-AC7D-87B7305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53414-4A6D-4F18-AC7D-87B7305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53414-4A6D-4F18-AC7D-87B7305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53414-4A6D-4F18-AC7D-87B7305C1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9CD9A-3C95-4CDF-9F92-5CBDE6600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9CD9A-3C95-4CDF-9F92-5CBDE6600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9CD9A-3C95-4CDF-9F92-5CBDE6600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9CD9A-3C95-4CDF-9F92-5CBDE6600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CB09CD9A-3C95-4CDF-9F92-5CBDE6600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9CD9A-3C95-4CDF-9F92-5CBDE6600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9CD9A-3C95-4CDF-9F92-5CBDE6600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9CD9A-3C95-4CDF-9F92-5CBDE6600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9CD9A-3C95-4CDF-9F92-5CBDE6600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74B75-065A-46F1-8B93-A94EDDEC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74B75-065A-46F1-8B93-A94EDDEC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74B75-065A-46F1-8B93-A94EDDEC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74B75-065A-46F1-8B93-A94EDDEC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ABD74B75-065A-46F1-8B93-A94EDDEC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74B75-065A-46F1-8B93-A94EDDEC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74B75-065A-46F1-8B93-A94EDDEC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74B75-065A-46F1-8B93-A94EDDEC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74B75-065A-46F1-8B93-A94EDDECA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8F45C-97FB-4D10-8A4F-5FCF9BBB5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8F45C-97FB-4D10-8A4F-5FCF9BBB5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8F45C-97FB-4D10-8A4F-5FCF9BBB5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8F45C-97FB-4D10-8A4F-5FCF9BBB5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BE78F45C-97FB-4D10-8A4F-5FCF9BBB5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8F45C-97FB-4D10-8A4F-5FCF9BBB5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8F45C-97FB-4D10-8A4F-5FCF9BBB5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8F45C-97FB-4D10-8A4F-5FCF9BBB5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8F45C-97FB-4D10-8A4F-5FCF9BBB5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8A1AC-989A-47A6-BCB5-69EFB40F9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8A1AC-989A-47A6-BCB5-69EFB40F9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8A1AC-989A-47A6-BCB5-69EFB40F9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8A1AC-989A-47A6-BCB5-69EFB40F9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B518A1AC-989A-47A6-BCB5-69EFB40F9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8A1AC-989A-47A6-BCB5-69EFB40F9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8A1AC-989A-47A6-BCB5-69EFB40F9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8A1AC-989A-47A6-BCB5-69EFB40F9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8A1AC-989A-47A6-BCB5-69EFB40F9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B733B-F534-45FD-B7BC-66E7EC43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B733B-F534-45FD-B7BC-66E7EC43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B733B-F534-45FD-B7BC-66E7EC43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B733B-F534-45FD-B7BC-66E7EC43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1BCB733B-F534-45FD-B7BC-66E7EC43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B733B-F534-45FD-B7BC-66E7EC43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B733B-F534-45FD-B7BC-66E7EC43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B733B-F534-45FD-B7BC-66E7EC43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B733B-F534-45FD-B7BC-66E7EC436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43533-7BDE-4E5A-AFF7-FAD0003B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43533-7BDE-4E5A-AFF7-FAD0003B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43533-7BDE-4E5A-AFF7-FAD0003B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43533-7BDE-4E5A-AFF7-FAD0003B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B9143533-7BDE-4E5A-AFF7-FAD0003B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43533-7BDE-4E5A-AFF7-FAD0003B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43533-7BDE-4E5A-AFF7-FAD0003B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43533-7BDE-4E5A-AFF7-FAD0003B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43533-7BDE-4E5A-AFF7-FAD0003B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0AE9B-AA2B-47E2-9C4C-926428F7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0AE9B-AA2B-47E2-9C4C-926428F7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0AE9B-AA2B-47E2-9C4C-926428F7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0AE9B-AA2B-47E2-9C4C-926428F7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8620AE9B-AA2B-47E2-9C4C-926428F7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0AE9B-AA2B-47E2-9C4C-926428F7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0AE9B-AA2B-47E2-9C4C-926428F7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0AE9B-AA2B-47E2-9C4C-926428F7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0AE9B-AA2B-47E2-9C4C-926428F7D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C3792-A3F7-43FE-B6B0-7FD04AEAB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C3792-A3F7-43FE-B6B0-7FD04AEAB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C3792-A3F7-43FE-B6B0-7FD04AEAB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C3792-A3F7-43FE-B6B0-7FD04AEAB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graphicEl>
                                              <a:dgm id="{257C3792-A3F7-43FE-B6B0-7FD04AEAB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C3792-A3F7-43FE-B6B0-7FD04AEAB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C3792-A3F7-43FE-B6B0-7FD04AEAB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C3792-A3F7-43FE-B6B0-7FD04AEAB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C3792-A3F7-43FE-B6B0-7FD04AEAB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122549" y="0"/>
            <a:ext cx="3750590" cy="11468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369" y="1146874"/>
            <a:ext cx="9128501" cy="403187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 যুদ্ধে কে নিহত হন?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আবু জেহেল (খ) আবু লাহাব (গ) আবু সুফিয়ান (ঘ) উবাইবিন জাহির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বদরের যুদ্ধ কত সালে সংঘটিত হয়?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৬২২ (খ) ৬২৩ (গ) ৬২৪ (ঘ) ৬২৫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সালমা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যুদ্ধের ঘটনা শুনছিল। যেখানে বন্দিদের প্রতি ভাল আচরণ করা হয়েছিল এবং মুক্তিপণের মাধ্যমে অনেককে ছেড়ে দেওয়া হয়েছিল।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434" y="5284916"/>
            <a:ext cx="982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উদ্দিপকে বর্নিত ঘটনাটির সাথে ইসলামের ইতিহাসে কোন যুদ্ধের মিল রয়েছে।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 rot="2920239" flipH="1" flipV="1">
            <a:off x="1466885" y="1104455"/>
            <a:ext cx="413865" cy="1164910"/>
          </a:xfrm>
          <a:prstGeom prst="halfFrame">
            <a:avLst>
              <a:gd name="adj1" fmla="val 12596"/>
              <a:gd name="adj2" fmla="val 139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2920239" flipH="1" flipV="1">
            <a:off x="4055101" y="2040319"/>
            <a:ext cx="413865" cy="1164910"/>
          </a:xfrm>
          <a:prstGeom prst="halfFrame">
            <a:avLst>
              <a:gd name="adj1" fmla="val 12596"/>
              <a:gd name="adj2" fmla="val 139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407" y="5808136"/>
            <a:ext cx="68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বদরের যুদ্ধ খ. খন্দকের যুদ্ধ গ. উহুদের যুদ্ধ ঘ. মুতার যুদ্ধ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9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9" grpId="0" animBg="1"/>
      <p:bldP spid="10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93749" y="0"/>
            <a:ext cx="7036231" cy="28671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471" y="3347634"/>
            <a:ext cx="1192852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 যুদ্ধই মুসলমানদের সামরিক বিজয় ‘পাঠ্য বইয়ের আলোকে আলোচনা কর’’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410346" y="46502"/>
            <a:ext cx="9329979" cy="4200034"/>
          </a:xfrm>
          <a:prstGeom prst="wedgeEllipseCallout">
            <a:avLst>
              <a:gd name="adj1" fmla="val -21428"/>
              <a:gd name="adj2" fmla="val 64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9" y="4293030"/>
            <a:ext cx="3089328" cy="231699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84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"/>
            <a:ext cx="12192000" cy="6853738"/>
          </a:xfrm>
          <a:prstGeom prst="frame">
            <a:avLst>
              <a:gd name="adj1" fmla="val 6689"/>
            </a:avLst>
          </a:prstGeom>
        </p:spPr>
      </p:pic>
      <p:sp>
        <p:nvSpPr>
          <p:cNvPr id="2" name="4-Point Star 1"/>
          <p:cNvSpPr/>
          <p:nvPr/>
        </p:nvSpPr>
        <p:spPr>
          <a:xfrm>
            <a:off x="2433235" y="557938"/>
            <a:ext cx="6834752" cy="1518834"/>
          </a:xfrm>
          <a:prstGeom prst="star4">
            <a:avLst>
              <a:gd name="adj" fmla="val 27951"/>
            </a:avLst>
          </a:prstGeom>
          <a:solidFill>
            <a:schemeClr val="bg1">
              <a:lumMod val="75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7474" y="2554636"/>
            <a:ext cx="5346916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ইসলামের ইতিহাস ও সংস্কৃতি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একাদশ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49" y="2554637"/>
            <a:ext cx="5755035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অরবিন্দ বিশ্বাস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 পলিতা পি,পি,এন,সি মাধ্যমিক বিদ্যালয়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 সদর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,মাগুরা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"/>
            <a:ext cx="12192000" cy="6853738"/>
          </a:xfrm>
          <a:prstGeom prst="frame">
            <a:avLst>
              <a:gd name="adj1" fmla="val 6689"/>
            </a:avLst>
          </a:prstGeom>
        </p:spPr>
      </p:pic>
      <p:sp>
        <p:nvSpPr>
          <p:cNvPr id="5" name="TextBox 4"/>
          <p:cNvSpPr txBox="1"/>
          <p:nvPr/>
        </p:nvSpPr>
        <p:spPr>
          <a:xfrm>
            <a:off x="604442" y="573442"/>
            <a:ext cx="582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0016" y="4580102"/>
            <a:ext cx="1983775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7583" y="4508527"/>
            <a:ext cx="1983775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3257"/>
            <a:ext cx="5109275" cy="2990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7" y="1291167"/>
            <a:ext cx="5159189" cy="314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45397" y="5532895"/>
            <a:ext cx="498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 সৈন্য সংখ্যা ছিল ৩১৩ জন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5213" y="5532895"/>
            <a:ext cx="498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 সৈন্য সংখ্যা ছিল ১০০০ জন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"/>
            <a:ext cx="12192000" cy="6853738"/>
          </a:xfrm>
          <a:prstGeom prst="frame">
            <a:avLst>
              <a:gd name="adj1" fmla="val 6689"/>
            </a:avLst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1" y="936525"/>
            <a:ext cx="5371859" cy="2898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93" y="1053885"/>
            <a:ext cx="4980822" cy="2781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0933" y="4014061"/>
            <a:ext cx="5145895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মক্কার মুসলমান ও কুরাইশদের মধ্যে যুদ্ধ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9539" y="4029559"/>
            <a:ext cx="1632367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বদর প্রান্তর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"/>
            <a:ext cx="12192000" cy="6853738"/>
          </a:xfrm>
          <a:prstGeom prst="frame">
            <a:avLst>
              <a:gd name="adj1" fmla="val 6689"/>
            </a:avLst>
          </a:prstGeom>
        </p:spPr>
      </p:pic>
      <p:sp>
        <p:nvSpPr>
          <p:cNvPr id="7" name="Rectangular Callout 6"/>
          <p:cNvSpPr/>
          <p:nvPr/>
        </p:nvSpPr>
        <p:spPr>
          <a:xfrm>
            <a:off x="2882684" y="805918"/>
            <a:ext cx="6772764" cy="1084875"/>
          </a:xfrm>
          <a:prstGeom prst="wedgeRectCallout">
            <a:avLst>
              <a:gd name="adj1" fmla="val -21352"/>
              <a:gd name="adj2" fmla="val 8010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0781" y="2444483"/>
            <a:ext cx="39365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 যুদ্ধ 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215539" y="681924"/>
            <a:ext cx="4184543" cy="1689315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3715"/>
            <a:ext cx="11422251" cy="20621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ইতিহাসে প্রথম সামরিক বিজয় কোনটি তা বলতে পারবে?</a:t>
            </a:r>
          </a:p>
          <a:p>
            <a:pPr marL="514350" indent="-514350"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 যুদ্ধ কত সালে এবং কাদের মধ্যে সংঘটিত হয়েছিল তা জানতে পারবে?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বদরের যুদ্ধের কারন ব্যাখ্যা করতে পারবে।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বদরের যুদ্ধের ফলাফল বিশ্লেষণ করতে পারবে।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858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AB-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658678"/>
            <a:ext cx="12192000" cy="58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0790827"/>
              </p:ext>
            </p:extLst>
          </p:nvPr>
        </p:nvGraphicFramePr>
        <p:xfrm>
          <a:off x="26519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17058" y="2262753"/>
            <a:ext cx="265021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মক্কার কুরাইশ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7058" y="4011478"/>
            <a:ext cx="265021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জেহেল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3404" y="5760204"/>
            <a:ext cx="265021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৩১৩ জন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2448732" y="247973"/>
            <a:ext cx="5811865" cy="1193369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5C016-49DF-435E-BF59-9E2D773F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5C016-49DF-435E-BF59-9E2D773F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5C016-49DF-435E-BF59-9E2D773F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5C016-49DF-435E-BF59-9E2D773F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5C5C016-49DF-435E-BF59-9E2D773F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5C016-49DF-435E-BF59-9E2D773F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5C016-49DF-435E-BF59-9E2D773F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5C016-49DF-435E-BF59-9E2D773F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5C016-49DF-435E-BF59-9E2D773FE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D1C51-47F1-44F9-8484-E624DEB9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D1C51-47F1-44F9-8484-E624DEB9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D1C51-47F1-44F9-8484-E624DEB9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D1C51-47F1-44F9-8484-E624DEB9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EFCD1C51-47F1-44F9-8484-E624DEB9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D1C51-47F1-44F9-8484-E624DEB9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D1C51-47F1-44F9-8484-E624DEB9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D1C51-47F1-44F9-8484-E624DEB9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D1C51-47F1-44F9-8484-E624DEB9C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9DAEB-26E2-4BD3-94E0-609A1DCEE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9DAEB-26E2-4BD3-94E0-609A1DCEE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9DAEB-26E2-4BD3-94E0-609A1DCEE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9DAEB-26E2-4BD3-94E0-609A1DCEE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4D29DAEB-26E2-4BD3-94E0-609A1DCEE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9DAEB-26E2-4BD3-94E0-609A1DCEE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9DAEB-26E2-4BD3-94E0-609A1DCEE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9DAEB-26E2-4BD3-94E0-609A1DCEE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9DAEB-26E2-4BD3-94E0-609A1DCEE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B2ED1-D0EC-4856-85D4-8856C019D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B2ED1-D0EC-4856-85D4-8856C019D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B2ED1-D0EC-4856-85D4-8856C019D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B2ED1-D0EC-4856-85D4-8856C019D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E19B2ED1-D0EC-4856-85D4-8856C019D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B2ED1-D0EC-4856-85D4-8856C019D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B2ED1-D0EC-4856-85D4-8856C019D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B2ED1-D0EC-4856-85D4-8856C019D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B2ED1-D0EC-4856-85D4-8856C019D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B9E028-E0B9-47D2-AF9B-7B5B040A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B9E028-E0B9-47D2-AF9B-7B5B040A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B9E028-E0B9-47D2-AF9B-7B5B040A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B9E028-E0B9-47D2-AF9B-7B5B040A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91B9E028-E0B9-47D2-AF9B-7B5B040A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B9E028-E0B9-47D2-AF9B-7B5B040A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B9E028-E0B9-47D2-AF9B-7B5B040A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B9E028-E0B9-47D2-AF9B-7B5B040A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B9E028-E0B9-47D2-AF9B-7B5B040A1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BB191-7F36-4EBE-B82C-B9293BB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BB191-7F36-4EBE-B82C-B9293BB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BB191-7F36-4EBE-B82C-B9293BB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BB191-7F36-4EBE-B82C-B9293BB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53DBB191-7F36-4EBE-B82C-B9293BB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BB191-7F36-4EBE-B82C-B9293BB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BB191-7F36-4EBE-B82C-B9293BB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BB191-7F36-4EBE-B82C-B9293BB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BB191-7F36-4EBE-B82C-B9293BB29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7" grpId="0" animBg="1"/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8185529"/>
              </p:ext>
            </p:extLst>
          </p:nvPr>
        </p:nvGraphicFramePr>
        <p:xfrm>
          <a:off x="1022889" y="1069384"/>
          <a:ext cx="8455186" cy="550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4765" y="123984"/>
            <a:ext cx="604299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 যুদ্ধের কারন...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C12C70-5975-40DB-81ED-D8BAB7F40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58C12C70-5975-40DB-81ED-D8BAB7F40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58C12C70-5975-40DB-81ED-D8BAB7F40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D725F5-7BAD-4779-A2FB-5E0DF257A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95D725F5-7BAD-4779-A2FB-5E0DF257A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95D725F5-7BAD-4779-A2FB-5E0DF257A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1E894C-A925-481B-802D-A5E861982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51E894C-A925-481B-802D-A5E861982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351E894C-A925-481B-802D-A5E861982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F0D859-1EAA-4C59-8F06-EB5B8B0EA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27F0D859-1EAA-4C59-8F06-EB5B8B0EA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27F0D859-1EAA-4C59-8F06-EB5B8B0EA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7F779-B1C6-47D6-89E2-046A33EC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1797F779-B1C6-47D6-89E2-046A33EC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1797F779-B1C6-47D6-89E2-046A33EC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03490-B011-4F10-AAC7-13ED2D9CD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7803490-B011-4F10-AAC7-13ED2D9CD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07803490-B011-4F10-AAC7-13ED2D9CD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0307E8-2E72-4D0B-A09B-43CEB83E1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130307E8-2E72-4D0B-A09B-43CEB83E1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130307E8-2E72-4D0B-A09B-43CEB83E1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A91E13-A400-4F5A-B72E-8C7F41F7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D4A91E13-A400-4F5A-B72E-8C7F41F7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D4A91E13-A400-4F5A-B72E-8C7F41F7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E90A7E-3422-4A8A-8FCC-7A076084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F7E90A7E-3422-4A8A-8FCC-7A076084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F7E90A7E-3422-4A8A-8FCC-7A076084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</TotalTime>
  <Words>299</Words>
  <Application>Microsoft Office PowerPoint</Application>
  <PresentationFormat>Widescreen</PresentationFormat>
  <Paragraphs>54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JOY BISWAS</cp:lastModifiedBy>
  <cp:revision>47</cp:revision>
  <dcterms:created xsi:type="dcterms:W3CDTF">2019-11-08T02:22:27Z</dcterms:created>
  <dcterms:modified xsi:type="dcterms:W3CDTF">2019-11-10T06:39:31Z</dcterms:modified>
</cp:coreProperties>
</file>