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98" r:id="rId2"/>
    <p:sldId id="299" r:id="rId3"/>
    <p:sldId id="300" r:id="rId4"/>
    <p:sldId id="259" r:id="rId5"/>
    <p:sldId id="286" r:id="rId6"/>
    <p:sldId id="263" r:id="rId7"/>
    <p:sldId id="264" r:id="rId8"/>
    <p:sldId id="266" r:id="rId9"/>
    <p:sldId id="287" r:id="rId10"/>
    <p:sldId id="288" r:id="rId11"/>
    <p:sldId id="289" r:id="rId12"/>
    <p:sldId id="293" r:id="rId13"/>
    <p:sldId id="291" r:id="rId14"/>
    <p:sldId id="290" r:id="rId15"/>
    <p:sldId id="292" r:id="rId16"/>
    <p:sldId id="294" r:id="rId17"/>
    <p:sldId id="278" r:id="rId18"/>
    <p:sldId id="297" r:id="rId19"/>
    <p:sldId id="280" r:id="rId20"/>
    <p:sldId id="29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B4C4BA"/>
    <a:srgbClr val="D0D6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98" y="72"/>
      </p:cViewPr>
      <p:guideLst>
        <p:guide orient="horz" pos="144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A945-F33F-4622-AD09-B9B48EAB6314}" type="datetimeFigureOut">
              <a:rPr lang="en-US" smtClean="0"/>
              <a:t>25-Aug-19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96B66-D12B-4B4E-B321-D2C29427C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37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</a:t>
            </a:r>
            <a:r>
              <a:rPr lang="en-US" dirty="0" smtClean="0"/>
              <a:t> </a:t>
            </a:r>
            <a:r>
              <a:rPr lang="en-US" dirty="0" err="1" smtClean="0"/>
              <a:t>দেখিয়ে</a:t>
            </a:r>
            <a:r>
              <a:rPr lang="en-US" dirty="0" smtClean="0"/>
              <a:t> </a:t>
            </a:r>
            <a:r>
              <a:rPr lang="en-US" dirty="0" err="1" smtClean="0"/>
              <a:t>চারিপাশের</a:t>
            </a:r>
            <a:r>
              <a:rPr lang="en-US" dirty="0" smtClean="0"/>
              <a:t> </a:t>
            </a:r>
            <a:r>
              <a:rPr lang="en-US" dirty="0" err="1" smtClean="0"/>
              <a:t>বিভিন্ন</a:t>
            </a:r>
            <a:r>
              <a:rPr lang="en-US" dirty="0" smtClean="0"/>
              <a:t> </a:t>
            </a:r>
            <a:r>
              <a:rPr lang="en-US" dirty="0" err="1" smtClean="0"/>
              <a:t>বাস্তব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উদাহরণের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একমালিকানা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ব্যবসায়ের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এগিয়ে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পারি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96B66-D12B-4B4E-B321-D2C29427C5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42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CFFD8-0FC4-4844-8442-5CCF95A0B56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99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A3DA-7B29-4BEF-9521-A5027E618025}" type="datetimeFigureOut">
              <a:rPr lang="en-US" smtClean="0"/>
              <a:t>25-Aug-19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B1AA-D696-4A70-A887-565BF5FCD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64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A3DA-7B29-4BEF-9521-A5027E618025}" type="datetimeFigureOut">
              <a:rPr lang="en-US" smtClean="0"/>
              <a:t>25-Aug-19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B1AA-D696-4A70-A887-565BF5FCD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29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A3DA-7B29-4BEF-9521-A5027E618025}" type="datetimeFigureOut">
              <a:rPr lang="en-US" smtClean="0"/>
              <a:t>25-Aug-19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B1AA-D696-4A70-A887-565BF5FCD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76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A3DA-7B29-4BEF-9521-A5027E618025}" type="datetimeFigureOut">
              <a:rPr lang="en-US" smtClean="0"/>
              <a:t>25-Aug-19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B1AA-D696-4A70-A887-565BF5FCD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06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A3DA-7B29-4BEF-9521-A5027E618025}" type="datetimeFigureOut">
              <a:rPr lang="en-US" smtClean="0"/>
              <a:t>25-Aug-19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B1AA-D696-4A70-A887-565BF5FCD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62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A3DA-7B29-4BEF-9521-A5027E618025}" type="datetimeFigureOut">
              <a:rPr lang="en-US" smtClean="0"/>
              <a:t>25-Aug-19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B1AA-D696-4A70-A887-565BF5FCD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98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A3DA-7B29-4BEF-9521-A5027E618025}" type="datetimeFigureOut">
              <a:rPr lang="en-US" smtClean="0"/>
              <a:t>25-Aug-19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B1AA-D696-4A70-A887-565BF5FCD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397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A3DA-7B29-4BEF-9521-A5027E618025}" type="datetimeFigureOut">
              <a:rPr lang="en-US" smtClean="0"/>
              <a:t>25-Aug-19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B1AA-D696-4A70-A887-565BF5FCD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496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A3DA-7B29-4BEF-9521-A5027E618025}" type="datetimeFigureOut">
              <a:rPr lang="en-US" smtClean="0"/>
              <a:t>25-Aug-19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B1AA-D696-4A70-A887-565BF5FCD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82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A3DA-7B29-4BEF-9521-A5027E618025}" type="datetimeFigureOut">
              <a:rPr lang="en-US" smtClean="0"/>
              <a:t>25-Aug-19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B1AA-D696-4A70-A887-565BF5FCD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05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A3DA-7B29-4BEF-9521-A5027E618025}" type="datetimeFigureOut">
              <a:rPr lang="en-US" smtClean="0"/>
              <a:t>25-Aug-19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B1AA-D696-4A70-A887-565BF5FCD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60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AA3DA-7B29-4BEF-9521-A5027E618025}" type="datetimeFigureOut">
              <a:rPr lang="en-US" smtClean="0"/>
              <a:t>25-Aug-19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7B1AA-D696-4A70-A887-565BF5FCD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544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5630" y="6662057"/>
            <a:ext cx="11966369" cy="195944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90005" y="19796"/>
            <a:ext cx="11966369" cy="182086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5400000">
            <a:off x="-3304312" y="3328060"/>
            <a:ext cx="6858000" cy="201881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5400000">
            <a:off x="8650183" y="3328059"/>
            <a:ext cx="6858000" cy="201881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0005" y="19796"/>
            <a:ext cx="11966369" cy="182086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218894" y="4745054"/>
            <a:ext cx="9542583" cy="132343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উপস্থিত</a:t>
            </a:r>
            <a:r>
              <a:rPr lang="en-US" sz="8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8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8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133" y="637309"/>
            <a:ext cx="5373012" cy="43780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44794" y="6106965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 smtClean="0">
                <a:solidFill>
                  <a:srgbClr val="FF0000"/>
                </a:solidFill>
              </a:rPr>
              <a:t>25-Aug-19 11:45 AM</a:t>
            </a:fld>
            <a:endParaRPr 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77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5630" y="6662057"/>
            <a:ext cx="11966369" cy="195944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0005" y="19796"/>
            <a:ext cx="11966369" cy="182086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5400000">
            <a:off x="-3304312" y="3328060"/>
            <a:ext cx="6858000" cy="201881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8650183" y="3328059"/>
            <a:ext cx="6858000" cy="201881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54824" y="5571195"/>
            <a:ext cx="1694222" cy="584775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স্বল্প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মূলধন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44794" y="6106965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 smtClean="0">
                <a:solidFill>
                  <a:srgbClr val="FF0000"/>
                </a:solidFill>
              </a:rPr>
              <a:t>25-Aug-19 11:45 AM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9888" y="538233"/>
            <a:ext cx="4825348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একমালিকানা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hqdefault.jpg"/>
          <p:cNvPicPr>
            <a:picLocks noChangeAspect="1"/>
          </p:cNvPicPr>
          <p:nvPr/>
        </p:nvPicPr>
        <p:blipFill rotWithShape="1">
          <a:blip r:embed="rId2"/>
          <a:srcRect l="7090" r="6525"/>
          <a:stretch/>
        </p:blipFill>
        <p:spPr>
          <a:xfrm>
            <a:off x="3713018" y="1399778"/>
            <a:ext cx="4585855" cy="39814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34069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5630" y="6662057"/>
            <a:ext cx="11966369" cy="195944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0005" y="19796"/>
            <a:ext cx="11966369" cy="182086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5400000">
            <a:off x="-3304312" y="3328060"/>
            <a:ext cx="6858000" cy="201881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8650183" y="3328059"/>
            <a:ext cx="6858000" cy="201881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901" y="1799259"/>
            <a:ext cx="5800336" cy="32594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4815586" y="5567275"/>
            <a:ext cx="1668342" cy="584775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আকার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44794" y="6106965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 smtClean="0">
                <a:solidFill>
                  <a:srgbClr val="FF0000"/>
                </a:solidFill>
              </a:rPr>
              <a:t>25-Aug-19 11:45 AM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9888" y="538233"/>
            <a:ext cx="4825348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একমালিকানা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35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5630" y="6662057"/>
            <a:ext cx="11966369" cy="195944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0005" y="19796"/>
            <a:ext cx="11966369" cy="182086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5400000">
            <a:off x="-3304312" y="3328060"/>
            <a:ext cx="6858000" cy="201881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8650183" y="3328059"/>
            <a:ext cx="6858000" cy="201881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318161" y="5634570"/>
            <a:ext cx="1567548" cy="584775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ঝুঁকি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59500" y="6296932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 smtClean="0">
                <a:solidFill>
                  <a:srgbClr val="FF0000"/>
                </a:solidFill>
              </a:rPr>
              <a:t>25-Aug-19 11:45 AM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9888" y="538233"/>
            <a:ext cx="4825348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একমালিকানা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8635" y="1520915"/>
            <a:ext cx="5591820" cy="3777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161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5630" y="6662057"/>
            <a:ext cx="11966369" cy="195944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0005" y="19796"/>
            <a:ext cx="11966369" cy="182086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5400000">
            <a:off x="-3304312" y="3328060"/>
            <a:ext cx="6858000" cy="201881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8650183" y="3328059"/>
            <a:ext cx="6858000" cy="201881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458" y="1520915"/>
            <a:ext cx="5796212" cy="34330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2356463" y="5223236"/>
            <a:ext cx="6813002" cy="584775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আইনের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চোখে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সত্তা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65" y="6230106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 smtClean="0">
                <a:solidFill>
                  <a:srgbClr val="FF0000"/>
                </a:solidFill>
              </a:rPr>
              <a:t>25-Aug-19 11:45 AM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9888" y="538233"/>
            <a:ext cx="4825348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একমালিকানা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545" y="1890108"/>
            <a:ext cx="3052901" cy="288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56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5630" y="6662057"/>
            <a:ext cx="11966369" cy="195944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0005" y="19796"/>
            <a:ext cx="11966369" cy="182086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5400000">
            <a:off x="-3304312" y="3328060"/>
            <a:ext cx="6858000" cy="201881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8650183" y="3328059"/>
            <a:ext cx="6858000" cy="201881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5"/>
          <a:stretch/>
        </p:blipFill>
        <p:spPr>
          <a:xfrm>
            <a:off x="3819888" y="1530762"/>
            <a:ext cx="5494334" cy="38024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9" name="TextBox 28"/>
          <p:cNvSpPr txBox="1"/>
          <p:nvPr/>
        </p:nvSpPr>
        <p:spPr>
          <a:xfrm>
            <a:off x="5926118" y="5522190"/>
            <a:ext cx="2394192" cy="584775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অসীম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দায়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644794" y="6106965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 smtClean="0">
                <a:solidFill>
                  <a:srgbClr val="FF0000"/>
                </a:solidFill>
              </a:rPr>
              <a:t>25-Aug-19 11:45 AM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9888" y="538233"/>
            <a:ext cx="4825348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একমালিকানা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71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5630" y="6662057"/>
            <a:ext cx="11966369" cy="195944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0005" y="19796"/>
            <a:ext cx="11966369" cy="182086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5400000">
            <a:off x="-3304312" y="3328060"/>
            <a:ext cx="6858000" cy="201881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8650183" y="3328059"/>
            <a:ext cx="6858000" cy="201881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992087" y="5766307"/>
            <a:ext cx="4362204" cy="584775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লোকসান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ভোগকারী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44794" y="6106965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 smtClean="0">
                <a:solidFill>
                  <a:srgbClr val="FF0000"/>
                </a:solidFill>
              </a:rPr>
              <a:t>25-Aug-19 11:45 AM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pic>
        <p:nvPicPr>
          <p:cNvPr id="12" name="Picture 11" descr="hqdefault.jpg"/>
          <p:cNvPicPr>
            <a:picLocks noChangeAspect="1"/>
          </p:cNvPicPr>
          <p:nvPr/>
        </p:nvPicPr>
        <p:blipFill rotWithShape="1">
          <a:blip r:embed="rId2"/>
          <a:srcRect l="7090" r="6525"/>
          <a:stretch/>
        </p:blipFill>
        <p:spPr>
          <a:xfrm>
            <a:off x="3770414" y="1459310"/>
            <a:ext cx="4975766" cy="43199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3819888" y="538233"/>
            <a:ext cx="4825348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একমালিকানা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48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5630" y="6662057"/>
            <a:ext cx="11966369" cy="195944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0005" y="19796"/>
            <a:ext cx="11966369" cy="182086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5400000">
            <a:off x="-3304312" y="3328060"/>
            <a:ext cx="6858000" cy="201881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8650183" y="3328059"/>
            <a:ext cx="6858000" cy="201881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487" y="1780309"/>
            <a:ext cx="5248896" cy="3499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3176641" y="5597577"/>
            <a:ext cx="5731826" cy="646331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স্থায়িত্ব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মালিকের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ইচ্ছার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নির্ভরশীল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44794" y="6106965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 smtClean="0">
                <a:solidFill>
                  <a:srgbClr val="FF0000"/>
                </a:solidFill>
              </a:rPr>
              <a:t>25-Aug-19 11:45 AM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9888" y="538233"/>
            <a:ext cx="4825348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একমালিকানা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8548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5630" y="6662057"/>
            <a:ext cx="11966369" cy="195944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0005" y="19796"/>
            <a:ext cx="11966369" cy="182086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5400000">
            <a:off x="-3304312" y="3328060"/>
            <a:ext cx="6858000" cy="201881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8650183" y="3328059"/>
            <a:ext cx="6858000" cy="201881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4237506" y="446068"/>
            <a:ext cx="3728858" cy="94632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3661" y="4694106"/>
            <a:ext cx="10990305" cy="120032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একমালিকানা</a:t>
            </a:r>
            <a:r>
              <a:rPr lang="en-US" sz="36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36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বৈশিষ্ট্যগুলো</a:t>
            </a:r>
            <a:r>
              <a:rPr lang="en-US" sz="36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6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36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6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অসুবিধাগুলো</a:t>
            </a:r>
            <a:r>
              <a:rPr lang="en-US" sz="36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6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40481" y="1636582"/>
            <a:ext cx="3251858" cy="29168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44794" y="6106965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 smtClean="0">
                <a:solidFill>
                  <a:srgbClr val="FF0000"/>
                </a:solidFill>
              </a:rPr>
              <a:t>25-Aug-19 11:45 AM</a:t>
            </a:fld>
            <a:endParaRPr 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36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5630" y="6662057"/>
            <a:ext cx="11966369" cy="195944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0005" y="19796"/>
            <a:ext cx="11966369" cy="182086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5400000">
            <a:off x="-3304312" y="3328060"/>
            <a:ext cx="6858000" cy="201881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8650183" y="3328059"/>
            <a:ext cx="6858000" cy="201881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992535" y="2360888"/>
            <a:ext cx="617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শিক্ষার্থীদের জন্য প্রশ্ন (মূল্যায়ন)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classroom_clip_art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529" y="1513465"/>
            <a:ext cx="1958118" cy="301027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644794" y="6106965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 smtClean="0">
                <a:solidFill>
                  <a:srgbClr val="FF0000"/>
                </a:solidFill>
              </a:rPr>
              <a:pPr/>
              <a:t>25-Aug-19 11:45 AM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777004" y="891189"/>
            <a:ext cx="8512312" cy="5041056"/>
            <a:chOff x="-98854" y="1359243"/>
            <a:chExt cx="6524368" cy="4346037"/>
          </a:xfrm>
        </p:grpSpPr>
        <p:grpSp>
          <p:nvGrpSpPr>
            <p:cNvPr id="25" name="Group 24"/>
            <p:cNvGrpSpPr/>
            <p:nvPr/>
          </p:nvGrpSpPr>
          <p:grpSpPr>
            <a:xfrm>
              <a:off x="-98854" y="1359243"/>
              <a:ext cx="6524368" cy="4346037"/>
              <a:chOff x="-98854" y="2891481"/>
              <a:chExt cx="4378028" cy="2813799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889686" y="3015049"/>
                <a:ext cx="3249828" cy="191529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AU"/>
              </a:p>
            </p:txBody>
          </p:sp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98854" y="2891481"/>
                <a:ext cx="4378028" cy="2813799"/>
              </a:xfrm>
              <a:prstGeom prst="rect">
                <a:avLst/>
              </a:prstGeom>
            </p:spPr>
          </p:pic>
        </p:grpSp>
        <p:sp>
          <p:nvSpPr>
            <p:cNvPr id="26" name="Rectangle 6"/>
            <p:cNvSpPr>
              <a:spLocks/>
            </p:cNvSpPr>
            <p:nvPr/>
          </p:nvSpPr>
          <p:spPr bwMode="auto">
            <a:xfrm>
              <a:off x="1778421" y="2434281"/>
              <a:ext cx="4438964" cy="1849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116569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1। </a:t>
              </a:r>
              <a:r>
                <a:rPr lang="en-US" sz="3200" dirty="0" err="1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একমালিকানা</a:t>
              </a:r>
              <a:r>
                <a:rPr lang="en-US" sz="3200" dirty="0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ব্যবসায়ের</a:t>
              </a:r>
              <a:r>
                <a:rPr lang="en-US" sz="3200" dirty="0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5টি </a:t>
              </a:r>
              <a:r>
                <a:rPr lang="en-US" sz="3200" dirty="0" err="1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বৈশিষ্ট্য</a:t>
              </a:r>
              <a:r>
                <a:rPr lang="en-US" sz="3200" dirty="0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বল</a:t>
              </a:r>
              <a:r>
                <a:rPr lang="en-US" sz="3200" dirty="0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defTabSz="1165694" fontAlgn="base">
                <a:spcBef>
                  <a:spcPct val="0"/>
                </a:spcBef>
                <a:spcAft>
                  <a:spcPct val="0"/>
                </a:spcAft>
              </a:pPr>
              <a:endParaRPr lang="en-US" sz="5100" b="1" dirty="0">
                <a:solidFill>
                  <a:srgbClr val="0072C6"/>
                </a:solidFill>
                <a:latin typeface="Garamond" pitchFamily="18" charset="0"/>
                <a:sym typeface="Garamond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765129" y="896143"/>
            <a:ext cx="8512312" cy="5041056"/>
            <a:chOff x="-98854" y="1359243"/>
            <a:chExt cx="6524368" cy="4346037"/>
          </a:xfrm>
        </p:grpSpPr>
        <p:grpSp>
          <p:nvGrpSpPr>
            <p:cNvPr id="30" name="Group 29"/>
            <p:cNvGrpSpPr/>
            <p:nvPr/>
          </p:nvGrpSpPr>
          <p:grpSpPr>
            <a:xfrm>
              <a:off x="-98854" y="1359243"/>
              <a:ext cx="6524368" cy="4346037"/>
              <a:chOff x="-98854" y="2891481"/>
              <a:chExt cx="4378028" cy="2813799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889686" y="3015049"/>
                <a:ext cx="3249828" cy="191529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AU"/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98854" y="2891481"/>
                <a:ext cx="4378028" cy="2813799"/>
              </a:xfrm>
              <a:prstGeom prst="rect">
                <a:avLst/>
              </a:prstGeom>
            </p:spPr>
          </p:pic>
        </p:grpSp>
        <p:sp>
          <p:nvSpPr>
            <p:cNvPr id="31" name="Rectangle 6"/>
            <p:cNvSpPr>
              <a:spLocks/>
            </p:cNvSpPr>
            <p:nvPr/>
          </p:nvSpPr>
          <p:spPr bwMode="auto">
            <a:xfrm>
              <a:off x="1600426" y="1934097"/>
              <a:ext cx="4438964" cy="1849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116569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2। </a:t>
              </a:r>
              <a:r>
                <a:rPr lang="en-US" sz="3200" dirty="0" err="1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একমালিকানা</a:t>
              </a:r>
              <a:r>
                <a:rPr lang="en-US" sz="3200" dirty="0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ব্যবসায়ের</a:t>
              </a:r>
              <a:r>
                <a:rPr lang="en-US" sz="3200" dirty="0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মালিক</a:t>
              </a:r>
              <a:r>
                <a:rPr lang="en-US" sz="3200" dirty="0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কত</a:t>
              </a:r>
              <a:r>
                <a:rPr lang="en-US" sz="3200" dirty="0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জন</a:t>
              </a:r>
              <a:r>
                <a:rPr lang="en-US" sz="3200" dirty="0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defTabSz="1165694" fontAlgn="base">
                <a:spcBef>
                  <a:spcPct val="0"/>
                </a:spcBef>
                <a:spcAft>
                  <a:spcPct val="0"/>
                </a:spcAft>
              </a:pPr>
              <a:endParaRPr lang="en-US" sz="5100" b="1" dirty="0">
                <a:solidFill>
                  <a:srgbClr val="0072C6"/>
                </a:solidFill>
                <a:sym typeface="Garamond" pitchFamily="18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765129" y="891189"/>
            <a:ext cx="8512312" cy="5041056"/>
            <a:chOff x="-98854" y="1359244"/>
            <a:chExt cx="6524368" cy="4346037"/>
          </a:xfrm>
        </p:grpSpPr>
        <p:grpSp>
          <p:nvGrpSpPr>
            <p:cNvPr id="35" name="Group 34"/>
            <p:cNvGrpSpPr/>
            <p:nvPr/>
          </p:nvGrpSpPr>
          <p:grpSpPr>
            <a:xfrm>
              <a:off x="-98854" y="1359244"/>
              <a:ext cx="6524368" cy="4346037"/>
              <a:chOff x="-98854" y="2891481"/>
              <a:chExt cx="4378028" cy="2813799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889686" y="3015049"/>
                <a:ext cx="3249828" cy="191529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AU"/>
              </a:p>
            </p:txBody>
          </p:sp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98854" y="2891481"/>
                <a:ext cx="4378028" cy="2813799"/>
              </a:xfrm>
              <a:prstGeom prst="rect">
                <a:avLst/>
              </a:prstGeom>
            </p:spPr>
          </p:pic>
        </p:grpSp>
        <p:sp>
          <p:nvSpPr>
            <p:cNvPr id="36" name="Rectangle 6"/>
            <p:cNvSpPr>
              <a:spLocks/>
            </p:cNvSpPr>
            <p:nvPr/>
          </p:nvSpPr>
          <p:spPr bwMode="auto">
            <a:xfrm>
              <a:off x="1582017" y="1701104"/>
              <a:ext cx="4411481" cy="1849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116569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 smtClean="0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3। </a:t>
              </a:r>
              <a:r>
                <a:rPr lang="en-US" sz="3200" dirty="0" err="1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একমালিকানা</a:t>
              </a:r>
              <a:r>
                <a:rPr lang="en-US" sz="3200" dirty="0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ব্যবসায়ের</a:t>
              </a:r>
              <a:r>
                <a:rPr lang="en-US" sz="3200" dirty="0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3টি </a:t>
              </a:r>
              <a:r>
                <a:rPr lang="en-US" sz="3200" dirty="0" err="1" smtClean="0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সুবিধা</a:t>
              </a:r>
              <a:r>
                <a:rPr lang="en-US" sz="3200" dirty="0" smtClean="0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বল</a:t>
              </a:r>
              <a:r>
                <a:rPr lang="en-US" sz="3200" dirty="0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788879" y="880043"/>
            <a:ext cx="8512312" cy="5041056"/>
            <a:chOff x="-98854" y="1359243"/>
            <a:chExt cx="6524368" cy="4346037"/>
          </a:xfrm>
        </p:grpSpPr>
        <p:grpSp>
          <p:nvGrpSpPr>
            <p:cNvPr id="40" name="Group 39"/>
            <p:cNvGrpSpPr/>
            <p:nvPr/>
          </p:nvGrpSpPr>
          <p:grpSpPr>
            <a:xfrm>
              <a:off x="-98854" y="1359243"/>
              <a:ext cx="6524368" cy="4346037"/>
              <a:chOff x="-98854" y="2891481"/>
              <a:chExt cx="4378028" cy="2813799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889686" y="3015049"/>
                <a:ext cx="3249828" cy="191529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AU"/>
              </a:p>
            </p:txBody>
          </p:sp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98854" y="2891481"/>
                <a:ext cx="4378028" cy="2813799"/>
              </a:xfrm>
              <a:prstGeom prst="rect">
                <a:avLst/>
              </a:prstGeom>
            </p:spPr>
          </p:pic>
        </p:grpSp>
        <p:sp>
          <p:nvSpPr>
            <p:cNvPr id="41" name="Rectangle 6"/>
            <p:cNvSpPr>
              <a:spLocks/>
            </p:cNvSpPr>
            <p:nvPr/>
          </p:nvSpPr>
          <p:spPr bwMode="auto">
            <a:xfrm>
              <a:off x="1577076" y="2118493"/>
              <a:ext cx="4438964" cy="1849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116569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 smtClean="0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4। </a:t>
              </a:r>
              <a:r>
                <a:rPr lang="en-US" sz="3200" dirty="0" err="1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একমালিকানা</a:t>
              </a:r>
              <a:r>
                <a:rPr lang="en-US" sz="3200" dirty="0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ব্যবসায়ের</a:t>
              </a:r>
              <a:r>
                <a:rPr lang="en-US" sz="3200" dirty="0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3টি </a:t>
              </a:r>
              <a:r>
                <a:rPr lang="en-US" sz="3200" dirty="0" err="1" smtClean="0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অসুবিধা</a:t>
              </a:r>
              <a:r>
                <a:rPr lang="en-US" sz="3200" dirty="0" smtClean="0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বল</a:t>
              </a:r>
              <a:r>
                <a:rPr lang="en-US" sz="3200" dirty="0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defTabSz="1165694" fontAlgn="base">
                <a:spcBef>
                  <a:spcPct val="0"/>
                </a:spcBef>
                <a:spcAft>
                  <a:spcPct val="0"/>
                </a:spcAft>
              </a:pPr>
              <a:endParaRPr lang="en-US" sz="5100" b="1" dirty="0">
                <a:solidFill>
                  <a:srgbClr val="0072C6"/>
                </a:solidFill>
                <a:sym typeface="Garamond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267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750" fill="hold"/>
                                        <p:tgtEl>
                                          <p:spTgt spid="2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6 L -0.29739 0.21621 " pathEditMode="relative" rAng="0" ptsTypes="AA">
                                      <p:cBhvr>
                                        <p:cTn id="2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70" y="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750" fill="hold"/>
                                        <p:tgtEl>
                                          <p:spTgt spid="2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85185E-6 L 0.24909 0.22338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48" y="1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750" fill="hold"/>
                                        <p:tgtEl>
                                          <p:spTgt spid="3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98 0.01551 L -0.11667 0.21436 " pathEditMode="relative" rAng="0" ptsTypes="AA">
                                      <p:cBhvr>
                                        <p:cTn id="4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39" y="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750" fill="hold"/>
                                        <p:tgtEl>
                                          <p:spTgt spid="3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06185 0.21436 " pathEditMode="relative" rAng="0" ptsTypes="AA">
                                      <p:cBhvr>
                                        <p:cTn id="5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6" y="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5630" y="6662057"/>
            <a:ext cx="11966369" cy="195944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0005" y="19796"/>
            <a:ext cx="11966369" cy="182086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5400000">
            <a:off x="-3304312" y="3328060"/>
            <a:ext cx="6858000" cy="201881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8650183" y="3328059"/>
            <a:ext cx="6858000" cy="201881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838294" y="836563"/>
            <a:ext cx="3048000" cy="838200"/>
          </a:xfrm>
          <a:prstGeom prst="rect">
            <a:avLst/>
          </a:prstGeom>
          <a:noFill/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lang="bn-BD" sz="21600" b="1" dirty="0" smtClean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বা</a:t>
            </a:r>
            <a:r>
              <a:rPr lang="en-US" sz="21600" b="1" dirty="0" err="1" smtClean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ড়ি</a:t>
            </a:r>
            <a:r>
              <a:rPr lang="bn-BD" sz="21600" b="1" dirty="0" smtClean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র কাজ</a:t>
            </a:r>
            <a:r>
              <a:rPr kumimoji="0" lang="en-US" sz="2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en-US" sz="2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11" name="Picture 10" descr="home_house_clip_art_74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794" y="2132815"/>
            <a:ext cx="2809876" cy="25983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519055" y="3026494"/>
            <a:ext cx="8360905" cy="13376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bliqueTopRight"/>
            <a:lightRig rig="threePt" dir="t"/>
          </a:scene3d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একমালিকানা</a:t>
            </a:r>
            <a:r>
              <a:rPr lang="en-US" sz="40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ব্যবসায়টি</a:t>
            </a:r>
            <a:r>
              <a:rPr lang="en-US" sz="40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‘</a:t>
            </a:r>
            <a:r>
              <a:rPr lang="en-US" sz="40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40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ঝুঁকিপূর্ণ</a:t>
            </a:r>
            <a:r>
              <a:rPr lang="en-US" sz="40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0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অথচ</a:t>
            </a:r>
            <a:r>
              <a:rPr lang="en-US" sz="40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অসীম</a:t>
            </a:r>
            <a:r>
              <a:rPr lang="en-US" sz="40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দায়সম্পন্ন</a:t>
            </a:r>
            <a:r>
              <a:rPr lang="en-US" sz="40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উক্তিটির</a:t>
            </a:r>
            <a:r>
              <a:rPr lang="en-US" sz="40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40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মতামত</a:t>
            </a:r>
            <a:r>
              <a:rPr lang="en-US" sz="40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0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।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44794" y="6106965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 smtClean="0">
                <a:solidFill>
                  <a:srgbClr val="FF0000"/>
                </a:solidFill>
              </a:rPr>
              <a:t>25-Aug-19 11:45 AM</a:t>
            </a:fld>
            <a:endParaRPr 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49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846" y="1394616"/>
            <a:ext cx="1773384" cy="2236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184" y="1394616"/>
            <a:ext cx="1700895" cy="22364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194613" y="4193444"/>
            <a:ext cx="3743541" cy="206210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প্রলয়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জাহানারা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নেত্রকোনা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নেত্রকোনা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01716619635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4135" y="490042"/>
            <a:ext cx="2873830" cy="110799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5630" y="6662057"/>
            <a:ext cx="11966369" cy="195944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27272" y="4356555"/>
            <a:ext cx="5039095" cy="138499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দশম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উদ্যোগ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মালিকানার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190005" y="19796"/>
            <a:ext cx="11966369" cy="182086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5400000">
            <a:off x="-3304312" y="3328060"/>
            <a:ext cx="6858000" cy="201881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5400000">
            <a:off x="8650183" y="3328059"/>
            <a:ext cx="6858000" cy="201881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5721927" y="2355291"/>
            <a:ext cx="69273" cy="4045527"/>
          </a:xfrm>
          <a:prstGeom prst="line">
            <a:avLst/>
          </a:prstGeom>
          <a:ln w="381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862244" y="2507696"/>
            <a:ext cx="69273" cy="4045527"/>
          </a:xfrm>
          <a:prstGeom prst="line">
            <a:avLst/>
          </a:prstGeom>
          <a:ln w="381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612136" y="6218255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 smtClean="0">
                <a:solidFill>
                  <a:srgbClr val="FF0000"/>
                </a:solidFill>
              </a:rPr>
              <a:t>25-Aug-19 11:45 AM</a:t>
            </a:fld>
            <a:endParaRPr 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43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457456" y="1342020"/>
            <a:ext cx="6643683" cy="3172332"/>
            <a:chOff x="2457456" y="1342020"/>
            <a:chExt cx="6643683" cy="3172332"/>
          </a:xfrm>
        </p:grpSpPr>
        <p:sp>
          <p:nvSpPr>
            <p:cNvPr id="3" name="Explosion 1 2"/>
            <p:cNvSpPr/>
            <p:nvPr/>
          </p:nvSpPr>
          <p:spPr>
            <a:xfrm>
              <a:off x="2457456" y="1343024"/>
              <a:ext cx="2600326" cy="3100390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Explosion 1 10"/>
            <p:cNvSpPr/>
            <p:nvPr/>
          </p:nvSpPr>
          <p:spPr>
            <a:xfrm>
              <a:off x="3767786" y="1343024"/>
              <a:ext cx="2600326" cy="3100390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Explosion 1 11"/>
            <p:cNvSpPr/>
            <p:nvPr/>
          </p:nvSpPr>
          <p:spPr>
            <a:xfrm>
              <a:off x="5105716" y="1413962"/>
              <a:ext cx="2600326" cy="3100390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Explosion 1 12"/>
            <p:cNvSpPr/>
            <p:nvPr/>
          </p:nvSpPr>
          <p:spPr>
            <a:xfrm>
              <a:off x="6500813" y="1342020"/>
              <a:ext cx="2600326" cy="3100390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794" y="6106965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 smtClean="0">
                <a:solidFill>
                  <a:srgbClr val="FF0000"/>
                </a:solidFill>
              </a:rPr>
              <a:t>25-Aug-19 11:45 AM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900238" y="-1"/>
            <a:ext cx="2863890" cy="1100139"/>
          </a:xfrm>
          <a:prstGeom prst="rect">
            <a:avLst/>
          </a:prstGeom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0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427018" y="5014265"/>
            <a:ext cx="3018801" cy="163121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r>
              <a:rPr lang="en-US" sz="100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endParaRPr lang="en-US" sz="10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57380" y="3229482"/>
            <a:ext cx="2701507" cy="163121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US" sz="10000" b="1" dirty="0" smtClean="0">
                <a:ln w="11430"/>
                <a:solidFill>
                  <a:srgbClr val="FF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দ</a:t>
            </a:r>
            <a:endParaRPr lang="en-US" sz="10000" b="1" dirty="0">
              <a:ln w="11430"/>
              <a:solidFill>
                <a:srgbClr val="FF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0778836" y="258579"/>
            <a:ext cx="3180052" cy="1084445"/>
          </a:xfrm>
          <a:prstGeom prst="rect">
            <a:avLst/>
          </a:prstGeom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0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10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endParaRPr lang="en-US" sz="10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50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59259E-6 L 0.31732 0.315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59" y="1578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-0.65351 0.3229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2" y="1613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0.11898 L 0.5944 -0.41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52" y="-2657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3375 L -0.42591 -0.1543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63" y="-2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84071" y="457090"/>
            <a:ext cx="3978236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করি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5630" y="6662057"/>
            <a:ext cx="11966369" cy="195944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90005" y="19796"/>
            <a:ext cx="11966369" cy="182086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5400000">
            <a:off x="-3304312" y="3328060"/>
            <a:ext cx="6858000" cy="201881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5400000">
            <a:off x="8650183" y="3328059"/>
            <a:ext cx="6858000" cy="201881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57" y="1546599"/>
            <a:ext cx="4851270" cy="32503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844" y="1443460"/>
            <a:ext cx="4887747" cy="3250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/>
          <p:cNvSpPr txBox="1"/>
          <p:nvPr/>
        </p:nvSpPr>
        <p:spPr>
          <a:xfrm>
            <a:off x="3532908" y="5736746"/>
            <a:ext cx="4390869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81200" y="4906268"/>
            <a:ext cx="2243980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দোকান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89273" y="4811843"/>
            <a:ext cx="2834240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সবজির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দোকান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644794" y="6106965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 smtClean="0">
                <a:solidFill>
                  <a:srgbClr val="FF0000"/>
                </a:solidFill>
              </a:rPr>
              <a:t>25-Aug-19 11:45 AM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80094" y="5746732"/>
            <a:ext cx="3241002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একমালিকানা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54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5" grpId="0"/>
      <p:bldP spid="1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818" y="1265137"/>
            <a:ext cx="4643255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06140" y="2698944"/>
            <a:ext cx="4789718" cy="92333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একমালিকানা</a:t>
            </a:r>
            <a:r>
              <a:rPr lang="en-US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</a:t>
            </a:r>
            <a:endParaRPr lang="en-US" sz="5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630" y="6662057"/>
            <a:ext cx="11966369" cy="195944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0005" y="19796"/>
            <a:ext cx="11966369" cy="182086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5400000">
            <a:off x="-3304312" y="3328060"/>
            <a:ext cx="6858000" cy="201881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8650183" y="3328059"/>
            <a:ext cx="6858000" cy="201881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44794" y="6106965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 smtClean="0">
                <a:solidFill>
                  <a:srgbClr val="FF0000"/>
                </a:solidFill>
              </a:rPr>
              <a:t>25-Aug-19 11:45 AM</a:t>
            </a:fld>
            <a:endParaRPr 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09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0020" y="1802905"/>
            <a:ext cx="3765156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90956" y="3499301"/>
            <a:ext cx="7599407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একমালিকানা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বৈশিষ্ট্যগুলো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225630" y="6662057"/>
            <a:ext cx="11966369" cy="195944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0005" y="19796"/>
            <a:ext cx="11966369" cy="182086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5400000">
            <a:off x="-3304312" y="3328060"/>
            <a:ext cx="6858000" cy="201881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8650183" y="3328059"/>
            <a:ext cx="6858000" cy="201881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93230" y="4136511"/>
            <a:ext cx="9082588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একমালিকানা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অসুবিধাগুলো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90957" y="2747404"/>
            <a:ext cx="569018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একমালিকানা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2" name="Flowchart: Delay 11"/>
          <p:cNvSpPr/>
          <p:nvPr/>
        </p:nvSpPr>
        <p:spPr>
          <a:xfrm>
            <a:off x="1309296" y="2747405"/>
            <a:ext cx="518554" cy="388956"/>
          </a:xfrm>
          <a:prstGeom prst="flowChartDelay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lowchart: Delay 12"/>
          <p:cNvSpPr/>
          <p:nvPr/>
        </p:nvSpPr>
        <p:spPr>
          <a:xfrm>
            <a:off x="1234465" y="3484402"/>
            <a:ext cx="518554" cy="388956"/>
          </a:xfrm>
          <a:prstGeom prst="flowChartDelay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lowchart: Delay 13"/>
          <p:cNvSpPr/>
          <p:nvPr/>
        </p:nvSpPr>
        <p:spPr>
          <a:xfrm>
            <a:off x="1247421" y="4184330"/>
            <a:ext cx="528684" cy="388956"/>
          </a:xfrm>
          <a:prstGeom prst="flowChartDelay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Up-Down Arrow 17"/>
          <p:cNvSpPr/>
          <p:nvPr/>
        </p:nvSpPr>
        <p:spPr>
          <a:xfrm rot="5400000">
            <a:off x="5233234" y="-393553"/>
            <a:ext cx="1369748" cy="2988154"/>
          </a:xfrm>
          <a:prstGeom prst="up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87692" y="811165"/>
            <a:ext cx="2127922" cy="6137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644794" y="6106965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 smtClean="0">
                <a:solidFill>
                  <a:srgbClr val="FF0000"/>
                </a:solidFill>
              </a:rPr>
              <a:t>25-Aug-19 11:45 AM</a:t>
            </a:fld>
            <a:endParaRPr 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71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5630" y="6662057"/>
            <a:ext cx="11966369" cy="195944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0005" y="19796"/>
            <a:ext cx="11966369" cy="182086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5400000">
            <a:off x="-3304312" y="3328060"/>
            <a:ext cx="6858000" cy="201881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8650183" y="3328059"/>
            <a:ext cx="6858000" cy="201881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897083" y="646013"/>
            <a:ext cx="462346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noFill/>
            <a:prstDash val="dash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একমালিকানা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ধারণা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31489" y="1863144"/>
            <a:ext cx="9796312" cy="341632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সাধারণভাবে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ব্যক্তির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মালিকানায়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প্রতিষ্ঠিত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পরিচালিত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নিয়ন্ত্রিত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ব্যবসায়কে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একমালিকানা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অর্জনের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দায়িত্বে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যোগাড়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ব্যবসা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উক্ত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ব্যবসায়ে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অর্জিত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নিজে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নিজেই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বহন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একমালিকানা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44794" y="6106965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 smtClean="0">
                <a:solidFill>
                  <a:srgbClr val="FF0000"/>
                </a:solidFill>
              </a:rPr>
              <a:t>25-Aug-19 11:45 AM</a:t>
            </a:fld>
            <a:endParaRPr 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14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5630" y="6662057"/>
            <a:ext cx="11966369" cy="195944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0005" y="19796"/>
            <a:ext cx="11966369" cy="182086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5400000">
            <a:off x="-3304312" y="3328060"/>
            <a:ext cx="6858000" cy="201881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8650183" y="3328059"/>
            <a:ext cx="6858000" cy="201881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4716902" y="520346"/>
            <a:ext cx="3087584" cy="94632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7134" y="4840386"/>
            <a:ext cx="5049775" cy="646331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একমালিকানা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44794" y="6106965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 smtClean="0">
                <a:solidFill>
                  <a:srgbClr val="FF0000"/>
                </a:solidFill>
              </a:rPr>
              <a:t>25-Aug-19 11:45 AM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" r="49604"/>
          <a:stretch/>
        </p:blipFill>
        <p:spPr>
          <a:xfrm flipH="1">
            <a:off x="4932635" y="1785138"/>
            <a:ext cx="2552358" cy="25262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2879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5630" y="6662057"/>
            <a:ext cx="11966369" cy="195944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0005" y="19796"/>
            <a:ext cx="11966369" cy="182086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5400000">
            <a:off x="-3304312" y="3328060"/>
            <a:ext cx="6858000" cy="201881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8650183" y="3328059"/>
            <a:ext cx="6858000" cy="201881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681" y="1562425"/>
            <a:ext cx="6262254" cy="37538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4957944" y="5760976"/>
            <a:ext cx="2549236" cy="584775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মালিকানা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9888" y="538233"/>
            <a:ext cx="4825348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একমালিকানা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644794" y="6106965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 smtClean="0">
                <a:solidFill>
                  <a:srgbClr val="FF0000"/>
                </a:solidFill>
              </a:rPr>
              <a:t>25-Aug-19 11:45 AM</a:t>
            </a:fld>
            <a:endParaRPr 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46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5630" y="6662057"/>
            <a:ext cx="11966369" cy="195944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0005" y="19796"/>
            <a:ext cx="11966369" cy="182086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5400000">
            <a:off x="-3304312" y="3328060"/>
            <a:ext cx="6858000" cy="201881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8650183" y="3328059"/>
            <a:ext cx="6858000" cy="201881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956" y="1731818"/>
            <a:ext cx="6124718" cy="36001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5454805" y="5593806"/>
            <a:ext cx="1769272" cy="584775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44794" y="6106965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 smtClean="0">
                <a:solidFill>
                  <a:srgbClr val="FF0000"/>
                </a:solidFill>
              </a:rPr>
              <a:t>25-Aug-19 11:45 AM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9888" y="538233"/>
            <a:ext cx="4825348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একমালিকানা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05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1795</TotalTime>
  <Words>323</Words>
  <Application>Microsoft Office PowerPoint</Application>
  <PresentationFormat>Widescreen</PresentationFormat>
  <Paragraphs>83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Garamond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PROLOY</dc:creator>
  <cp:lastModifiedBy>acer</cp:lastModifiedBy>
  <cp:revision>210</cp:revision>
  <dcterms:created xsi:type="dcterms:W3CDTF">2018-05-19T06:28:27Z</dcterms:created>
  <dcterms:modified xsi:type="dcterms:W3CDTF">2019-08-25T05:52:00Z</dcterms:modified>
</cp:coreProperties>
</file>