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85" r:id="rId3"/>
    <p:sldId id="284" r:id="rId4"/>
    <p:sldId id="288" r:id="rId5"/>
    <p:sldId id="289" r:id="rId6"/>
    <p:sldId id="29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9AC047-3F36-4DE4-9E34-2166A7678CA3}" type="datetimeFigureOut">
              <a:rPr lang="en-US" smtClean="0"/>
              <a:t>24-Aug-19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36C788-FBA8-4342-8E21-81A18BAE3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543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24-Aug-19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24-Aug-19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24-Aug-19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24-Aug-19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24-Aug-19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24-Aug-19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24-Aug-19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24-Aug-19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24-Aug-19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24-Aug-19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24-Aug-19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24-Aug-19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31TajKG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301086" y="1849701"/>
            <a:ext cx="957090" cy="982514"/>
          </a:xfrm>
          <a:prstGeom prst="rect">
            <a:avLst/>
          </a:prstGeom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1000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</a:t>
            </a:r>
            <a:endParaRPr lang="en-US" sz="1000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38043" y="4043717"/>
            <a:ext cx="878686" cy="163121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শু</a:t>
            </a:r>
            <a:endParaRPr lang="en-US" sz="10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31146" y="4568256"/>
            <a:ext cx="1819266" cy="163121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0" b="1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ভে</a:t>
            </a:r>
            <a:endParaRPr lang="en-US" sz="100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674481" y="5059513"/>
            <a:ext cx="1730560" cy="163121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চ্ছা</a:t>
            </a:r>
            <a:endParaRPr lang="en-US" sz="10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753458" y="3573832"/>
            <a:ext cx="1643906" cy="163121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কে</a:t>
            </a:r>
            <a:endParaRPr lang="en-US" sz="10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1142346" y="2644028"/>
            <a:ext cx="957090" cy="982514"/>
          </a:xfrm>
          <a:prstGeom prst="rect">
            <a:avLst/>
          </a:prstGeom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100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</a:t>
            </a:r>
            <a:endParaRPr lang="en-US" sz="10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accent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2069833" y="3320123"/>
            <a:ext cx="957090" cy="982514"/>
          </a:xfrm>
          <a:prstGeom prst="rect">
            <a:avLst/>
          </a:prstGeom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10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</a:t>
            </a:r>
            <a:endParaRPr lang="en-US" sz="10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9" name="Content Placeholder 4" descr="rose-flower-images-and-wallpapers-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5075" y="125007"/>
            <a:ext cx="5376540" cy="39363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304800" y="2819400"/>
            <a:ext cx="82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smtClean="0">
                <a:solidFill>
                  <a:srgbClr val="C00000"/>
                </a:solidFill>
              </a:rPr>
              <a:t>“</a:t>
            </a:r>
            <a:r>
              <a:rPr lang="en-US" sz="5400" dirty="0" err="1" smtClean="0">
                <a:solidFill>
                  <a:srgbClr val="C00000"/>
                </a:solidFill>
              </a:rPr>
              <a:t>আমার</a:t>
            </a:r>
            <a:r>
              <a:rPr lang="en-US" sz="5400" dirty="0" smtClean="0">
                <a:solidFill>
                  <a:srgbClr val="C00000"/>
                </a:solidFill>
              </a:rPr>
              <a:t> </a:t>
            </a:r>
            <a:r>
              <a:rPr lang="en-US" sz="5400" dirty="0" err="1" smtClean="0">
                <a:solidFill>
                  <a:srgbClr val="C00000"/>
                </a:solidFill>
              </a:rPr>
              <a:t>চোখে</a:t>
            </a:r>
            <a:r>
              <a:rPr lang="en-US" sz="5400" dirty="0" smtClean="0">
                <a:solidFill>
                  <a:srgbClr val="C00000"/>
                </a:solidFill>
              </a:rPr>
              <a:t> </a:t>
            </a:r>
            <a:r>
              <a:rPr lang="en-US" sz="5400" dirty="0" err="1" smtClean="0">
                <a:solidFill>
                  <a:srgbClr val="C00000"/>
                </a:solidFill>
              </a:rPr>
              <a:t>ডিজিটাল</a:t>
            </a:r>
            <a:r>
              <a:rPr lang="en-US" sz="5400" dirty="0" smtClean="0">
                <a:solidFill>
                  <a:srgbClr val="C00000"/>
                </a:solidFill>
              </a:rPr>
              <a:t> </a:t>
            </a:r>
            <a:r>
              <a:rPr lang="en-US" sz="5400" dirty="0" err="1" smtClean="0">
                <a:solidFill>
                  <a:srgbClr val="C00000"/>
                </a:solidFill>
              </a:rPr>
              <a:t>বাংলাদেশ</a:t>
            </a:r>
            <a:r>
              <a:rPr lang="en-US" sz="5400" dirty="0" smtClean="0">
                <a:solidFill>
                  <a:srgbClr val="C00000"/>
                </a:solidFill>
              </a:rPr>
              <a:t>”</a:t>
            </a:r>
            <a:r>
              <a:rPr lang="en-US" sz="5400" dirty="0" smtClean="0"/>
              <a:t>                      </a:t>
            </a:r>
            <a:endParaRPr lang="en-US" sz="5400" dirty="0"/>
          </a:p>
        </p:txBody>
      </p:sp>
      <p:sp>
        <p:nvSpPr>
          <p:cNvPr id="11" name="TextBox 10"/>
          <p:cNvSpPr txBox="1"/>
          <p:nvPr/>
        </p:nvSpPr>
        <p:spPr>
          <a:xfrm>
            <a:off x="533400" y="616089"/>
            <a:ext cx="82296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u="sng" dirty="0" err="1" smtClean="0">
                <a:solidFill>
                  <a:srgbClr val="FF0000"/>
                </a:solidFill>
              </a:rPr>
              <a:t>উপস্থাপনায়</a:t>
            </a:r>
            <a:endParaRPr lang="en-US" sz="4800" u="sng" dirty="0" smtClean="0">
              <a:solidFill>
                <a:srgbClr val="FF0000"/>
              </a:solidFill>
            </a:endParaRPr>
          </a:p>
          <a:p>
            <a:pPr algn="ctr"/>
            <a:endParaRPr lang="en-US" u="sng" dirty="0" smtClean="0">
              <a:solidFill>
                <a:srgbClr val="FF0000"/>
              </a:solidFill>
            </a:endParaRPr>
          </a:p>
          <a:p>
            <a:pPr algn="ctr"/>
            <a:r>
              <a:rPr lang="en-US" sz="4800" dirty="0" err="1" smtClean="0">
                <a:solidFill>
                  <a:srgbClr val="00B0F0"/>
                </a:solidFill>
              </a:rPr>
              <a:t>প্রলয়</a:t>
            </a:r>
            <a:r>
              <a:rPr lang="en-US" sz="4800" dirty="0" smtClean="0">
                <a:solidFill>
                  <a:srgbClr val="00B0F0"/>
                </a:solidFill>
              </a:rPr>
              <a:t> </a:t>
            </a:r>
            <a:r>
              <a:rPr lang="en-US" sz="4800" dirty="0" err="1" smtClean="0">
                <a:solidFill>
                  <a:srgbClr val="00B0F0"/>
                </a:solidFill>
              </a:rPr>
              <a:t>কুমার</a:t>
            </a:r>
            <a:r>
              <a:rPr lang="en-US" sz="4800" dirty="0" smtClean="0">
                <a:solidFill>
                  <a:srgbClr val="00B0F0"/>
                </a:solidFill>
              </a:rPr>
              <a:t> </a:t>
            </a:r>
            <a:r>
              <a:rPr lang="en-US" sz="4800" dirty="0" err="1" smtClean="0">
                <a:solidFill>
                  <a:srgbClr val="00B0F0"/>
                </a:solidFill>
              </a:rPr>
              <a:t>রায়</a:t>
            </a:r>
            <a:endParaRPr lang="en-US" sz="4800" dirty="0" smtClean="0">
              <a:solidFill>
                <a:srgbClr val="00B0F0"/>
              </a:solidFill>
            </a:endParaRPr>
          </a:p>
          <a:p>
            <a:pPr algn="ctr"/>
            <a:r>
              <a:rPr lang="en-US" sz="4800" dirty="0" err="1" smtClean="0">
                <a:solidFill>
                  <a:srgbClr val="00B050"/>
                </a:solidFill>
              </a:rPr>
              <a:t>সহকারী</a:t>
            </a:r>
            <a:r>
              <a:rPr lang="en-US" sz="4800" dirty="0" smtClean="0">
                <a:solidFill>
                  <a:srgbClr val="00B050"/>
                </a:solidFill>
              </a:rPr>
              <a:t> </a:t>
            </a:r>
            <a:r>
              <a:rPr lang="en-US" sz="4800" dirty="0" err="1" smtClean="0">
                <a:solidFill>
                  <a:srgbClr val="00B050"/>
                </a:solidFill>
              </a:rPr>
              <a:t>শিক্ষক</a:t>
            </a:r>
            <a:endParaRPr lang="en-US" sz="4800" dirty="0" smtClean="0">
              <a:solidFill>
                <a:srgbClr val="00B050"/>
              </a:solidFill>
            </a:endParaRPr>
          </a:p>
          <a:p>
            <a:pPr algn="ctr"/>
            <a:r>
              <a:rPr lang="en-US" sz="4800" dirty="0" err="1" smtClean="0">
                <a:solidFill>
                  <a:srgbClr val="00B050"/>
                </a:solidFill>
              </a:rPr>
              <a:t>জাহানারা</a:t>
            </a:r>
            <a:r>
              <a:rPr lang="en-US" sz="4800" dirty="0" smtClean="0">
                <a:solidFill>
                  <a:srgbClr val="00B050"/>
                </a:solidFill>
              </a:rPr>
              <a:t> </a:t>
            </a:r>
            <a:r>
              <a:rPr lang="en-US" sz="4800" dirty="0" err="1" smtClean="0">
                <a:solidFill>
                  <a:srgbClr val="00B050"/>
                </a:solidFill>
              </a:rPr>
              <a:t>স্মৃতি</a:t>
            </a:r>
            <a:r>
              <a:rPr lang="en-US" sz="4800" dirty="0" smtClean="0">
                <a:solidFill>
                  <a:srgbClr val="00B050"/>
                </a:solidFill>
              </a:rPr>
              <a:t> </a:t>
            </a:r>
            <a:r>
              <a:rPr lang="en-US" sz="4800" dirty="0" err="1" smtClean="0">
                <a:solidFill>
                  <a:srgbClr val="00B050"/>
                </a:solidFill>
              </a:rPr>
              <a:t>উচ্চ</a:t>
            </a:r>
            <a:r>
              <a:rPr lang="en-US" sz="4800" dirty="0" smtClean="0">
                <a:solidFill>
                  <a:srgbClr val="00B050"/>
                </a:solidFill>
              </a:rPr>
              <a:t> </a:t>
            </a:r>
            <a:r>
              <a:rPr lang="en-US" sz="4800" dirty="0" err="1" smtClean="0">
                <a:solidFill>
                  <a:srgbClr val="00B050"/>
                </a:solidFill>
              </a:rPr>
              <a:t>বালিকা</a:t>
            </a:r>
            <a:r>
              <a:rPr lang="en-US" sz="4800" dirty="0" smtClean="0">
                <a:solidFill>
                  <a:srgbClr val="00B050"/>
                </a:solidFill>
              </a:rPr>
              <a:t> </a:t>
            </a:r>
            <a:r>
              <a:rPr lang="en-US" sz="4800" dirty="0" err="1" smtClean="0">
                <a:solidFill>
                  <a:srgbClr val="00B050"/>
                </a:solidFill>
              </a:rPr>
              <a:t>বিদ্যালয়</a:t>
            </a:r>
            <a:endParaRPr lang="en-US" sz="4800" dirty="0" smtClean="0">
              <a:solidFill>
                <a:srgbClr val="00B050"/>
              </a:solidFill>
            </a:endParaRPr>
          </a:p>
          <a:p>
            <a:pPr algn="ctr"/>
            <a:r>
              <a:rPr lang="en-US" sz="4800" dirty="0" err="1" smtClean="0">
                <a:solidFill>
                  <a:srgbClr val="00B050"/>
                </a:solidFill>
              </a:rPr>
              <a:t>নেত্রকোনা</a:t>
            </a:r>
            <a:r>
              <a:rPr lang="en-US" sz="4800" dirty="0" smtClean="0">
                <a:solidFill>
                  <a:srgbClr val="00B050"/>
                </a:solidFill>
              </a:rPr>
              <a:t> </a:t>
            </a:r>
            <a:r>
              <a:rPr lang="en-US" sz="4800" dirty="0" err="1" smtClean="0">
                <a:solidFill>
                  <a:srgbClr val="00B050"/>
                </a:solidFill>
              </a:rPr>
              <a:t>সদর</a:t>
            </a:r>
            <a:r>
              <a:rPr lang="en-US" sz="4800" dirty="0" smtClean="0">
                <a:solidFill>
                  <a:srgbClr val="00B050"/>
                </a:solidFill>
              </a:rPr>
              <a:t>, </a:t>
            </a:r>
            <a:r>
              <a:rPr lang="en-US" sz="4800" dirty="0" err="1" smtClean="0">
                <a:solidFill>
                  <a:srgbClr val="00B050"/>
                </a:solidFill>
              </a:rPr>
              <a:t>নেত্রকোনা</a:t>
            </a:r>
            <a:endParaRPr lang="en-US" sz="4800" dirty="0">
              <a:solidFill>
                <a:srgbClr val="00B050"/>
              </a:solidFill>
            </a:endParaRPr>
          </a:p>
          <a:p>
            <a:pPr algn="ctr"/>
            <a:endParaRPr lang="en-US" sz="4800" dirty="0" smtClean="0">
              <a:solidFill>
                <a:srgbClr val="00B050"/>
              </a:solidFill>
            </a:endParaRPr>
          </a:p>
          <a:p>
            <a:pPr algn="ctr"/>
            <a:r>
              <a:rPr lang="en-US" sz="5400" dirty="0" smtClean="0"/>
              <a:t>                      </a:t>
            </a:r>
            <a:endParaRPr lang="en-US" sz="5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/>
      <p:bldP spid="10" grpId="0"/>
      <p:bldP spid="10" grpId="1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2713" y="249382"/>
            <a:ext cx="4276486" cy="32624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692285"/>
            <a:ext cx="4343400" cy="28609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713067"/>
            <a:ext cx="3657600" cy="29718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85800" y="1295400"/>
            <a:ext cx="2895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/>
              <a:t>শেখ</a:t>
            </a:r>
            <a:r>
              <a:rPr lang="en-US" sz="2800" dirty="0"/>
              <a:t> </a:t>
            </a:r>
            <a:r>
              <a:rPr lang="en-US" sz="2800" dirty="0" err="1"/>
              <a:t>হাসিনার</a:t>
            </a:r>
            <a:r>
              <a:rPr lang="en-US" sz="2800" dirty="0"/>
              <a:t> </a:t>
            </a:r>
            <a:r>
              <a:rPr lang="en-US" sz="2800" dirty="0" err="1"/>
              <a:t>উদ্যোগ</a:t>
            </a:r>
            <a:endParaRPr lang="en-US" sz="2800" dirty="0"/>
          </a:p>
          <a:p>
            <a:pPr algn="ctr"/>
            <a:r>
              <a:rPr lang="en-US" sz="2800" dirty="0" err="1">
                <a:solidFill>
                  <a:srgbClr val="FF0000"/>
                </a:solidFill>
              </a:rPr>
              <a:t>ডিজিটাল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বাংলাদেশের</a:t>
            </a:r>
            <a:endParaRPr lang="en-US" sz="2800" dirty="0">
              <a:solidFill>
                <a:srgbClr val="FF0000"/>
              </a:solidFill>
            </a:endParaRPr>
          </a:p>
          <a:p>
            <a:pPr algn="ctr"/>
            <a:r>
              <a:rPr lang="en-US" sz="2800" dirty="0" err="1">
                <a:solidFill>
                  <a:srgbClr val="00B050"/>
                </a:solidFill>
              </a:rPr>
              <a:t>সুফল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সবাই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করছে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ভোগ</a:t>
            </a:r>
            <a:r>
              <a:rPr lang="en-US" sz="2800" dirty="0">
                <a:solidFill>
                  <a:srgbClr val="00B050"/>
                </a:solidFill>
              </a:rPr>
              <a:t>।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853" y="249382"/>
            <a:ext cx="3634002" cy="3302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371600" y="3068322"/>
            <a:ext cx="2209800" cy="623963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FF0000"/>
                </a:solidFill>
              </a:rPr>
              <a:t>মাল্টিমিডিয়া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অ্যাপ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38800" y="3068322"/>
            <a:ext cx="2209800" cy="53374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FF0000"/>
                </a:solidFill>
              </a:rPr>
              <a:t>মাল্টিমিডিয়া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ক্লাশরুম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257300" y="6324600"/>
            <a:ext cx="2209800" cy="360267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FF0000"/>
                </a:solidFill>
              </a:rPr>
              <a:t>কিশোর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বাতায়ন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659582" y="6240873"/>
            <a:ext cx="2417618" cy="360267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FF0000"/>
                </a:solidFill>
              </a:rPr>
              <a:t>প্রতিষ্ঠানের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ওয়েবসাইট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835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457200"/>
            <a:ext cx="4191000" cy="2819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3528976"/>
            <a:ext cx="4288824" cy="310042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9600" y="1066800"/>
            <a:ext cx="3200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/>
              <a:t>শেখ</a:t>
            </a:r>
            <a:r>
              <a:rPr lang="en-US" sz="2800" dirty="0" smtClean="0"/>
              <a:t> </a:t>
            </a:r>
            <a:r>
              <a:rPr lang="en-US" sz="2800" dirty="0" err="1" smtClean="0"/>
              <a:t>হাসিনার</a:t>
            </a:r>
            <a:r>
              <a:rPr lang="en-US" sz="2800" dirty="0" smtClean="0"/>
              <a:t> </a:t>
            </a:r>
            <a:r>
              <a:rPr lang="en-US" sz="2800" dirty="0" err="1" smtClean="0"/>
              <a:t>অবদান</a:t>
            </a:r>
            <a:endParaRPr lang="en-US" sz="2800" dirty="0" smtClean="0"/>
          </a:p>
          <a:p>
            <a:pPr algn="ctr"/>
            <a:r>
              <a:rPr lang="en-US" sz="2800" dirty="0" err="1" smtClean="0">
                <a:solidFill>
                  <a:srgbClr val="00B050"/>
                </a:solidFill>
              </a:rPr>
              <a:t>ডিজিটাল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হল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জীবনমান</a:t>
            </a:r>
            <a:r>
              <a:rPr lang="en-US" sz="2800" dirty="0" smtClean="0">
                <a:solidFill>
                  <a:srgbClr val="00B050"/>
                </a:solidFill>
              </a:rPr>
              <a:t>।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457200"/>
            <a:ext cx="3733800" cy="28194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371600" y="2743200"/>
            <a:ext cx="2209800" cy="623963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ই-</a:t>
            </a:r>
            <a:r>
              <a:rPr lang="en-US" sz="2400" dirty="0" err="1" smtClean="0">
                <a:solidFill>
                  <a:srgbClr val="FF0000"/>
                </a:solidFill>
              </a:rPr>
              <a:t>নথি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38800" y="2819400"/>
            <a:ext cx="2209800" cy="53374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FF0000"/>
                </a:solidFill>
              </a:rPr>
              <a:t>অনলাইনে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আবেদন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659582" y="6400800"/>
            <a:ext cx="2417618" cy="360267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FF0000"/>
                </a:solidFill>
              </a:rPr>
              <a:t>অনলাইনে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ব্যবসায়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445800"/>
            <a:ext cx="3733800" cy="29718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333500" y="6345333"/>
            <a:ext cx="2209800" cy="360267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ই-</a:t>
            </a:r>
            <a:r>
              <a:rPr lang="en-US" sz="2400" dirty="0" err="1" smtClean="0">
                <a:solidFill>
                  <a:srgbClr val="FF0000"/>
                </a:solidFill>
              </a:rPr>
              <a:t>টিকেটিং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618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0890"/>
            <a:ext cx="4419600" cy="3657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059380"/>
            <a:ext cx="3505200" cy="25838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1" y="100445"/>
            <a:ext cx="4144662" cy="385849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724400" y="4874263"/>
            <a:ext cx="3200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/>
              <a:t>শেখ</a:t>
            </a:r>
            <a:r>
              <a:rPr lang="en-US" sz="2800" dirty="0" smtClean="0"/>
              <a:t> </a:t>
            </a:r>
            <a:r>
              <a:rPr lang="en-US" sz="2800" dirty="0" err="1" smtClean="0"/>
              <a:t>হাসিনার</a:t>
            </a:r>
            <a:r>
              <a:rPr lang="en-US" sz="2800" dirty="0" smtClean="0"/>
              <a:t> </a:t>
            </a:r>
            <a:r>
              <a:rPr lang="en-US" sz="2800" dirty="0" err="1" smtClean="0"/>
              <a:t>উপহার</a:t>
            </a:r>
            <a:endParaRPr lang="en-US" sz="2800" dirty="0" smtClean="0"/>
          </a:p>
          <a:p>
            <a:pPr algn="ctr"/>
            <a:r>
              <a:rPr lang="en-US" sz="2800" dirty="0" err="1" smtClean="0">
                <a:solidFill>
                  <a:srgbClr val="00B050"/>
                </a:solidFill>
              </a:rPr>
              <a:t>ডিজিটাল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সরকার</a:t>
            </a:r>
            <a:r>
              <a:rPr lang="en-US" sz="2800" dirty="0" smtClean="0">
                <a:solidFill>
                  <a:srgbClr val="00B050"/>
                </a:solidFill>
              </a:rPr>
              <a:t>।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428" y="4241654"/>
            <a:ext cx="3263008" cy="221932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384508" y="3334973"/>
            <a:ext cx="1358692" cy="52351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ই-</a:t>
            </a:r>
            <a:r>
              <a:rPr lang="en-US" sz="2400" dirty="0" err="1" smtClean="0">
                <a:solidFill>
                  <a:srgbClr val="FF0000"/>
                </a:solidFill>
              </a:rPr>
              <a:t>বুক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486400" y="3411172"/>
            <a:ext cx="1949554" cy="447823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FF0000"/>
                </a:solidFill>
              </a:rPr>
              <a:t>বিভিন্ন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অ্যাপ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246936" y="6400800"/>
            <a:ext cx="2417618" cy="30227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FF0000"/>
                </a:solidFill>
              </a:rPr>
              <a:t>অনলাইন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নিরাপত্তা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600200" y="6248400"/>
            <a:ext cx="1447800" cy="39485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FF0000"/>
                </a:solidFill>
              </a:rPr>
              <a:t>স্মাট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কার্ড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89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/>
          <p:cNvSpPr/>
          <p:nvPr/>
        </p:nvSpPr>
        <p:spPr>
          <a:xfrm>
            <a:off x="6475424" y="4525495"/>
            <a:ext cx="1618502" cy="1494305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hlinkClick r:id="rId3"/>
              </a:rPr>
              <a:t>https://bit.ly/31TajKG</a:t>
            </a:r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81000"/>
            <a:ext cx="4648200" cy="303908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3836" y="381000"/>
            <a:ext cx="4003964" cy="30390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22" y="3962400"/>
            <a:ext cx="4944996" cy="2667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600200" y="3420086"/>
            <a:ext cx="1358692" cy="475027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ই-</a:t>
            </a:r>
            <a:r>
              <a:rPr lang="en-US" sz="2400" dirty="0" err="1" smtClean="0">
                <a:solidFill>
                  <a:srgbClr val="FF0000"/>
                </a:solidFill>
              </a:rPr>
              <a:t>লার্নিং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354670" y="3738488"/>
            <a:ext cx="1949554" cy="447823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FF0000"/>
                </a:solidFill>
              </a:rPr>
              <a:t>টেলিমেডিসিন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64967" y="5168738"/>
            <a:ext cx="1528959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এখানে</a:t>
            </a:r>
            <a:r>
              <a:rPr lang="en-US" dirty="0" smtClean="0"/>
              <a:t> </a:t>
            </a:r>
            <a:r>
              <a:rPr lang="en-US" dirty="0" err="1" smtClean="0"/>
              <a:t>ক্লিক</a:t>
            </a:r>
            <a:r>
              <a:rPr lang="en-US" dirty="0" smtClean="0"/>
              <a:t> </a:t>
            </a:r>
            <a:r>
              <a:rPr lang="en-US" dirty="0" err="1" smtClean="0"/>
              <a:t>করুন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050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8" grpId="0" animBg="1"/>
      <p:bldP spid="9" grpId="0" animBg="1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-76200" y="152400"/>
            <a:ext cx="9313747" cy="6858000"/>
            <a:chOff x="98270" y="195144"/>
            <a:chExt cx="9056041" cy="6690252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360" y="195144"/>
              <a:ext cx="8890992" cy="6541580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270" y="4729648"/>
              <a:ext cx="9056041" cy="215574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3907378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ustom 1">
      <a:majorFont>
        <a:latin typeface="NikoshBAN"/>
        <a:ea typeface=""/>
        <a:cs typeface="NikoshBAN"/>
      </a:majorFont>
      <a:minorFont>
        <a:latin typeface="NikoshBAN"/>
        <a:ea typeface=""/>
        <a:cs typeface="NikoshB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592</TotalTime>
  <Words>81</Words>
  <Application>Microsoft Office PowerPoint</Application>
  <PresentationFormat>On-screen Show (4:3)</PresentationFormat>
  <Paragraphs>39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NikoshBAN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PROLOY ROY</dc:creator>
  <cp:lastModifiedBy>acer</cp:lastModifiedBy>
  <cp:revision>107</cp:revision>
  <dcterms:created xsi:type="dcterms:W3CDTF">2006-08-16T00:00:00Z</dcterms:created>
  <dcterms:modified xsi:type="dcterms:W3CDTF">2019-08-24T17:04:16Z</dcterms:modified>
</cp:coreProperties>
</file>