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80" r:id="rId10"/>
    <p:sldId id="268" r:id="rId11"/>
    <p:sldId id="269" r:id="rId12"/>
    <p:sldId id="270" r:id="rId13"/>
    <p:sldId id="271" r:id="rId14"/>
    <p:sldId id="282" r:id="rId15"/>
    <p:sldId id="272" r:id="rId16"/>
    <p:sldId id="273" r:id="rId17"/>
    <p:sldId id="283" r:id="rId18"/>
    <p:sldId id="275" r:id="rId19"/>
    <p:sldId id="277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6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FE0ABA-6110-43B5-B720-F15E3550E84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as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নেটও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ড়ে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74C8B-1A6C-46DB-B789-F3565FFA8273}">
      <dgm:prSet phldrT="[Text]" custT="1"/>
      <dgm:spPr>
        <a:solidFill>
          <a:schemeClr val="accent1"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as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CBD13E-A7C1-405A-B118-965294C40362}" type="parTrans" cxnId="{9EF2E112-6195-4D04-A37B-1D89868458FA}">
      <dgm:prSet custT="1"/>
      <dgm:spPr>
        <a:ln>
          <a:solidFill>
            <a:srgbClr val="FF00FF"/>
          </a:solidFill>
        </a:ln>
      </dgm:spPr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57CB50-0774-469F-A5BD-3DF64E880974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11A312-6B37-4AB6-923C-2EE2E35E3FD4}" type="pres">
      <dgm:prSet presAssocID="{DE73E004-D6B8-4E96-9C32-4B5DB0A9F36D}" presName="root" presStyleCnt="0"/>
      <dgm:spPr/>
    </dgm:pt>
    <dgm:pt modelId="{35237919-BD9D-4DBD-815A-36B36C22CB11}" type="pres">
      <dgm:prSet presAssocID="{DE73E004-D6B8-4E96-9C32-4B5DB0A9F36D}" presName="rootComposite" presStyleCnt="0"/>
      <dgm:spPr/>
    </dgm:pt>
    <dgm:pt modelId="{E1B2A8B4-4019-4B3A-BCF7-E5F90EBB101C}" type="pres">
      <dgm:prSet presAssocID="{DE73E004-D6B8-4E96-9C32-4B5DB0A9F36D}" presName="rootText" presStyleLbl="node1" presStyleIdx="0" presStyleCnt="1"/>
      <dgm:spPr/>
      <dgm:t>
        <a:bodyPr/>
        <a:lstStyle/>
        <a:p>
          <a:endParaRPr lang="en-US"/>
        </a:p>
      </dgm:t>
    </dgm:pt>
    <dgm:pt modelId="{9F19A4E8-A6C7-4F0A-B836-6AAD2AAC10DA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8107C9F-FEB7-40C3-8274-34C5DA91E68F}" type="pres">
      <dgm:prSet presAssocID="{DE73E004-D6B8-4E96-9C32-4B5DB0A9F36D}" presName="childShape" presStyleCnt="0"/>
      <dgm:spPr/>
    </dgm:pt>
    <dgm:pt modelId="{8D6DEDD1-436C-4DEB-8B1B-B271E4F9FE0E}" type="pres">
      <dgm:prSet presAssocID="{FC11F2C5-70E9-4D62-A284-E9ED8AA385E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4AD1923-CF53-4ADF-8D01-FD7994747975}" type="pres">
      <dgm:prSet presAssocID="{FEFE0ABA-6110-43B5-B720-F15E3550E841}" presName="childText" presStyleLbl="bgAcc1" presStyleIdx="0" presStyleCnt="2" custScaleX="23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17F4-99DF-435F-9623-EBEF7DC761B7}" type="pres">
      <dgm:prSet presAssocID="{D5CBD13E-A7C1-405A-B118-965294C403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DD0F1B1-F479-4BB4-A660-C00BD18E1C16}" type="pres">
      <dgm:prSet presAssocID="{B8F74C8B-1A6C-46DB-B789-F3565FFA8273}" presName="childText" presStyleLbl="bgAcc1" presStyleIdx="1" presStyleCnt="2" custScaleX="23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22CD-658B-4A6E-86F6-ACD57C44B95A}" type="presOf" srcId="{D5CBD13E-A7C1-405A-B118-965294C40362}" destId="{54E317F4-99DF-435F-9623-EBEF7DC761B7}" srcOrd="0" destOrd="0" presId="urn:microsoft.com/office/officeart/2005/8/layout/hierarchy3"/>
    <dgm:cxn modelId="{E609E339-1EE4-4C9E-8CBB-B599114D1B39}" type="presOf" srcId="{FEFE0ABA-6110-43B5-B720-F15E3550E841}" destId="{94AD1923-CF53-4ADF-8D01-FD7994747975}" srcOrd="0" destOrd="0" presId="urn:microsoft.com/office/officeart/2005/8/layout/hierarchy3"/>
    <dgm:cxn modelId="{43872473-3CC9-46C3-89F3-C2844D5B6AD3}" type="presOf" srcId="{9437EC5C-23C3-46D3-8DA1-7DD70D3A9F80}" destId="{1957CB50-0774-469F-A5BD-3DF64E880974}" srcOrd="0" destOrd="0" presId="urn:microsoft.com/office/officeart/2005/8/layout/hierarchy3"/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36DB308A-9A5A-4E62-9552-B331418DBF0B}" type="presOf" srcId="{DE73E004-D6B8-4E96-9C32-4B5DB0A9F36D}" destId="{E1B2A8B4-4019-4B3A-BCF7-E5F90EBB101C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AFCE55B1-C112-4C06-B36A-CB02D0091F9E}" type="presOf" srcId="{B8F74C8B-1A6C-46DB-B789-F3565FFA8273}" destId="{6DD0F1B1-F479-4BB4-A660-C00BD18E1C16}" srcOrd="0" destOrd="0" presId="urn:microsoft.com/office/officeart/2005/8/layout/hierarchy3"/>
    <dgm:cxn modelId="{17C64043-CEB8-4721-B4F0-99771015C8F3}" type="presOf" srcId="{DE73E004-D6B8-4E96-9C32-4B5DB0A9F36D}" destId="{9F19A4E8-A6C7-4F0A-B836-6AAD2AAC10DA}" srcOrd="1" destOrd="0" presId="urn:microsoft.com/office/officeart/2005/8/layout/hierarchy3"/>
    <dgm:cxn modelId="{3754E006-A598-493A-8705-25218B1E0C9A}" type="presOf" srcId="{FC11F2C5-70E9-4D62-A284-E9ED8AA385E6}" destId="{8D6DEDD1-436C-4DEB-8B1B-B271E4F9FE0E}" srcOrd="0" destOrd="0" presId="urn:microsoft.com/office/officeart/2005/8/layout/hierarchy3"/>
    <dgm:cxn modelId="{68DD4EB4-7879-4554-89B8-867CA716734D}" type="presParOf" srcId="{1957CB50-0774-469F-A5BD-3DF64E880974}" destId="{1911A312-6B37-4AB6-923C-2EE2E35E3FD4}" srcOrd="0" destOrd="0" presId="urn:microsoft.com/office/officeart/2005/8/layout/hierarchy3"/>
    <dgm:cxn modelId="{5213C0E4-69F9-4898-AE9B-425552CE95EF}" type="presParOf" srcId="{1911A312-6B37-4AB6-923C-2EE2E35E3FD4}" destId="{35237919-BD9D-4DBD-815A-36B36C22CB11}" srcOrd="0" destOrd="0" presId="urn:microsoft.com/office/officeart/2005/8/layout/hierarchy3"/>
    <dgm:cxn modelId="{5120229C-CEE7-4261-8E78-6E8BEC2841D3}" type="presParOf" srcId="{35237919-BD9D-4DBD-815A-36B36C22CB11}" destId="{E1B2A8B4-4019-4B3A-BCF7-E5F90EBB101C}" srcOrd="0" destOrd="0" presId="urn:microsoft.com/office/officeart/2005/8/layout/hierarchy3"/>
    <dgm:cxn modelId="{959E7624-5E07-4CFD-BD7C-78147F445C3A}" type="presParOf" srcId="{35237919-BD9D-4DBD-815A-36B36C22CB11}" destId="{9F19A4E8-A6C7-4F0A-B836-6AAD2AAC10DA}" srcOrd="1" destOrd="0" presId="urn:microsoft.com/office/officeart/2005/8/layout/hierarchy3"/>
    <dgm:cxn modelId="{D2AA13B0-7247-4B54-BC4E-932AB4CF784A}" type="presParOf" srcId="{1911A312-6B37-4AB6-923C-2EE2E35E3FD4}" destId="{98107C9F-FEB7-40C3-8274-34C5DA91E68F}" srcOrd="1" destOrd="0" presId="urn:microsoft.com/office/officeart/2005/8/layout/hierarchy3"/>
    <dgm:cxn modelId="{5D45E818-8FA8-429C-B1C8-26B691F947FB}" type="presParOf" srcId="{98107C9F-FEB7-40C3-8274-34C5DA91E68F}" destId="{8D6DEDD1-436C-4DEB-8B1B-B271E4F9FE0E}" srcOrd="0" destOrd="0" presId="urn:microsoft.com/office/officeart/2005/8/layout/hierarchy3"/>
    <dgm:cxn modelId="{CCB8521D-223E-4D95-931F-85299D390958}" type="presParOf" srcId="{98107C9F-FEB7-40C3-8274-34C5DA91E68F}" destId="{94AD1923-CF53-4ADF-8D01-FD7994747975}" srcOrd="1" destOrd="0" presId="urn:microsoft.com/office/officeart/2005/8/layout/hierarchy3"/>
    <dgm:cxn modelId="{CB4064F1-82CC-41F5-AB5A-530E8B024C78}" type="presParOf" srcId="{98107C9F-FEB7-40C3-8274-34C5DA91E68F}" destId="{54E317F4-99DF-435F-9623-EBEF7DC761B7}" srcOrd="2" destOrd="0" presId="urn:microsoft.com/office/officeart/2005/8/layout/hierarchy3"/>
    <dgm:cxn modelId="{10CEF16A-6DDD-4D4D-B6E5-8259602CA0D7}" type="presParOf" srcId="{98107C9F-FEB7-40C3-8274-34C5DA91E68F}" destId="{6DD0F1B1-F479-4BB4-A660-C00BD18E1C16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en-US" sz="36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b="1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pPr algn="l"/>
          <a:endParaRPr lang="en-US" sz="2800" b="1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pPr algn="l"/>
          <a:endParaRPr lang="en-US" sz="2800" b="1"/>
        </a:p>
      </dgm:t>
    </dgm:pt>
    <dgm:pt modelId="{FEFE0ABA-6110-43B5-B720-F15E3550E841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as-IN" sz="2800" b="1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b="1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b="1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pPr algn="l"/>
          <a:endParaRPr lang="en-US" sz="2800" b="1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pPr algn="l"/>
          <a:endParaRPr lang="en-US" sz="2800" b="1"/>
        </a:p>
      </dgm:t>
    </dgm:pt>
    <dgm:pt modelId="{B8F74C8B-1A6C-46DB-B789-F3565FFA827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b="1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pPr algn="l"/>
          <a:endParaRPr lang="en-US" sz="2800" b="1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pPr algn="l"/>
          <a:endParaRPr lang="en-US" sz="2800" b="1"/>
        </a:p>
      </dgm:t>
    </dgm:pt>
    <dgm:pt modelId="{CC64CEDD-A2C6-4C53-A251-1C2129516CF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b="1" dirty="0"/>
        </a:p>
      </dgm:t>
    </dgm:pt>
    <dgm:pt modelId="{6598A534-B8DB-406F-AB7C-D3EC6CA849BA}" type="parTrans" cxnId="{435FC463-F264-42D1-BF02-FC1285139CA4}">
      <dgm:prSet/>
      <dgm:spPr/>
      <dgm:t>
        <a:bodyPr/>
        <a:lstStyle/>
        <a:p>
          <a:pPr algn="l"/>
          <a:endParaRPr lang="en-US" sz="2800" b="1"/>
        </a:p>
      </dgm:t>
    </dgm:pt>
    <dgm:pt modelId="{4AFFD31E-0BE8-4A97-BD08-8547F7B2FB6E}" type="sibTrans" cxnId="{435FC463-F264-42D1-BF02-FC1285139CA4}">
      <dgm:prSet/>
      <dgm:spPr/>
      <dgm:t>
        <a:bodyPr/>
        <a:lstStyle/>
        <a:p>
          <a:pPr algn="l"/>
          <a:endParaRPr lang="en-US" sz="2800" b="1"/>
        </a:p>
      </dgm:t>
    </dgm:pt>
    <dgm:pt modelId="{CAD61159-A776-40F9-8656-C5E03F6DBF7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as-IN" sz="2800" b="1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b="1" dirty="0"/>
        </a:p>
      </dgm:t>
    </dgm:pt>
    <dgm:pt modelId="{42115716-0E01-48D0-BB3E-3982263B26B1}" type="parTrans" cxnId="{57CD7940-B61C-44F1-88E9-CE932AF9EF07}">
      <dgm:prSet/>
      <dgm:spPr/>
      <dgm:t>
        <a:bodyPr/>
        <a:lstStyle/>
        <a:p>
          <a:pPr algn="l"/>
          <a:endParaRPr lang="en-US" sz="2800" b="1"/>
        </a:p>
      </dgm:t>
    </dgm:pt>
    <dgm:pt modelId="{79952FAB-0966-4F20-871F-30E9C9116A18}" type="sibTrans" cxnId="{57CD7940-B61C-44F1-88E9-CE932AF9EF07}">
      <dgm:prSet/>
      <dgm:spPr/>
      <dgm:t>
        <a:bodyPr/>
        <a:lstStyle/>
        <a:p>
          <a:pPr algn="l"/>
          <a:endParaRPr lang="en-US" sz="2800" b="1"/>
        </a:p>
      </dgm:t>
    </dgm:pt>
    <dgm:pt modelId="{A1090D51-6EDD-4A78-9A03-14452980887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as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অনেক ডেটা একসঙ্গে পাঠালে সময় বেশি লাগে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65813D-4AAB-44F7-878B-FA7107015B43}" type="parTrans" cxnId="{17CE10F8-B306-4843-BC73-1987317345A9}">
      <dgm:prSet/>
      <dgm:spPr>
        <a:ln>
          <a:solidFill>
            <a:srgbClr val="FF00FF"/>
          </a:solidFill>
        </a:ln>
      </dgm:spPr>
      <dgm:t>
        <a:bodyPr/>
        <a:lstStyle/>
        <a:p>
          <a:pPr algn="l"/>
          <a:endParaRPr lang="en-US" sz="2800" b="1"/>
        </a:p>
      </dgm:t>
    </dgm:pt>
    <dgm:pt modelId="{072D6356-7626-4563-A06A-C948DCD8D38A}" type="sibTrans" cxnId="{17CE10F8-B306-4843-BC73-1987317345A9}">
      <dgm:prSet/>
      <dgm:spPr/>
      <dgm:t>
        <a:bodyPr/>
        <a:lstStyle/>
        <a:p>
          <a:pPr algn="l"/>
          <a:endParaRPr lang="en-US" sz="2800" b="1"/>
        </a:p>
      </dgm:t>
    </dgm:pt>
    <dgm:pt modelId="{1193B453-3A11-4F30-BC87-1031CEE0FF11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8AF8C-491C-430E-8A86-190849B8BFDB}" type="pres">
      <dgm:prSet presAssocID="{DE73E004-D6B8-4E96-9C32-4B5DB0A9F36D}" presName="root" presStyleCnt="0"/>
      <dgm:spPr/>
    </dgm:pt>
    <dgm:pt modelId="{79CE36BF-6520-4322-AD87-283FB7689E7F}" type="pres">
      <dgm:prSet presAssocID="{DE73E004-D6B8-4E96-9C32-4B5DB0A9F36D}" presName="rootComposite" presStyleCnt="0"/>
      <dgm:spPr/>
    </dgm:pt>
    <dgm:pt modelId="{B45EB55A-D79C-4F01-9837-C2D74198E461}" type="pres">
      <dgm:prSet presAssocID="{DE73E004-D6B8-4E96-9C32-4B5DB0A9F36D}" presName="rootText" presStyleLbl="node1" presStyleIdx="0" presStyleCnt="1" custScaleX="141070"/>
      <dgm:spPr/>
      <dgm:t>
        <a:bodyPr/>
        <a:lstStyle/>
        <a:p>
          <a:endParaRPr lang="en-US"/>
        </a:p>
      </dgm:t>
    </dgm:pt>
    <dgm:pt modelId="{874E9F8C-FAB9-4890-9551-C301BE9CD19C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B42EA76B-7B98-401F-9D7C-A137DCB8305D}" type="pres">
      <dgm:prSet presAssocID="{DE73E004-D6B8-4E96-9C32-4B5DB0A9F36D}" presName="childShape" presStyleCnt="0"/>
      <dgm:spPr/>
    </dgm:pt>
    <dgm:pt modelId="{F9FE221F-786C-414D-B5D4-4003581AB60B}" type="pres">
      <dgm:prSet presAssocID="{FC11F2C5-70E9-4D62-A284-E9ED8AA385E6}" presName="Name13" presStyleLbl="parChTrans1D2" presStyleIdx="0" presStyleCnt="5"/>
      <dgm:spPr/>
      <dgm:t>
        <a:bodyPr/>
        <a:lstStyle/>
        <a:p>
          <a:endParaRPr lang="en-US"/>
        </a:p>
      </dgm:t>
    </dgm:pt>
    <dgm:pt modelId="{690CDB0A-C3F1-4C08-8AF9-D5BCBE106937}" type="pres">
      <dgm:prSet presAssocID="{FEFE0ABA-6110-43B5-B720-F15E3550E841}" presName="childText" presStyleLbl="bgAcc1" presStyleIdx="0" presStyleCnt="5" custScaleX="222352" custScaleY="8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0EDC-C1C2-40D3-9C39-1BACDD4F76A7}" type="pres">
      <dgm:prSet presAssocID="{D5CBD13E-A7C1-405A-B118-965294C4036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38E8E61-D0DC-4736-9A26-A8A755D68F97}" type="pres">
      <dgm:prSet presAssocID="{B8F74C8B-1A6C-46DB-B789-F3565FFA8273}" presName="childText" presStyleLbl="bgAcc1" presStyleIdx="1" presStyleCnt="5" custScaleX="51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DB0CB-BAE8-4300-87DD-AE7B96F48490}" type="pres">
      <dgm:prSet presAssocID="{6598A534-B8DB-406F-AB7C-D3EC6CA849BA}" presName="Name13" presStyleLbl="parChTrans1D2" presStyleIdx="2" presStyleCnt="5"/>
      <dgm:spPr/>
      <dgm:t>
        <a:bodyPr/>
        <a:lstStyle/>
        <a:p>
          <a:endParaRPr lang="en-US"/>
        </a:p>
      </dgm:t>
    </dgm:pt>
    <dgm:pt modelId="{BED5E702-6A7E-45EC-90E2-1EF6EEEA5C7F}" type="pres">
      <dgm:prSet presAssocID="{CC64CEDD-A2C6-4C53-A251-1C2129516CFE}" presName="childText" presStyleLbl="bgAcc1" presStyleIdx="2" presStyleCnt="5" custScaleX="36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62B3-29A9-446A-954F-9BACB0381824}" type="pres">
      <dgm:prSet presAssocID="{42115716-0E01-48D0-BB3E-3982263B26B1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F64D8FD-C4EC-42AC-A22C-3AE01079788D}" type="pres">
      <dgm:prSet presAssocID="{CAD61159-A776-40F9-8656-C5E03F6DBF72}" presName="childText" presStyleLbl="bgAcc1" presStyleIdx="3" presStyleCnt="5" custScaleX="42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40BDE-AE2A-4D5D-B5B3-1686ABCD8C19}" type="pres">
      <dgm:prSet presAssocID="{ED65813D-4AAB-44F7-878B-FA7107015B43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D0863A0-DBE4-4766-BC31-45AB50A2B4AD}" type="pres">
      <dgm:prSet presAssocID="{A1090D51-6EDD-4A78-9A03-144529808870}" presName="childText" presStyleLbl="bgAcc1" presStyleIdx="4" presStyleCnt="5" custScaleX="474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9D8FDFE7-CD35-491F-8902-1263AA220424}" type="presOf" srcId="{6598A534-B8DB-406F-AB7C-D3EC6CA849BA}" destId="{7CEDB0CB-BAE8-4300-87DD-AE7B96F48490}" srcOrd="0" destOrd="0" presId="urn:microsoft.com/office/officeart/2005/8/layout/hierarchy3"/>
    <dgm:cxn modelId="{F95BB337-6054-4DEA-8D66-E0B087C89190}" type="presOf" srcId="{B8F74C8B-1A6C-46DB-B789-F3565FFA8273}" destId="{A38E8E61-D0DC-4736-9A26-A8A755D68F97}" srcOrd="0" destOrd="0" presId="urn:microsoft.com/office/officeart/2005/8/layout/hierarchy3"/>
    <dgm:cxn modelId="{06DB8B91-0599-40AB-8C5E-5296453640DE}" type="presOf" srcId="{ED65813D-4AAB-44F7-878B-FA7107015B43}" destId="{AD340BDE-AE2A-4D5D-B5B3-1686ABCD8C19}" srcOrd="0" destOrd="0" presId="urn:microsoft.com/office/officeart/2005/8/layout/hierarchy3"/>
    <dgm:cxn modelId="{CE93AC26-E2E5-435A-8992-B386DF77AE3A}" type="presOf" srcId="{42115716-0E01-48D0-BB3E-3982263B26B1}" destId="{8CAD62B3-29A9-446A-954F-9BACB0381824}" srcOrd="0" destOrd="0" presId="urn:microsoft.com/office/officeart/2005/8/layout/hierarchy3"/>
    <dgm:cxn modelId="{66E96914-0FEE-4AFA-AEA2-C761D449859E}" type="presOf" srcId="{9437EC5C-23C3-46D3-8DA1-7DD70D3A9F80}" destId="{1193B453-3A11-4F30-BC87-1031CEE0FF11}" srcOrd="0" destOrd="0" presId="urn:microsoft.com/office/officeart/2005/8/layout/hierarchy3"/>
    <dgm:cxn modelId="{4B097B89-7FAE-4A9D-9D4F-ECE3CF4A1887}" type="presOf" srcId="{CC64CEDD-A2C6-4C53-A251-1C2129516CFE}" destId="{BED5E702-6A7E-45EC-90E2-1EF6EEEA5C7F}" srcOrd="0" destOrd="0" presId="urn:microsoft.com/office/officeart/2005/8/layout/hierarchy3"/>
    <dgm:cxn modelId="{263F7934-6015-49D9-AAB3-E2CF9C715BD5}" type="presOf" srcId="{DE73E004-D6B8-4E96-9C32-4B5DB0A9F36D}" destId="{874E9F8C-FAB9-4890-9551-C301BE9CD19C}" srcOrd="1" destOrd="0" presId="urn:microsoft.com/office/officeart/2005/8/layout/hierarchy3"/>
    <dgm:cxn modelId="{FB5D8BAB-4F29-4106-A5F9-3575C59BC6D7}" type="presOf" srcId="{FC11F2C5-70E9-4D62-A284-E9ED8AA385E6}" destId="{F9FE221F-786C-414D-B5D4-4003581AB60B}" srcOrd="0" destOrd="0" presId="urn:microsoft.com/office/officeart/2005/8/layout/hierarchy3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FF1B3A5B-D04E-4BE1-B46D-F17EF3629B16}" type="presOf" srcId="{DE73E004-D6B8-4E96-9C32-4B5DB0A9F36D}" destId="{B45EB55A-D79C-4F01-9837-C2D74198E461}" srcOrd="0" destOrd="0" presId="urn:microsoft.com/office/officeart/2005/8/layout/hierarchy3"/>
    <dgm:cxn modelId="{2BA8F9C1-BC0B-4ADE-9C55-820531E87F76}" type="presOf" srcId="{FEFE0ABA-6110-43B5-B720-F15E3550E841}" destId="{690CDB0A-C3F1-4C08-8AF9-D5BCBE106937}" srcOrd="0" destOrd="0" presId="urn:microsoft.com/office/officeart/2005/8/layout/hierarchy3"/>
    <dgm:cxn modelId="{435FC463-F264-42D1-BF02-FC1285139CA4}" srcId="{DE73E004-D6B8-4E96-9C32-4B5DB0A9F36D}" destId="{CC64CEDD-A2C6-4C53-A251-1C2129516CFE}" srcOrd="2" destOrd="0" parTransId="{6598A534-B8DB-406F-AB7C-D3EC6CA849BA}" sibTransId="{4AFFD31E-0BE8-4A97-BD08-8547F7B2FB6E}"/>
    <dgm:cxn modelId="{3251E830-6CB8-4569-8C54-3692A43E7EA8}" type="presOf" srcId="{D5CBD13E-A7C1-405A-B118-965294C40362}" destId="{360A0EDC-C1C2-40D3-9C39-1BACDD4F76A7}" srcOrd="0" destOrd="0" presId="urn:microsoft.com/office/officeart/2005/8/layout/hierarchy3"/>
    <dgm:cxn modelId="{7D7BF753-0D5E-49E7-BCB9-CFC66D9DCA49}" type="presOf" srcId="{A1090D51-6EDD-4A78-9A03-144529808870}" destId="{BD0863A0-DBE4-4766-BC31-45AB50A2B4AD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57CD7940-B61C-44F1-88E9-CE932AF9EF07}" srcId="{DE73E004-D6B8-4E96-9C32-4B5DB0A9F36D}" destId="{CAD61159-A776-40F9-8656-C5E03F6DBF72}" srcOrd="3" destOrd="0" parTransId="{42115716-0E01-48D0-BB3E-3982263B26B1}" sibTransId="{79952FAB-0966-4F20-871F-30E9C9116A18}"/>
    <dgm:cxn modelId="{3DD06DA4-F21D-4DA7-A89A-DCA0FB81BA07}" type="presOf" srcId="{CAD61159-A776-40F9-8656-C5E03F6DBF72}" destId="{AF64D8FD-C4EC-42AC-A22C-3AE01079788D}" srcOrd="0" destOrd="0" presId="urn:microsoft.com/office/officeart/2005/8/layout/hierarchy3"/>
    <dgm:cxn modelId="{17CE10F8-B306-4843-BC73-1987317345A9}" srcId="{DE73E004-D6B8-4E96-9C32-4B5DB0A9F36D}" destId="{A1090D51-6EDD-4A78-9A03-144529808870}" srcOrd="4" destOrd="0" parTransId="{ED65813D-4AAB-44F7-878B-FA7107015B43}" sibTransId="{072D6356-7626-4563-A06A-C948DCD8D38A}"/>
    <dgm:cxn modelId="{9DAF5602-E1AA-49FC-828B-7FA495ED4A27}" type="presParOf" srcId="{1193B453-3A11-4F30-BC87-1031CEE0FF11}" destId="{9BE8AF8C-491C-430E-8A86-190849B8BFDB}" srcOrd="0" destOrd="0" presId="urn:microsoft.com/office/officeart/2005/8/layout/hierarchy3"/>
    <dgm:cxn modelId="{BC378CDB-3050-402B-9AC2-4B2FCB5B3806}" type="presParOf" srcId="{9BE8AF8C-491C-430E-8A86-190849B8BFDB}" destId="{79CE36BF-6520-4322-AD87-283FB7689E7F}" srcOrd="0" destOrd="0" presId="urn:microsoft.com/office/officeart/2005/8/layout/hierarchy3"/>
    <dgm:cxn modelId="{01280AD5-FCF0-44D3-90EF-6A1C1C568177}" type="presParOf" srcId="{79CE36BF-6520-4322-AD87-283FB7689E7F}" destId="{B45EB55A-D79C-4F01-9837-C2D74198E461}" srcOrd="0" destOrd="0" presId="urn:microsoft.com/office/officeart/2005/8/layout/hierarchy3"/>
    <dgm:cxn modelId="{9FCC7EDE-FE57-4FF7-AB8F-835302E79C90}" type="presParOf" srcId="{79CE36BF-6520-4322-AD87-283FB7689E7F}" destId="{874E9F8C-FAB9-4890-9551-C301BE9CD19C}" srcOrd="1" destOrd="0" presId="urn:microsoft.com/office/officeart/2005/8/layout/hierarchy3"/>
    <dgm:cxn modelId="{BCCCA914-3B4E-466B-AC6B-BBE8C7B1E76A}" type="presParOf" srcId="{9BE8AF8C-491C-430E-8A86-190849B8BFDB}" destId="{B42EA76B-7B98-401F-9D7C-A137DCB8305D}" srcOrd="1" destOrd="0" presId="urn:microsoft.com/office/officeart/2005/8/layout/hierarchy3"/>
    <dgm:cxn modelId="{C8447027-E935-4A2D-A8B5-CA379B8E0886}" type="presParOf" srcId="{B42EA76B-7B98-401F-9D7C-A137DCB8305D}" destId="{F9FE221F-786C-414D-B5D4-4003581AB60B}" srcOrd="0" destOrd="0" presId="urn:microsoft.com/office/officeart/2005/8/layout/hierarchy3"/>
    <dgm:cxn modelId="{3EAA3D4C-2A58-4A12-8275-E079CF3D468E}" type="presParOf" srcId="{B42EA76B-7B98-401F-9D7C-A137DCB8305D}" destId="{690CDB0A-C3F1-4C08-8AF9-D5BCBE106937}" srcOrd="1" destOrd="0" presId="urn:microsoft.com/office/officeart/2005/8/layout/hierarchy3"/>
    <dgm:cxn modelId="{89F4AD9D-9B03-4DDC-AF0D-BBCC977F4854}" type="presParOf" srcId="{B42EA76B-7B98-401F-9D7C-A137DCB8305D}" destId="{360A0EDC-C1C2-40D3-9C39-1BACDD4F76A7}" srcOrd="2" destOrd="0" presId="urn:microsoft.com/office/officeart/2005/8/layout/hierarchy3"/>
    <dgm:cxn modelId="{60F54203-C4F1-41F2-904D-7D4972256AF8}" type="presParOf" srcId="{B42EA76B-7B98-401F-9D7C-A137DCB8305D}" destId="{A38E8E61-D0DC-4736-9A26-A8A755D68F97}" srcOrd="3" destOrd="0" presId="urn:microsoft.com/office/officeart/2005/8/layout/hierarchy3"/>
    <dgm:cxn modelId="{C6CD3265-5000-4E1F-B5EA-2FF2BD53A21F}" type="presParOf" srcId="{B42EA76B-7B98-401F-9D7C-A137DCB8305D}" destId="{7CEDB0CB-BAE8-4300-87DD-AE7B96F48490}" srcOrd="4" destOrd="0" presId="urn:microsoft.com/office/officeart/2005/8/layout/hierarchy3"/>
    <dgm:cxn modelId="{BFB47525-73EC-4C55-874D-231A6AB5159F}" type="presParOf" srcId="{B42EA76B-7B98-401F-9D7C-A137DCB8305D}" destId="{BED5E702-6A7E-45EC-90E2-1EF6EEEA5C7F}" srcOrd="5" destOrd="0" presId="urn:microsoft.com/office/officeart/2005/8/layout/hierarchy3"/>
    <dgm:cxn modelId="{2550E97E-5C99-4981-8111-BD8A07E0D0B6}" type="presParOf" srcId="{B42EA76B-7B98-401F-9D7C-A137DCB8305D}" destId="{8CAD62B3-29A9-446A-954F-9BACB0381824}" srcOrd="6" destOrd="0" presId="urn:microsoft.com/office/officeart/2005/8/layout/hierarchy3"/>
    <dgm:cxn modelId="{A538DC65-79F8-4271-ABAA-C6F906D8953A}" type="presParOf" srcId="{B42EA76B-7B98-401F-9D7C-A137DCB8305D}" destId="{AF64D8FD-C4EC-42AC-A22C-3AE01079788D}" srcOrd="7" destOrd="0" presId="urn:microsoft.com/office/officeart/2005/8/layout/hierarchy3"/>
    <dgm:cxn modelId="{252DFAF0-1980-4C3D-8EE3-ABB47C698F19}" type="presParOf" srcId="{B42EA76B-7B98-401F-9D7C-A137DCB8305D}" destId="{AD340BDE-AE2A-4D5D-B5B3-1686ABCD8C19}" srcOrd="8" destOrd="0" presId="urn:microsoft.com/office/officeart/2005/8/layout/hierarchy3"/>
    <dgm:cxn modelId="{721172F1-2D47-49B9-95D5-92CF9B95A349}" type="presParOf" srcId="{B42EA76B-7B98-401F-9D7C-A137DCB8305D}" destId="{BD0863A0-DBE4-4766-BC31-45AB50A2B4A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A8B4-4019-4B3A-BCF7-E5F90EBB101C}">
      <dsp:nvSpPr>
        <dsp:cNvPr id="0" name=""/>
        <dsp:cNvSpPr/>
      </dsp:nvSpPr>
      <dsp:spPr>
        <a:xfrm>
          <a:off x="363649" y="1685"/>
          <a:ext cx="2401639" cy="120081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FF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20" y="36856"/>
        <a:ext cx="2331297" cy="1130477"/>
      </dsp:txXfrm>
    </dsp:sp>
    <dsp:sp modelId="{8D6DEDD1-436C-4DEB-8B1B-B271E4F9FE0E}">
      <dsp:nvSpPr>
        <dsp:cNvPr id="0" name=""/>
        <dsp:cNvSpPr/>
      </dsp:nvSpPr>
      <dsp:spPr>
        <a:xfrm>
          <a:off x="603813" y="1202505"/>
          <a:ext cx="240163" cy="900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614"/>
              </a:lnTo>
              <a:lnTo>
                <a:pt x="240163" y="9006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1923-CF53-4ADF-8D01-FD7994747975}">
      <dsp:nvSpPr>
        <dsp:cNvPr id="0" name=""/>
        <dsp:cNvSpPr/>
      </dsp:nvSpPr>
      <dsp:spPr>
        <a:xfrm>
          <a:off x="843977" y="1502710"/>
          <a:ext cx="4480613" cy="120081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rgbClr val="FF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নেটও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ড়ে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9148" y="1537881"/>
        <a:ext cx="4410271" cy="1130477"/>
      </dsp:txXfrm>
    </dsp:sp>
    <dsp:sp modelId="{54E317F4-99DF-435F-9623-EBEF7DC761B7}">
      <dsp:nvSpPr>
        <dsp:cNvPr id="0" name=""/>
        <dsp:cNvSpPr/>
      </dsp:nvSpPr>
      <dsp:spPr>
        <a:xfrm>
          <a:off x="603813" y="1202505"/>
          <a:ext cx="240163" cy="240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639"/>
              </a:lnTo>
              <a:lnTo>
                <a:pt x="240163" y="2401639"/>
              </a:lnTo>
            </a:path>
          </a:pathLst>
        </a:custGeom>
        <a:noFill/>
        <a:ln w="12700" cap="flat" cmpd="sng" algn="ctr">
          <a:solidFill>
            <a:srgbClr val="FF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0F1B1-F479-4BB4-A660-C00BD18E1C16}">
      <dsp:nvSpPr>
        <dsp:cNvPr id="0" name=""/>
        <dsp:cNvSpPr/>
      </dsp:nvSpPr>
      <dsp:spPr>
        <a:xfrm>
          <a:off x="843977" y="3003734"/>
          <a:ext cx="4485148" cy="120081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2700" cap="flat" cmpd="sng" algn="ctr">
          <a:solidFill>
            <a:srgbClr val="FF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9148" y="3038905"/>
        <a:ext cx="4414806" cy="1130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A243-877B-4300-A45F-000DA30AD9A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DD692-CF7C-4335-AEB3-F1D5A6000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প্রোটোকল</a:t>
            </a:r>
            <a:r>
              <a:rPr lang="en-US" dirty="0" smtClean="0"/>
              <a:t> </a:t>
            </a:r>
            <a:r>
              <a:rPr lang="en-US" dirty="0" err="1" smtClean="0"/>
              <a:t>বিষয়ে</a:t>
            </a:r>
            <a:r>
              <a:rPr lang="en-US" dirty="0" smtClean="0"/>
              <a:t> ২য়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০৯ এ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সংক্রান্ত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যন্ত্রপাতির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7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4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8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C988-E165-42CF-900B-320E5B25FF6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2617-E7FE-446C-91C6-61EF60E1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10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5"/>
            <a:ext cx="9140483" cy="1294597"/>
          </a:xfrm>
          <a:prstGeom prst="rect">
            <a:avLst/>
          </a:prstGeom>
        </p:spPr>
      </p:pic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009" y="2799761"/>
            <a:ext cx="5604543" cy="1508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828" y="4534292"/>
            <a:ext cx="5307495" cy="13882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8730" y="4305052"/>
            <a:ext cx="7250724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চঃ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সুইচ হলো বহু পোর্টবিশিষ্ট কম্পিউটার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ডিভাইস, যা তথ্যকে আদান-প্রদান করতে সাহায্য করে। বাইরে থেকে সুইচ দেখতে হাবের মতো মনে হলেও এটি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4909" y="1499047"/>
            <a:ext cx="3998367" cy="2642175"/>
            <a:chOff x="1870075" y="1676400"/>
            <a:chExt cx="5556250" cy="2642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075" y="1676400"/>
              <a:ext cx="5556250" cy="2133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70075" y="3733800"/>
              <a:ext cx="5556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6221" y="654935"/>
            <a:ext cx="7243957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0178" y="3113515"/>
            <a:ext cx="7620000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পৃথকভাবে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221" y="903129"/>
            <a:ext cx="7243957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344736" y="1645699"/>
            <a:ext cx="460692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Node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196" y="5626289"/>
            <a:ext cx="7010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Node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096" y="2133525"/>
            <a:ext cx="8046389" cy="3473738"/>
            <a:chOff x="548096" y="2133525"/>
            <a:chExt cx="8046389" cy="3473738"/>
          </a:xfrm>
        </p:grpSpPr>
        <p:grpSp>
          <p:nvGrpSpPr>
            <p:cNvPr id="15" name="Group 14"/>
            <p:cNvGrpSpPr/>
            <p:nvPr/>
          </p:nvGrpSpPr>
          <p:grpSpPr>
            <a:xfrm>
              <a:off x="548096" y="2133525"/>
              <a:ext cx="8046389" cy="3473738"/>
              <a:chOff x="548096" y="2133525"/>
              <a:chExt cx="8046389" cy="347373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970596" y="2133525"/>
                <a:ext cx="6238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নোড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48096" y="2303674"/>
                <a:ext cx="7605303" cy="3303589"/>
                <a:chOff x="548096" y="2303674"/>
                <a:chExt cx="7605303" cy="3303589"/>
              </a:xfrm>
            </p:grpSpPr>
            <p:pic>
              <p:nvPicPr>
                <p:cNvPr id="4098" name="Picture 2" descr="http://www.writemypapers.org/images/computers-connection-scheme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2502113"/>
                  <a:ext cx="6553199" cy="3105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6" name="Straight Arrow Connector 15"/>
                <p:cNvCxnSpPr>
                  <a:stCxn id="17" idx="3"/>
                </p:cNvCxnSpPr>
                <p:nvPr/>
              </p:nvCxnSpPr>
              <p:spPr bwMode="auto">
                <a:xfrm flipV="1">
                  <a:off x="1171985" y="5029202"/>
                  <a:ext cx="580615" cy="92966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548096" y="4891335"/>
                  <a:ext cx="62388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:r>
                    <a:rPr lang="en-US" sz="2400" b="1" dirty="0" err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নোড</a:t>
                  </a:r>
                  <a:endPara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0" name="Straight Arrow Connector 29"/>
                <p:cNvCxnSpPr>
                  <a:stCxn id="31" idx="3"/>
                </p:cNvCxnSpPr>
                <p:nvPr/>
              </p:nvCxnSpPr>
              <p:spPr bwMode="auto">
                <a:xfrm>
                  <a:off x="1830365" y="2534507"/>
                  <a:ext cx="379435" cy="437293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1132738" y="2303674"/>
                  <a:ext cx="69762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-US" sz="2400" b="1" dirty="0" err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নোড</a:t>
                  </a:r>
                  <a:endPara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7121762" y="4207088"/>
                <a:ext cx="574438" cy="47737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7638385" y="2410025"/>
                <a:ext cx="378924" cy="207574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810249" y="5035707"/>
                <a:ext cx="6976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নোড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7121762" y="5155221"/>
                <a:ext cx="799464" cy="215663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7581050" y="3961636"/>
              <a:ext cx="6078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সুইচ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26221" y="654935"/>
            <a:ext cx="7243957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17734" y="1648714"/>
            <a:ext cx="46069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MAC Address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12" y="5445705"/>
            <a:ext cx="70104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MAC Address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MAC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Address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133600"/>
            <a:ext cx="8273947" cy="1812693"/>
            <a:chOff x="228600" y="2380245"/>
            <a:chExt cx="8273947" cy="181269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3885161"/>
              <a:ext cx="2151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MAC: 00-17-4F-08-5D-69</a:t>
              </a:r>
              <a:endPara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3400" y="2380245"/>
              <a:ext cx="7969147" cy="1670273"/>
              <a:chOff x="533400" y="2380245"/>
              <a:chExt cx="7969147" cy="167027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3400" y="2380245"/>
                <a:ext cx="7583484" cy="1493465"/>
                <a:chOff x="533400" y="2380245"/>
                <a:chExt cx="7583484" cy="1493465"/>
              </a:xfrm>
            </p:grpSpPr>
            <p:cxnSp>
              <p:nvCxnSpPr>
                <p:cNvPr id="8" name="Straight Connector 7"/>
                <p:cNvCxnSpPr>
                  <a:stCxn id="5124" idx="3"/>
                </p:cNvCxnSpPr>
                <p:nvPr/>
              </p:nvCxnSpPr>
              <p:spPr bwMode="auto">
                <a:xfrm>
                  <a:off x="1825625" y="3204870"/>
                  <a:ext cx="4999034" cy="0"/>
                </a:xfrm>
                <a:prstGeom prst="line">
                  <a:avLst/>
                </a:prstGeom>
                <a:ln/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5122" name="Picture 2" descr="http://www.clker.com/cliparts/b/0/c/c/1343841796926375646Switch%20Final.svg.hi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3328" y="2667000"/>
                  <a:ext cx="1476631" cy="1142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4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536030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4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659" y="2380245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6320796" y="3742741"/>
                <a:ext cx="2181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MAC: 46-D4-4F-38-5D-11</a:t>
                </a:r>
                <a:endPara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45406" y="4307355"/>
            <a:ext cx="8207366" cy="1004349"/>
            <a:chOff x="445406" y="4307355"/>
            <a:chExt cx="8207366" cy="1004349"/>
          </a:xfrm>
        </p:grpSpPr>
        <p:pic>
          <p:nvPicPr>
            <p:cNvPr id="5128" name="Picture 8" descr="https://upload.wikimedia.org/wikipedia/commons/f/f8/MAC_address_barcode_00-17-4F-08-5D-6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06" y="4307355"/>
              <a:ext cx="36195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988819" y="4357597"/>
              <a:ext cx="4663953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ডিভাইসেরই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এমনএকটি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MAC Address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26221" y="654935"/>
            <a:ext cx="7243957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6165" y="1868993"/>
            <a:ext cx="1579119" cy="4527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3360" y="2773345"/>
            <a:ext cx="6744730" cy="129070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36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২টি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b="1" dirty="0">
              <a:ln w="222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2250292"/>
            <a:ext cx="2662213" cy="2884401"/>
            <a:chOff x="533400" y="1990143"/>
            <a:chExt cx="2662213" cy="2884401"/>
          </a:xfrm>
        </p:grpSpPr>
        <p:pic>
          <p:nvPicPr>
            <p:cNvPr id="6146" name="Picture 2" descr="http://thesceneisdead.com/wp-content/uploads/2013/04/wireless-router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"/>
            <a:stretch/>
          </p:blipFill>
          <p:spPr bwMode="auto">
            <a:xfrm>
              <a:off x="533400" y="1990143"/>
              <a:ext cx="2662213" cy="226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73111" y="4412879"/>
              <a:ext cx="146526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রাউটার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48268" y="3592183"/>
            <a:ext cx="1379070" cy="862608"/>
            <a:chOff x="2407069" y="3515108"/>
            <a:chExt cx="1379070" cy="862608"/>
          </a:xfrm>
        </p:grpSpPr>
        <p:pic>
          <p:nvPicPr>
            <p:cNvPr id="6154" name="Picture 10" descr="http://files.softicons.com/download/internet-icons/blue-jelly-social-icons-by-webtreatsetc/png/256/webtreatsetc-blue-jelly-mai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069" y="3515108"/>
              <a:ext cx="706823" cy="70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57822" y="4008384"/>
              <a:ext cx="11283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ডাটা</a:t>
              </a:r>
              <a:r>
                <a:rPr lang="en-US" sz="18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প্যাকেট</a:t>
              </a:r>
              <a:endParaRPr lang="en-US" sz="1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0747" y="5309737"/>
            <a:ext cx="72607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</a:t>
            </a:r>
            <a:r>
              <a:rPr lang="bn-BD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ইনটারনেট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পৌছানোর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52" name="Picture 8" descr="http://www.convergia.com/business-phone-systems-imgs/high-speed-internet-access-butto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3" y="582746"/>
            <a:ext cx="2730501" cy="25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1167" y="2851189"/>
            <a:ext cx="1647033" cy="1799345"/>
            <a:chOff x="6811167" y="2781986"/>
            <a:chExt cx="1647033" cy="1799345"/>
          </a:xfrm>
        </p:grpSpPr>
        <p:pic>
          <p:nvPicPr>
            <p:cNvPr id="27" name="Picture 4" descr="http://img2.wikia.nocookie.net/__cb20100421004434/gtawiki/images/c/c9/Computer_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7" y="2781986"/>
              <a:ext cx="1292225" cy="1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11167" y="4119666"/>
              <a:ext cx="164703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4" name="Straight Connector 13"/>
          <p:cNvCxnSpPr>
            <a:endCxn id="27" idx="1"/>
          </p:cNvCxnSpPr>
          <p:nvPr/>
        </p:nvCxnSpPr>
        <p:spPr bwMode="auto">
          <a:xfrm flipV="1">
            <a:off x="3200400" y="3520029"/>
            <a:ext cx="3697287" cy="417693"/>
          </a:xfrm>
          <a:prstGeom prst="line">
            <a:avLst/>
          </a:prstGeom>
          <a:ln>
            <a:solidFill>
              <a:srgbClr val="FF00FF"/>
            </a:solidFill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70747" y="572791"/>
            <a:ext cx="7319928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Router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2.59259E-6 L 0.53924 -0.07893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0747" y="900244"/>
            <a:ext cx="7319928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রাউটার </a:t>
            </a:r>
            <a:r>
              <a:rPr lang="bn-BD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Router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581" y="2921119"/>
            <a:ext cx="8040260" cy="1689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Data Packet</a:t>
            </a:r>
            <a:r>
              <a:rPr lang="bn-BD" sz="24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as-IN" sz="2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 হচ্ছে নেটও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মধ্যদি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ডাটা বা তথ্য প্রবাহিত 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একটি ব্লক বা একক । উৎস থেকে গন্তব্যে যাও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উৎস থেকে প্রেরণ করা ডাটার সম্পূর্ণ অংশ একেবারে না গি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ছোট ছোট ব্লক আকারে নেটও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মধ্যদি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প্রবাহিত 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1480" y="1806803"/>
            <a:ext cx="1388201" cy="5049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03215" y="2914022"/>
            <a:ext cx="6744730" cy="98925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36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Router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222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4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06671" y="1366574"/>
            <a:ext cx="1486291" cy="446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20277" y="2080008"/>
            <a:ext cx="7059081" cy="353701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bn-BD" sz="280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কাকে 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যন্ত্রপাতিগুলোর নাম বল।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(Hub) 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১টি </a:t>
            </a: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১টি </a:t>
            </a: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(Hub) </a:t>
            </a: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কি?</a:t>
            </a:r>
            <a:endParaRPr lang="bn-BD" sz="2800" dirty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(Switch) 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১টি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১টি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(Switch)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কি?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(Router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১টি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(Router)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2800" b="1" dirty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1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9668" y="3205424"/>
            <a:ext cx="5996692" cy="885469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bn-BD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প্রশ্নঃ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কি কি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-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6278" y="2080008"/>
            <a:ext cx="1383472" cy="4106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22443" y="2076866"/>
            <a:ext cx="4800599" cy="3542463"/>
          </a:xfrm>
          <a:prstGeom prst="flowChartDelay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4301073" y="2076865"/>
            <a:ext cx="4800600" cy="3542463"/>
          </a:xfrm>
          <a:prstGeom prst="flowChartDelay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9030" y="315287"/>
            <a:ext cx="5049889" cy="88010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527" y="41148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 যন্ত্রপাতি- ১২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62" y="1887197"/>
            <a:ext cx="1587116" cy="188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26302" y="3863339"/>
            <a:ext cx="3886200" cy="244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buNone/>
            </a:pP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০১৭৪০৯৭৯৩৯৭  </a:t>
            </a:r>
          </a:p>
          <a:p>
            <a:pPr algn="ctr">
              <a:buNone/>
            </a:pPr>
            <a:r>
              <a:rPr lang="en-US" sz="1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mizan.birampur@gmail.com</a:t>
            </a:r>
            <a:endParaRPr lang="en-US" sz="105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4360" y="1752600"/>
            <a:ext cx="304800" cy="4419600"/>
            <a:chOff x="4404360" y="1752600"/>
            <a:chExt cx="304800" cy="441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56760" y="175260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091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043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69" y="2135319"/>
            <a:ext cx="1313605" cy="172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67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863" y="1449978"/>
            <a:ext cx="5080254" cy="16605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0990" y="3347548"/>
            <a:ext cx="5080254" cy="1661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882715"/>
            <a:ext cx="4833257" cy="613067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বলার চেষ্টা করি-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28568"/>
            <a:ext cx="31750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5029200" y="1642124"/>
            <a:ext cx="3133058" cy="266317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04898" y="4609740"/>
            <a:ext cx="6966857" cy="4908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হাব </a:t>
            </a:r>
            <a:r>
              <a:rPr lang="bn-BD" sz="2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Hub)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রাউটার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(Router)</a:t>
            </a:r>
            <a:endParaRPr lang="en-US" sz="32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899" y="4624206"/>
            <a:ext cx="6966857" cy="4908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বলতো দেখি উপরের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 নাম কি?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04897" y="4631352"/>
            <a:ext cx="6966857" cy="4908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বলতো দেখি, ছবিগুলো কি সংক্রান্ত যন্ত্রপাতি? </a:t>
            </a:r>
            <a:endParaRPr lang="en-US" sz="32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04897" y="4631352"/>
            <a:ext cx="6966857" cy="4908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হাব ও রাউটার নেটওয়ার্ক সংশ্লিষ্ট যন্ত্রপাতি </a:t>
            </a:r>
            <a:endParaRPr lang="en-US" sz="32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9864" y="2868181"/>
            <a:ext cx="5388524" cy="1419226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sz="48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নে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ট</a:t>
            </a:r>
            <a:r>
              <a:rPr lang="en-US" sz="48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ও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য়া</a:t>
            </a:r>
            <a:r>
              <a:rPr lang="en-US" sz="48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র্ক</a:t>
            </a:r>
            <a:r>
              <a:rPr lang="bn-BD" sz="4800" b="1" dirty="0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সং</a:t>
            </a:r>
            <a:r>
              <a:rPr lang="en-US" sz="48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শ্লি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ষ্ট</a:t>
            </a:r>
            <a:r>
              <a:rPr lang="en-US" sz="4800" b="1" dirty="0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ন্ত্র</a:t>
            </a:r>
            <a:r>
              <a:rPr lang="en-US" sz="48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পা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তি</a:t>
            </a:r>
            <a:endParaRPr lang="en-US" sz="4800" b="1" dirty="0" smtClean="0">
              <a:ln/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4783" y="1797649"/>
            <a:ext cx="1518686" cy="51421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BD" sz="1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1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endParaRPr lang="en-US" sz="1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910" y="1256043"/>
            <a:ext cx="1662149" cy="44637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শিখনফল</a:t>
            </a:r>
            <a:r>
              <a:rPr lang="bn-BD" sz="4000" b="1" dirty="0" smtClean="0">
                <a:ln/>
                <a:solidFill>
                  <a:srgbClr val="00CC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n/>
              <a:solidFill>
                <a:srgbClr val="00CC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29840" y="2140299"/>
            <a:ext cx="7214287" cy="278193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800" b="1" dirty="0" err="1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 smtClean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কি তা বলতে </a:t>
            </a: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bn-BD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যন্ত্রপাতিগুলোর নাম বলতে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(Hub)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(Switch)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(Router)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222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4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15715" y="4364768"/>
            <a:ext cx="7542439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হাবঃ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দুই-এর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অধিক কম্পিউটারের মধ্যে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হলে এমন একটি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দরকার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প্রতিটি কম্পিউটারকে সংযুক্ত করতে পারে। এ ডিভাইসকে হাব বলে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3850" y="2063931"/>
            <a:ext cx="2836813" cy="2081400"/>
            <a:chOff x="609600" y="1570123"/>
            <a:chExt cx="4552950" cy="2905025"/>
          </a:xfrm>
        </p:grpSpPr>
        <p:pic>
          <p:nvPicPr>
            <p:cNvPr id="1026" name="Picture 2" descr="http://images.wisegeek.com/network-hub-with-cabl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80"/>
            <a:stretch/>
          </p:blipFill>
          <p:spPr bwMode="auto">
            <a:xfrm>
              <a:off x="609600" y="1570123"/>
              <a:ext cx="4552950" cy="201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" y="3785230"/>
              <a:ext cx="4419600" cy="68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b="1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r>
                <a:rPr lang="en-US" sz="32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হাব</a:t>
              </a:r>
              <a:endPara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3074" y="2036412"/>
            <a:ext cx="3067697" cy="2108919"/>
            <a:chOff x="4876800" y="1631431"/>
            <a:chExt cx="3503839" cy="2392468"/>
          </a:xfrm>
        </p:grpSpPr>
        <p:pic>
          <p:nvPicPr>
            <p:cNvPr id="1028" name="Picture 4" descr="http://www.conrad.com/medias/global/ce/9000_9999/9700/9750/9754/975432_LB_00_FB.EPS_100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94" b="22937"/>
            <a:stretch/>
          </p:blipFill>
          <p:spPr bwMode="auto">
            <a:xfrm>
              <a:off x="4876800" y="1631431"/>
              <a:ext cx="3503839" cy="19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76800" y="3439124"/>
              <a:ext cx="3241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USB</a:t>
              </a:r>
              <a:r>
                <a:rPr lang="en-US" sz="32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হাব</a:t>
              </a:r>
              <a:endPara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09884" y="658184"/>
            <a:ext cx="7209064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Hub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98049665"/>
              </p:ext>
            </p:extLst>
          </p:nvPr>
        </p:nvGraphicFramePr>
        <p:xfrm>
          <a:off x="1768028" y="1686781"/>
          <a:ext cx="5692775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009884" y="658184"/>
            <a:ext cx="7209064" cy="654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Hub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68069557"/>
              </p:ext>
            </p:extLst>
          </p:nvPr>
        </p:nvGraphicFramePr>
        <p:xfrm>
          <a:off x="452734" y="1335088"/>
          <a:ext cx="8001000" cy="475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103993" y="517507"/>
            <a:ext cx="7209064" cy="65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Hub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7463" y="2170444"/>
            <a:ext cx="1477007" cy="341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3602" y="2964264"/>
            <a:ext cx="6744730" cy="102944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36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Hub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১টি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b="1" dirty="0">
              <a:ln w="222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0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763</Words>
  <Application>Microsoft Office PowerPoint</Application>
  <PresentationFormat>On-screen Show (4:3)</PresentationFormat>
  <Paragraphs>112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Siyam Rupali</vt:lpstr>
      <vt:lpstr>Times New Roman</vt:lpstr>
      <vt:lpstr>Vrinda</vt:lpstr>
      <vt:lpstr>Office Theme</vt:lpstr>
      <vt:lpstr>PowerPoint Presentation</vt:lpstr>
      <vt:lpstr>PowerPoint Presentation</vt:lpstr>
      <vt:lpstr>নিচের ছবিগুলো দেখে বলার চেষ্টা করি-</vt:lpstr>
      <vt:lpstr>আমাদের আজকের পাঠ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Kaishar</dc:creator>
  <cp:lastModifiedBy>Mahi Kaishar</cp:lastModifiedBy>
  <cp:revision>41</cp:revision>
  <dcterms:created xsi:type="dcterms:W3CDTF">2019-10-05T15:21:19Z</dcterms:created>
  <dcterms:modified xsi:type="dcterms:W3CDTF">2019-11-10T18:03:03Z</dcterms:modified>
</cp:coreProperties>
</file>