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pim4Gfl9e26RDZR8KQcrA==" hashData="bbDSCZjlOejcFnlEMy5qO4qBKTQHq5sS3XKu1wBGUJM6dho5aYLMLxE96YqSwe/mdMneQzUIzZDRTs83rGMiz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17FF-AD97-46DB-A4EF-5A96B06C1E5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803B-2824-4793-9FC2-CE47E730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8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CBFA-19EA-4858-8C46-1732549317E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881B-5544-4BCC-BA47-11406C41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5"/>
            <a:ext cx="9140483" cy="1294597"/>
          </a:xfrm>
          <a:prstGeom prst="rect">
            <a:avLst/>
          </a:prstGeom>
        </p:spPr>
      </p:pic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09" y="2799761"/>
            <a:ext cx="5604543" cy="1508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2828" y="4534292"/>
            <a:ext cx="5307495" cy="1388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10318"/>
          <a:stretch/>
        </p:blipFill>
        <p:spPr>
          <a:xfrm>
            <a:off x="1477886" y="1551709"/>
            <a:ext cx="2944889" cy="2530764"/>
          </a:xfrm>
          <a:prstGeom prst="roundRect">
            <a:avLst>
              <a:gd name="adj" fmla="val 4877"/>
            </a:avLst>
          </a:prstGeom>
          <a:ln w="28575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075651" y="4409850"/>
            <a:ext cx="6962037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ক্ষমতায়নের জন্য তথ্য অধিকার নিশ্চিত করার জন্য ২০০৯ সালে পাশ করা হয়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10024"/>
          <a:stretch/>
        </p:blipFill>
        <p:spPr>
          <a:xfrm>
            <a:off x="4685789" y="1551709"/>
            <a:ext cx="2944889" cy="2530764"/>
          </a:xfrm>
          <a:prstGeom prst="roundRect">
            <a:avLst>
              <a:gd name="adj" fmla="val 6436"/>
            </a:avLst>
          </a:prstGeom>
          <a:ln w="28575" cap="rnd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7683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422" y="1155975"/>
            <a:ext cx="5146278" cy="3445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en-US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1071446" y="1967223"/>
            <a:ext cx="2160000" cy="1440000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2" y="1941352"/>
            <a:ext cx="2160000" cy="14400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068654" y="1929889"/>
            <a:ext cx="2160000" cy="1440000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5036" y="3381352"/>
            <a:ext cx="190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485381" y="3360534"/>
            <a:ext cx="2229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790982" y="3392815"/>
            <a:ext cx="2522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036" y="4099227"/>
            <a:ext cx="7233617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5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6026"/>
            <a:ext cx="5202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2" y="959482"/>
            <a:ext cx="861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পদ্ধতিকেই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লেনদেনে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অনিয়ম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লিখিতভাবে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e-tendering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লেনদেনে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চুরির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টেন্ডার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3। e-commerce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মধ্যভোগী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OMR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মিডিয়ার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ক্ষমতাশীল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অন্যায়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0746" y="2576945"/>
            <a:ext cx="5863763" cy="125693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দূর্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5240" y="1581150"/>
            <a:ext cx="1694773" cy="371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0223" y="1216058"/>
            <a:ext cx="4736673" cy="36490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7329" y="4810598"/>
            <a:ext cx="6959694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রাষ্ট্রের গুরুত্বপূর্ণ তথ্য জানার সুযোগ সৃষ্টি হয়েছে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62" y="1967345"/>
            <a:ext cx="4526580" cy="264254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67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558" y="4852062"/>
            <a:ext cx="6264598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সব তথ্য প্রকাশ বাধ্যতামূলক রাখা হয়নি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49" y="1209963"/>
            <a:ext cx="2791407" cy="3461477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8" y="1209963"/>
            <a:ext cx="2724726" cy="3461477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2098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144" y="1052945"/>
            <a:ext cx="5726547" cy="48733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bn-BD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/>
              <a:solidFill>
                <a:srgbClr val="00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208" y="4586456"/>
            <a:ext cx="4815214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আগেই প্রশ্নপত্র প্রকাশ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4" y="1884217"/>
            <a:ext cx="2480190" cy="2582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FF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/>
          <p:cNvGrpSpPr/>
          <p:nvPr/>
        </p:nvGrpSpPr>
        <p:grpSpPr>
          <a:xfrm>
            <a:off x="2064625" y="1884217"/>
            <a:ext cx="2493818" cy="2582286"/>
            <a:chOff x="576321" y="1825769"/>
            <a:chExt cx="5229167" cy="35082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6" r="6440"/>
            <a:stretch/>
          </p:blipFill>
          <p:spPr>
            <a:xfrm>
              <a:off x="576321" y="1825769"/>
              <a:ext cx="5229167" cy="35082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rgbClr val="FF00FF"/>
              </a:solidFill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024" y="1850480"/>
              <a:ext cx="1004888" cy="726032"/>
            </a:xfrm>
            <a:prstGeom prst="rect">
              <a:avLst/>
            </a:prstGeom>
            <a:ln w="19050">
              <a:solidFill>
                <a:srgbClr val="FF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922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114" y="4617438"/>
            <a:ext cx="5723517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প্রতিষ্ঠানের কিছু কৌশলগত, কারিগরি বা বৈজ্ঞানিক তথ্য প্রকাশ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10412"/>
          <a:stretch/>
        </p:blipFill>
        <p:spPr>
          <a:xfrm>
            <a:off x="1805284" y="1274614"/>
            <a:ext cx="2803645" cy="3287404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59" y="1274615"/>
            <a:ext cx="2467289" cy="1570180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59" y="2964867"/>
            <a:ext cx="2467289" cy="1597151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61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6754" y="4691475"/>
            <a:ext cx="6464300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তথ্য প্রকাশে দেশের নিরাপত্তা, অখন্ডতা ও সার্বভৌমত্বের প্রতি হুমকি সৃষ্টি হয় সে তথ্য প্রকাশ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0" y="1625309"/>
            <a:ext cx="4219734" cy="2806521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7046"/>
          <a:stretch/>
        </p:blipFill>
        <p:spPr>
          <a:xfrm>
            <a:off x="2562440" y="1625309"/>
            <a:ext cx="4224971" cy="2796995"/>
          </a:xfrm>
          <a:prstGeom prst="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444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778" y="386754"/>
            <a:ext cx="6621997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হয়েছে, যার গুরুত্বপূর্ণ কিছু তুলে ধরা হলো- </a:t>
            </a:r>
            <a:endParaRPr lang="en-US" sz="28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309" y="134470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যে তথ্য প্রকাশে দেশের নিরাপত্তা, অখন্ডতা ও সার্বভৌমত্বের প্রতি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হুমকি হয়।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309" y="1796331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বিদেশি সরকার থেকে প্রাপ্ত কোনো গোপনীয় তথ্য।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50" y="2202404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কোনো তথ্য প্রকাশে জনগণের নিরাপত্তা বিঘ্নিত হলে।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862" y="2686660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বিচারাধীন বিষয়ে কোনো তথ্য যাতে আদালতের নিষেধাজ্ঞা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রয়েছে। 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862" y="3139571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তদন্তাধীন কোনো বিষয়। 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485" y="3558591"/>
            <a:ext cx="861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৬। কোম্পানীর কৌশলগত ও বাণিজ্যিক কারণে গোপন রাখা বাঞ্ছনীয়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344" y="4020280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৭। জাতীয় সংসদের অধিকার হানির কারণ হতে পারে এমন তথ্য।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415" y="4494794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৮। কোনো ব্যক্তির আইন দ্বারা সংরক্ষিত গোপনীয় তথ্য। 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840" y="4970897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৯। পরীক্ষার প্রশ্নপত্র বা প্রদত্ত নম্বর সম্পর্কিত আগাম তথ্য।  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066" y="5440249"/>
            <a:ext cx="884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১০। পন্ত্রিপরিষদ বা উপদেষ্টা পরিষদের বৈঠকে উপস্থাপনীয় সারসংক্ষেপসহ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লোচনার </a:t>
            </a:r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 বিষয়বস্তু।   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574587"/>
            <a:ext cx="38862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165387"/>
            <a:ext cx="3810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4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 </a:t>
            </a:r>
          </a:p>
          <a:p>
            <a:pPr algn="ctr"/>
            <a:r>
              <a:rPr lang="en-US" sz="11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05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120344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640759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427832"/>
            <a:ext cx="3857978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7378" y="3271788"/>
            <a:ext cx="30063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10798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18" y="1781431"/>
            <a:ext cx="1027842" cy="135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49480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5387" y="3035300"/>
            <a:ext cx="7579991" cy="100458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জনগণকে সকল তথ্য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GB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GB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দেয়নি-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1085" y="1848264"/>
            <a:ext cx="1608594" cy="4523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0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90" y="2279659"/>
            <a:ext cx="7128885" cy="260840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বোঝ?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উদ্দেশ্য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সুবিধা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অসুবিধাগুলো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৭ম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বিষয়কে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আওতামুক্ত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রাখা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9270" y="1533525"/>
            <a:ext cx="1268911" cy="4489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7667" y="3294585"/>
            <a:ext cx="6117677" cy="10772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481" y="1954647"/>
            <a:ext cx="1602047" cy="4616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06391" y="3230001"/>
            <a:ext cx="4911907" cy="14642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0063" y="1341246"/>
            <a:ext cx="5338002" cy="14722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1030"/>
          <a:stretch/>
        </p:blipFill>
        <p:spPr>
          <a:xfrm>
            <a:off x="5094048" y="1667221"/>
            <a:ext cx="2909723" cy="19747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2387"/>
          <a:stretch/>
        </p:blipFill>
        <p:spPr>
          <a:xfrm>
            <a:off x="1855069" y="1679863"/>
            <a:ext cx="2969411" cy="200110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68" y="3868711"/>
            <a:ext cx="2969411" cy="193465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2012"/>
          <a:stretch/>
        </p:blipFill>
        <p:spPr>
          <a:xfrm>
            <a:off x="5094048" y="3868712"/>
            <a:ext cx="2909723" cy="193465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179254" y="952456"/>
            <a:ext cx="5290450" cy="4009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মুখেমুখে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182" y="2209800"/>
            <a:ext cx="548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ছবিগুলো দেখে </a:t>
            </a:r>
            <a:r>
              <a:rPr lang="en-US" sz="2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বুঝতে পার</a:t>
            </a:r>
            <a:r>
              <a:rPr lang="en-US" sz="28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1523" y="4105551"/>
            <a:ext cx="162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2910" y="412317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কী? 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72" y="4035299"/>
            <a:ext cx="7615238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অধিকার।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সরকারি বা বেসরকারি সংস্থার স্বচ্ছতা, দুর্নীতি হ্রাস ও সুশাসন প্রতিষ্ঠাই হলো তথ্য অধিকার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r="21155"/>
          <a:stretch/>
        </p:blipFill>
        <p:spPr>
          <a:xfrm>
            <a:off x="4722019" y="1182254"/>
            <a:ext cx="3058203" cy="2654186"/>
          </a:xfrm>
          <a:prstGeom prst="roundRect">
            <a:avLst>
              <a:gd name="adj" fmla="val 879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r="3426" b="31183"/>
          <a:stretch/>
        </p:blipFill>
        <p:spPr>
          <a:xfrm>
            <a:off x="1463803" y="1182254"/>
            <a:ext cx="3080001" cy="2654186"/>
          </a:xfrm>
          <a:prstGeom prst="roundRect">
            <a:avLst>
              <a:gd name="adj" fmla="val 879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03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7694" y="2611224"/>
            <a:ext cx="5047824" cy="13225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ত্তা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6983" y="1590880"/>
            <a:ext cx="1721455" cy="5386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বিষয়....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7958" y="2639100"/>
            <a:ext cx="6380273" cy="193899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কি তা বলতে পারবে,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প্রণয়নের উদ্দেশ্য বলতে পারবে,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নিরাপত্তা আইনের প্রয়োজনীয়তা বলতে পারবে।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6841" y="1657639"/>
            <a:ext cx="1502506" cy="4518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9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9812" y="4300440"/>
            <a:ext cx="7513844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সরকারি বা বেসরকারি সংস্থার স্বচ্ছতা, দুর্নীতি হ্রাস ও সুশাসন প্রতিষ্ঠাই হলো তথ্য অধিকার।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 জন্য তথ্য অধিকার নিশ্চিত করার জন্য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পাশ করা হয় তথ্য অধিকার আইন-২০০৯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r="4106"/>
          <a:stretch/>
        </p:blipFill>
        <p:spPr>
          <a:xfrm>
            <a:off x="1519412" y="1542473"/>
            <a:ext cx="3177323" cy="2240388"/>
          </a:xfrm>
          <a:prstGeom prst="round2DiagRect">
            <a:avLst>
              <a:gd name="adj1" fmla="val 10370"/>
              <a:gd name="adj2" fmla="val 0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4928419" y="1542473"/>
            <a:ext cx="3177323" cy="2240388"/>
          </a:xfrm>
          <a:prstGeom prst="round2DiagRect">
            <a:avLst>
              <a:gd name="adj1" fmla="val 11210"/>
              <a:gd name="adj2" fmla="val 0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0577" y="692682"/>
            <a:ext cx="2232315" cy="494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8990" y="3129699"/>
            <a:ext cx="4043218" cy="7565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6333" y="1895475"/>
            <a:ext cx="1988532" cy="4413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1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9056" y="1304289"/>
            <a:ext cx="5334934" cy="50812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2748" y="4770917"/>
            <a:ext cx="510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7" y="2078182"/>
            <a:ext cx="2732820" cy="2707038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48457" y="4794343"/>
            <a:ext cx="3147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979039" y="2078182"/>
            <a:ext cx="2732820" cy="2709883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08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837</Words>
  <Application>Microsoft Office PowerPoint</Application>
  <PresentationFormat>On-screen Show (4:3)</PresentationFormat>
  <Paragraphs>115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MahiKaishar6244</dc:creator>
  <cp:lastModifiedBy>Mahi Kaishar</cp:lastModifiedBy>
  <cp:revision>21</cp:revision>
  <dcterms:created xsi:type="dcterms:W3CDTF">2019-09-23T07:17:05Z</dcterms:created>
  <dcterms:modified xsi:type="dcterms:W3CDTF">2019-11-10T18:15:08Z</dcterms:modified>
</cp:coreProperties>
</file>