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6" r:id="rId2"/>
    <p:sldId id="297" r:id="rId3"/>
    <p:sldId id="293" r:id="rId4"/>
    <p:sldId id="263" r:id="rId5"/>
    <p:sldId id="264" r:id="rId6"/>
    <p:sldId id="265" r:id="rId7"/>
    <p:sldId id="266" r:id="rId8"/>
    <p:sldId id="285" r:id="rId9"/>
    <p:sldId id="268" r:id="rId10"/>
    <p:sldId id="269" r:id="rId11"/>
    <p:sldId id="270" r:id="rId12"/>
    <p:sldId id="288" r:id="rId13"/>
    <p:sldId id="271" r:id="rId14"/>
    <p:sldId id="272" r:id="rId15"/>
    <p:sldId id="273" r:id="rId16"/>
    <p:sldId id="274" r:id="rId17"/>
    <p:sldId id="289" r:id="rId18"/>
    <p:sldId id="275" r:id="rId19"/>
    <p:sldId id="276" r:id="rId20"/>
    <p:sldId id="277" r:id="rId21"/>
    <p:sldId id="278" r:id="rId22"/>
    <p:sldId id="281" r:id="rId23"/>
    <p:sldId id="290" r:id="rId24"/>
    <p:sldId id="283" r:id="rId25"/>
    <p:sldId id="294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iBroKPmV+LbOPDa/8Hfkw==" hashData="tStbHhvmYtMSQoLtnz1+/ieecbJIfeUQrxAJsVvBjKSuPwU3mat76IQvJiALRrthMnT5QGgw4YNe9gFDbWU7M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CC00"/>
    <a:srgbClr val="0000FF"/>
    <a:srgbClr val="9E9E9E"/>
    <a:srgbClr val="D7D7D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CAF67-0202-4DAE-8D35-1A0DE0593E8E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C183FB-7E54-4470-9DFD-E648BAF2E4EE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কম্পিউটার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ভাইরাস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কি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তা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বলতে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পারবে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;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1799149-C727-4F64-BA9C-6AD077C55ED1}" type="parTrans" cxnId="{697FBAF4-0844-4EFF-8CBC-AC2B54E4C65A}">
      <dgm:prSet/>
      <dgm:spPr/>
      <dgm:t>
        <a:bodyPr/>
        <a:lstStyle/>
        <a:p>
          <a:endParaRPr lang="en-US"/>
        </a:p>
      </dgm:t>
    </dgm:pt>
    <dgm:pt modelId="{BE5B75E2-C3CB-48A1-B93B-4CFC9EE97C54}" type="sibTrans" cxnId="{697FBAF4-0844-4EFF-8CBC-AC2B54E4C65A}">
      <dgm:prSet/>
      <dgm:spPr/>
      <dgm:t>
        <a:bodyPr/>
        <a:lstStyle/>
        <a:p>
          <a:endParaRPr lang="en-US"/>
        </a:p>
      </dgm:t>
    </dgm:pt>
    <dgm:pt modelId="{9224C9AE-05B5-484D-9DE3-58FA40387E2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কম্পিউটার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ভাইরাস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কিভাবে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সংক্রমিত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হয়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তা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বর্ণনা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করতে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পারবে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;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2FDACAD-8E10-4A51-9F62-7229AD95AED9}" type="parTrans" cxnId="{AF9B3C35-A371-4DC7-B488-9B58F88956A3}">
      <dgm:prSet/>
      <dgm:spPr/>
      <dgm:t>
        <a:bodyPr/>
        <a:lstStyle/>
        <a:p>
          <a:endParaRPr lang="en-US"/>
        </a:p>
      </dgm:t>
    </dgm:pt>
    <dgm:pt modelId="{1AC4B2F9-8598-411D-8CE8-B93CA7AC2FFF}" type="sibTrans" cxnId="{AF9B3C35-A371-4DC7-B488-9B58F88956A3}">
      <dgm:prSet/>
      <dgm:spPr/>
      <dgm:t>
        <a:bodyPr/>
        <a:lstStyle/>
        <a:p>
          <a:endParaRPr lang="en-US"/>
        </a:p>
      </dgm:t>
    </dgm:pt>
    <dgm:pt modelId="{BE0114EF-9549-430E-A0C7-D415729D7CC5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কম্পিউটার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ভাইরাসের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ক্ষতিকারক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প্রভাব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বিশ্লেষণ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করতে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পরেব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;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77736D8-9C3C-4051-8198-EBD35CF4C3D1}" type="parTrans" cxnId="{44ADBFE5-BCA5-41FA-86F6-F9403C292765}">
      <dgm:prSet/>
      <dgm:spPr/>
      <dgm:t>
        <a:bodyPr/>
        <a:lstStyle/>
        <a:p>
          <a:endParaRPr lang="en-US"/>
        </a:p>
      </dgm:t>
    </dgm:pt>
    <dgm:pt modelId="{879BF246-2604-4A74-AA40-2AE4393EDBF9}" type="sibTrans" cxnId="{44ADBFE5-BCA5-41FA-86F6-F9403C292765}">
      <dgm:prSet/>
      <dgm:spPr/>
      <dgm:t>
        <a:bodyPr/>
        <a:lstStyle/>
        <a:p>
          <a:endParaRPr lang="en-US"/>
        </a:p>
      </dgm:t>
    </dgm:pt>
    <dgm:pt modelId="{F64F01E6-C8AC-47C5-BF81-0D07654EA2BC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ভাইরাস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থেকে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কিভাবে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নিরাপদ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থাকা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যায়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তা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ব্যাখ্যা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করতে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পারবে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rPr>
            <a:t>।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8D0C255-69FF-48EA-9DEE-69855534687E}" type="parTrans" cxnId="{21FD7306-EA68-427C-B2E5-F2D5BE40E77D}">
      <dgm:prSet/>
      <dgm:spPr/>
      <dgm:t>
        <a:bodyPr/>
        <a:lstStyle/>
        <a:p>
          <a:endParaRPr lang="en-US"/>
        </a:p>
      </dgm:t>
    </dgm:pt>
    <dgm:pt modelId="{3FC15B25-C536-4DD9-819F-9EF4708012F5}" type="sibTrans" cxnId="{21FD7306-EA68-427C-B2E5-F2D5BE40E77D}">
      <dgm:prSet/>
      <dgm:spPr/>
      <dgm:t>
        <a:bodyPr/>
        <a:lstStyle/>
        <a:p>
          <a:endParaRPr lang="en-US"/>
        </a:p>
      </dgm:t>
    </dgm:pt>
    <dgm:pt modelId="{ED2F5DE1-9ED3-4E11-B429-447F67B5B782}" type="pres">
      <dgm:prSet presAssocID="{32CCAF67-0202-4DAE-8D35-1A0DE0593E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4E14B79-CF04-4D5E-9A46-F475DA12E6BC}" type="pres">
      <dgm:prSet presAssocID="{32CCAF67-0202-4DAE-8D35-1A0DE0593E8E}" presName="Name1" presStyleCnt="0"/>
      <dgm:spPr/>
      <dgm:t>
        <a:bodyPr/>
        <a:lstStyle/>
        <a:p>
          <a:endParaRPr lang="en-US"/>
        </a:p>
      </dgm:t>
    </dgm:pt>
    <dgm:pt modelId="{C5A65182-37FA-41E6-9AAA-1002B759A961}" type="pres">
      <dgm:prSet presAssocID="{32CCAF67-0202-4DAE-8D35-1A0DE0593E8E}" presName="cycle" presStyleCnt="0"/>
      <dgm:spPr/>
      <dgm:t>
        <a:bodyPr/>
        <a:lstStyle/>
        <a:p>
          <a:endParaRPr lang="en-US"/>
        </a:p>
      </dgm:t>
    </dgm:pt>
    <dgm:pt modelId="{8376E57B-0044-415B-AD72-BE5BAD655BC5}" type="pres">
      <dgm:prSet presAssocID="{32CCAF67-0202-4DAE-8D35-1A0DE0593E8E}" presName="srcNode" presStyleLbl="node1" presStyleIdx="0" presStyleCnt="4"/>
      <dgm:spPr/>
      <dgm:t>
        <a:bodyPr/>
        <a:lstStyle/>
        <a:p>
          <a:endParaRPr lang="en-US"/>
        </a:p>
      </dgm:t>
    </dgm:pt>
    <dgm:pt modelId="{5B4B118C-2D5C-4DCA-AA93-473289230CBC}" type="pres">
      <dgm:prSet presAssocID="{32CCAF67-0202-4DAE-8D35-1A0DE0593E8E}" presName="conn" presStyleLbl="parChTrans1D2" presStyleIdx="0" presStyleCnt="1"/>
      <dgm:spPr/>
      <dgm:t>
        <a:bodyPr/>
        <a:lstStyle/>
        <a:p>
          <a:endParaRPr lang="en-US"/>
        </a:p>
      </dgm:t>
    </dgm:pt>
    <dgm:pt modelId="{75375B35-3F8B-4D40-9D7A-7FDC751893C5}" type="pres">
      <dgm:prSet presAssocID="{32CCAF67-0202-4DAE-8D35-1A0DE0593E8E}" presName="extraNode" presStyleLbl="node1" presStyleIdx="0" presStyleCnt="4"/>
      <dgm:spPr/>
      <dgm:t>
        <a:bodyPr/>
        <a:lstStyle/>
        <a:p>
          <a:endParaRPr lang="en-US"/>
        </a:p>
      </dgm:t>
    </dgm:pt>
    <dgm:pt modelId="{D204121E-A000-4246-906F-6CA3CEE46CE8}" type="pres">
      <dgm:prSet presAssocID="{32CCAF67-0202-4DAE-8D35-1A0DE0593E8E}" presName="dstNode" presStyleLbl="node1" presStyleIdx="0" presStyleCnt="4"/>
      <dgm:spPr/>
      <dgm:t>
        <a:bodyPr/>
        <a:lstStyle/>
        <a:p>
          <a:endParaRPr lang="en-US"/>
        </a:p>
      </dgm:t>
    </dgm:pt>
    <dgm:pt modelId="{8039E13A-F440-4166-9517-7BE5993674BD}" type="pres">
      <dgm:prSet presAssocID="{E7C183FB-7E54-4470-9DFD-E648BAF2E4EE}" presName="text_1" presStyleLbl="node1" presStyleIdx="0" presStyleCnt="4" custLinFactNeighborY="-4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3E0E2-0FE6-4D4C-8E29-C51CF56CD9D3}" type="pres">
      <dgm:prSet presAssocID="{E7C183FB-7E54-4470-9DFD-E648BAF2E4EE}" presName="accent_1" presStyleCnt="0"/>
      <dgm:spPr/>
      <dgm:t>
        <a:bodyPr/>
        <a:lstStyle/>
        <a:p>
          <a:endParaRPr lang="en-US"/>
        </a:p>
      </dgm:t>
    </dgm:pt>
    <dgm:pt modelId="{B4B69756-C594-4041-8DF4-CF163FA1808D}" type="pres">
      <dgm:prSet presAssocID="{E7C183FB-7E54-4470-9DFD-E648BAF2E4EE}" presName="accentRepeatNode" presStyleLbl="solidFgAcc1" presStyleIdx="0" presStyleCnt="4" custLinFactNeighborX="-18627" custLinFactNeighborY="-3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F9FDBA-37CC-4D15-89BD-5EFF89E653DA}" type="pres">
      <dgm:prSet presAssocID="{9224C9AE-05B5-484D-9DE3-58FA40387E2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FF51-6EBD-4D5A-9EAD-EFFF65D0B673}" type="pres">
      <dgm:prSet presAssocID="{9224C9AE-05B5-484D-9DE3-58FA40387E20}" presName="accent_2" presStyleCnt="0"/>
      <dgm:spPr/>
      <dgm:t>
        <a:bodyPr/>
        <a:lstStyle/>
        <a:p>
          <a:endParaRPr lang="en-US"/>
        </a:p>
      </dgm:t>
    </dgm:pt>
    <dgm:pt modelId="{43E80150-4E3E-444B-9F7B-879F90C2790E}" type="pres">
      <dgm:prSet presAssocID="{9224C9AE-05B5-484D-9DE3-58FA40387E2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E40C34-496A-48F8-A00F-B898467AF271}" type="pres">
      <dgm:prSet presAssocID="{BE0114EF-9549-430E-A0C7-D415729D7CC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69B60-011E-44FD-A02B-1EB053866DA5}" type="pres">
      <dgm:prSet presAssocID="{BE0114EF-9549-430E-A0C7-D415729D7CC5}" presName="accent_3" presStyleCnt="0"/>
      <dgm:spPr/>
      <dgm:t>
        <a:bodyPr/>
        <a:lstStyle/>
        <a:p>
          <a:endParaRPr lang="en-US"/>
        </a:p>
      </dgm:t>
    </dgm:pt>
    <dgm:pt modelId="{89E5D280-AE0E-4035-A2F6-FC652DA85271}" type="pres">
      <dgm:prSet presAssocID="{BE0114EF-9549-430E-A0C7-D415729D7CC5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A74163-C519-4CC8-86F5-5E0BB52AE735}" type="pres">
      <dgm:prSet presAssocID="{F64F01E6-C8AC-47C5-BF81-0D07654EA2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78641-9ED6-4DFA-A47B-F445429AF75E}" type="pres">
      <dgm:prSet presAssocID="{F64F01E6-C8AC-47C5-BF81-0D07654EA2BC}" presName="accent_4" presStyleCnt="0"/>
      <dgm:spPr/>
      <dgm:t>
        <a:bodyPr/>
        <a:lstStyle/>
        <a:p>
          <a:endParaRPr lang="en-US"/>
        </a:p>
      </dgm:t>
    </dgm:pt>
    <dgm:pt modelId="{E93538BD-7DFF-470C-A5E0-3F2A21F39B5A}" type="pres">
      <dgm:prSet presAssocID="{F64F01E6-C8AC-47C5-BF81-0D07654EA2BC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86E1726-3C2D-4DBE-B4D9-A55DF23E761B}" type="presOf" srcId="{9224C9AE-05B5-484D-9DE3-58FA40387E20}" destId="{B5F9FDBA-37CC-4D15-89BD-5EFF89E653DA}" srcOrd="0" destOrd="0" presId="urn:microsoft.com/office/officeart/2008/layout/VerticalCurvedList"/>
    <dgm:cxn modelId="{4B51BF7F-5B56-4578-B1A0-B05261261F05}" type="presOf" srcId="{F64F01E6-C8AC-47C5-BF81-0D07654EA2BC}" destId="{D1A74163-C519-4CC8-86F5-5E0BB52AE735}" srcOrd="0" destOrd="0" presId="urn:microsoft.com/office/officeart/2008/layout/VerticalCurvedList"/>
    <dgm:cxn modelId="{BB51DFB8-C760-4A5F-9F0F-1CCF6626BD8F}" type="presOf" srcId="{32CCAF67-0202-4DAE-8D35-1A0DE0593E8E}" destId="{ED2F5DE1-9ED3-4E11-B429-447F67B5B782}" srcOrd="0" destOrd="0" presId="urn:microsoft.com/office/officeart/2008/layout/VerticalCurvedList"/>
    <dgm:cxn modelId="{21FD7306-EA68-427C-B2E5-F2D5BE40E77D}" srcId="{32CCAF67-0202-4DAE-8D35-1A0DE0593E8E}" destId="{F64F01E6-C8AC-47C5-BF81-0D07654EA2BC}" srcOrd="3" destOrd="0" parTransId="{48D0C255-69FF-48EA-9DEE-69855534687E}" sibTransId="{3FC15B25-C536-4DD9-819F-9EF4708012F5}"/>
    <dgm:cxn modelId="{AF9B3C35-A371-4DC7-B488-9B58F88956A3}" srcId="{32CCAF67-0202-4DAE-8D35-1A0DE0593E8E}" destId="{9224C9AE-05B5-484D-9DE3-58FA40387E20}" srcOrd="1" destOrd="0" parTransId="{92FDACAD-8E10-4A51-9F62-7229AD95AED9}" sibTransId="{1AC4B2F9-8598-411D-8CE8-B93CA7AC2FFF}"/>
    <dgm:cxn modelId="{F56AB04E-2AEA-4D95-B89E-928F663795D1}" type="presOf" srcId="{BE5B75E2-C3CB-48A1-B93B-4CFC9EE97C54}" destId="{5B4B118C-2D5C-4DCA-AA93-473289230CBC}" srcOrd="0" destOrd="0" presId="urn:microsoft.com/office/officeart/2008/layout/VerticalCurvedList"/>
    <dgm:cxn modelId="{0255E262-5658-4F70-936B-D968BDA11695}" type="presOf" srcId="{BE0114EF-9549-430E-A0C7-D415729D7CC5}" destId="{BEE40C34-496A-48F8-A00F-B898467AF271}" srcOrd="0" destOrd="0" presId="urn:microsoft.com/office/officeart/2008/layout/VerticalCurvedList"/>
    <dgm:cxn modelId="{697FBAF4-0844-4EFF-8CBC-AC2B54E4C65A}" srcId="{32CCAF67-0202-4DAE-8D35-1A0DE0593E8E}" destId="{E7C183FB-7E54-4470-9DFD-E648BAF2E4EE}" srcOrd="0" destOrd="0" parTransId="{A1799149-C727-4F64-BA9C-6AD077C55ED1}" sibTransId="{BE5B75E2-C3CB-48A1-B93B-4CFC9EE97C54}"/>
    <dgm:cxn modelId="{44ADBFE5-BCA5-41FA-86F6-F9403C292765}" srcId="{32CCAF67-0202-4DAE-8D35-1A0DE0593E8E}" destId="{BE0114EF-9549-430E-A0C7-D415729D7CC5}" srcOrd="2" destOrd="0" parTransId="{C77736D8-9C3C-4051-8198-EBD35CF4C3D1}" sibTransId="{879BF246-2604-4A74-AA40-2AE4393EDBF9}"/>
    <dgm:cxn modelId="{C86103A9-2212-4158-B2F4-7330A71E1AAF}" type="presOf" srcId="{E7C183FB-7E54-4470-9DFD-E648BAF2E4EE}" destId="{8039E13A-F440-4166-9517-7BE5993674BD}" srcOrd="0" destOrd="0" presId="urn:microsoft.com/office/officeart/2008/layout/VerticalCurvedList"/>
    <dgm:cxn modelId="{5459652F-C85D-4033-8ECE-1E51D983907A}" type="presParOf" srcId="{ED2F5DE1-9ED3-4E11-B429-447F67B5B782}" destId="{B4E14B79-CF04-4D5E-9A46-F475DA12E6BC}" srcOrd="0" destOrd="0" presId="urn:microsoft.com/office/officeart/2008/layout/VerticalCurvedList"/>
    <dgm:cxn modelId="{B480D3F4-B0E1-487B-88FC-3FF4969BB96A}" type="presParOf" srcId="{B4E14B79-CF04-4D5E-9A46-F475DA12E6BC}" destId="{C5A65182-37FA-41E6-9AAA-1002B759A961}" srcOrd="0" destOrd="0" presId="urn:microsoft.com/office/officeart/2008/layout/VerticalCurvedList"/>
    <dgm:cxn modelId="{C82152DB-BF98-4F1A-9F7D-F62C16FEFA2B}" type="presParOf" srcId="{C5A65182-37FA-41E6-9AAA-1002B759A961}" destId="{8376E57B-0044-415B-AD72-BE5BAD655BC5}" srcOrd="0" destOrd="0" presId="urn:microsoft.com/office/officeart/2008/layout/VerticalCurvedList"/>
    <dgm:cxn modelId="{FA9F8C5A-B61D-485A-8C5F-5D5FF6F5742F}" type="presParOf" srcId="{C5A65182-37FA-41E6-9AAA-1002B759A961}" destId="{5B4B118C-2D5C-4DCA-AA93-473289230CBC}" srcOrd="1" destOrd="0" presId="urn:microsoft.com/office/officeart/2008/layout/VerticalCurvedList"/>
    <dgm:cxn modelId="{71360D3B-3F74-4B19-90FE-FE6A0B961555}" type="presParOf" srcId="{C5A65182-37FA-41E6-9AAA-1002B759A961}" destId="{75375B35-3F8B-4D40-9D7A-7FDC751893C5}" srcOrd="2" destOrd="0" presId="urn:microsoft.com/office/officeart/2008/layout/VerticalCurvedList"/>
    <dgm:cxn modelId="{AA87A697-1301-4BD4-865C-E2091773A9A7}" type="presParOf" srcId="{C5A65182-37FA-41E6-9AAA-1002B759A961}" destId="{D204121E-A000-4246-906F-6CA3CEE46CE8}" srcOrd="3" destOrd="0" presId="urn:microsoft.com/office/officeart/2008/layout/VerticalCurvedList"/>
    <dgm:cxn modelId="{4968D54B-EC88-4160-A3C4-D891FCE57E74}" type="presParOf" srcId="{B4E14B79-CF04-4D5E-9A46-F475DA12E6BC}" destId="{8039E13A-F440-4166-9517-7BE5993674BD}" srcOrd="1" destOrd="0" presId="urn:microsoft.com/office/officeart/2008/layout/VerticalCurvedList"/>
    <dgm:cxn modelId="{ECD83084-5D0F-49BC-8C19-C0D507F0DDC8}" type="presParOf" srcId="{B4E14B79-CF04-4D5E-9A46-F475DA12E6BC}" destId="{85D3E0E2-0FE6-4D4C-8E29-C51CF56CD9D3}" srcOrd="2" destOrd="0" presId="urn:microsoft.com/office/officeart/2008/layout/VerticalCurvedList"/>
    <dgm:cxn modelId="{368AAE02-6836-40E2-9191-0D540D4D4D3D}" type="presParOf" srcId="{85D3E0E2-0FE6-4D4C-8E29-C51CF56CD9D3}" destId="{B4B69756-C594-4041-8DF4-CF163FA1808D}" srcOrd="0" destOrd="0" presId="urn:microsoft.com/office/officeart/2008/layout/VerticalCurvedList"/>
    <dgm:cxn modelId="{63260645-A84E-41D7-B01E-C160F39A5F98}" type="presParOf" srcId="{B4E14B79-CF04-4D5E-9A46-F475DA12E6BC}" destId="{B5F9FDBA-37CC-4D15-89BD-5EFF89E653DA}" srcOrd="3" destOrd="0" presId="urn:microsoft.com/office/officeart/2008/layout/VerticalCurvedList"/>
    <dgm:cxn modelId="{4F2B2B32-3232-462F-B6EF-9EA251C3A110}" type="presParOf" srcId="{B4E14B79-CF04-4D5E-9A46-F475DA12E6BC}" destId="{2FA3FF51-6EBD-4D5A-9EAD-EFFF65D0B673}" srcOrd="4" destOrd="0" presId="urn:microsoft.com/office/officeart/2008/layout/VerticalCurvedList"/>
    <dgm:cxn modelId="{F2001352-F5E9-4CF6-A13F-9C2049F7BE91}" type="presParOf" srcId="{2FA3FF51-6EBD-4D5A-9EAD-EFFF65D0B673}" destId="{43E80150-4E3E-444B-9F7B-879F90C2790E}" srcOrd="0" destOrd="0" presId="urn:microsoft.com/office/officeart/2008/layout/VerticalCurvedList"/>
    <dgm:cxn modelId="{866A658B-624E-4F31-895A-D54840F819F2}" type="presParOf" srcId="{B4E14B79-CF04-4D5E-9A46-F475DA12E6BC}" destId="{BEE40C34-496A-48F8-A00F-B898467AF271}" srcOrd="5" destOrd="0" presId="urn:microsoft.com/office/officeart/2008/layout/VerticalCurvedList"/>
    <dgm:cxn modelId="{B023FA24-6AB1-476E-A70A-48E925CD95EC}" type="presParOf" srcId="{B4E14B79-CF04-4D5E-9A46-F475DA12E6BC}" destId="{EBC69B60-011E-44FD-A02B-1EB053866DA5}" srcOrd="6" destOrd="0" presId="urn:microsoft.com/office/officeart/2008/layout/VerticalCurvedList"/>
    <dgm:cxn modelId="{322C80C5-A8FE-4760-AEB2-BE0F3D68E090}" type="presParOf" srcId="{EBC69B60-011E-44FD-A02B-1EB053866DA5}" destId="{89E5D280-AE0E-4035-A2F6-FC652DA85271}" srcOrd="0" destOrd="0" presId="urn:microsoft.com/office/officeart/2008/layout/VerticalCurvedList"/>
    <dgm:cxn modelId="{072EE261-8C45-45D3-A2F4-F1B18D54A617}" type="presParOf" srcId="{B4E14B79-CF04-4D5E-9A46-F475DA12E6BC}" destId="{D1A74163-C519-4CC8-86F5-5E0BB52AE735}" srcOrd="7" destOrd="0" presId="urn:microsoft.com/office/officeart/2008/layout/VerticalCurvedList"/>
    <dgm:cxn modelId="{E2EF976F-63AB-47FD-A568-5E2CCCA974BF}" type="presParOf" srcId="{B4E14B79-CF04-4D5E-9A46-F475DA12E6BC}" destId="{A1578641-9ED6-4DFA-A47B-F445429AF75E}" srcOrd="8" destOrd="0" presId="urn:microsoft.com/office/officeart/2008/layout/VerticalCurvedList"/>
    <dgm:cxn modelId="{51DCC6C1-F8F4-4107-880E-D1EAC1D38BEB}" type="presParOf" srcId="{A1578641-9ED6-4DFA-A47B-F445429AF75E}" destId="{E93538BD-7DFF-470C-A5E0-3F2A21F39B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DD710-1220-4944-AB7D-8A81CAFC2100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052A4E-A011-43C1-AC25-3424CB6BC6E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dirty="0">
            <a:solidFill>
              <a:schemeClr val="tx1"/>
            </a:solidFill>
          </a:endParaRPr>
        </a:p>
      </dgm:t>
    </dgm:pt>
    <dgm:pt modelId="{767C4ACF-A768-488C-B163-DA6E979351C7}" type="parTrans" cxnId="{23FE23AF-03AE-4EE8-BACC-E28E37077F5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8A2F06A-0319-4979-A0CE-103CF35BE74C}" type="sibTrans" cxnId="{23FE23AF-03AE-4EE8-BACC-E28E37077F5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52B22F3-8F9B-4C2A-AEFC-09D85DFA72F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VIRUS এর পূর্ণরূপ কি?</a:t>
          </a:r>
          <a:endParaRPr lang="en-US" sz="2400" dirty="0">
            <a:solidFill>
              <a:schemeClr val="tx1"/>
            </a:solidFill>
          </a:endParaRPr>
        </a:p>
      </dgm:t>
    </dgm:pt>
    <dgm:pt modelId="{54660C24-9398-41D6-95DF-C5E4D12F40EC}" type="parTrans" cxnId="{5ECACE28-7916-49EB-9592-B874CEA2334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2FBAD01-512C-4F83-9134-DD3FB127C6D8}" type="sibTrans" cxnId="{5ECACE28-7916-49EB-9592-B874CEA2334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418A4E5-572C-48B4-A54A-590F24446C0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 কি কি ক্ষতি করে?</a:t>
          </a:r>
          <a:endParaRPr lang="en-US" sz="2400" dirty="0">
            <a:solidFill>
              <a:schemeClr val="tx1"/>
            </a:solidFill>
          </a:endParaRPr>
        </a:p>
      </dgm:t>
    </dgm:pt>
    <dgm:pt modelId="{99091C8B-DDEC-4E20-8CAE-13A4F8986F23}" type="parTrans" cxnId="{818B31B5-0D22-4006-835B-265DB98554F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5BC80E3-EF44-42EB-938D-A428C36FE3DA}" type="sibTrans" cxnId="{818B31B5-0D22-4006-835B-265DB98554F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F732C6B-9975-456E-BF02-A337F1C28A23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কয়েকটি এন্টিভাইরাসের নাম বল?</a:t>
          </a:r>
          <a:endParaRPr lang="en-US" sz="2400" dirty="0">
            <a:solidFill>
              <a:schemeClr val="tx1"/>
            </a:solidFill>
          </a:endParaRPr>
        </a:p>
      </dgm:t>
    </dgm:pt>
    <dgm:pt modelId="{FC2FBCF4-0C15-4CF0-A842-8A4672550FD3}" type="parTrans" cxnId="{9D8B1BE5-1C8C-443F-99BC-034A6D7D788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188C061-2E62-49FF-9D4C-0F9C80F253C9}" type="sibTrans" cxnId="{9D8B1BE5-1C8C-443F-99BC-034A6D7D788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0A4D30E-A28D-4917-B353-1EF1F2467FCB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ভাইরাসমুক্ত থাকার উপায় কি?</a:t>
          </a:r>
          <a:endParaRPr lang="en-US" sz="2400" dirty="0">
            <a:solidFill>
              <a:schemeClr val="tx1"/>
            </a:solidFill>
          </a:endParaRPr>
        </a:p>
      </dgm:t>
    </dgm:pt>
    <dgm:pt modelId="{B6B419F4-8291-45D5-AF78-59DEE0073165}" type="parTrans" cxnId="{1C9DD6C6-193E-4DD8-A825-1EDEF7A3F71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8665797-B8C3-42BA-B941-BA3387047DC4}" type="sibTrans" cxnId="{1C9DD6C6-193E-4DD8-A825-1EDEF7A3F71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4E85099-6C05-4ED0-AD6D-964A5DDDA20B}">
      <dgm:prSet custT="1"/>
      <dgm:spPr>
        <a:solidFill>
          <a:srgbClr val="7030A0"/>
        </a:solidFill>
      </dgm:spPr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 ভাইরাস আক্রান্ত হওয়ার লক্ষণ সমূহ কি কি?</a:t>
          </a:r>
          <a:endParaRPr lang="en-US" sz="2400" dirty="0">
            <a:solidFill>
              <a:schemeClr val="tx1"/>
            </a:solidFill>
          </a:endParaRPr>
        </a:p>
      </dgm:t>
    </dgm:pt>
    <dgm:pt modelId="{753333D0-15BD-4E8D-A6FE-7683025DD1CA}" type="parTrans" cxnId="{9D70E27D-40DB-4262-A04E-0BCCF23259A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EA0F242-488B-45C4-B154-FC5054FADDE8}" type="sibTrans" cxnId="{9D70E27D-40DB-4262-A04E-0BCCF23259A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528E678-CB6B-4245-B55B-8FF4E181951F}" type="pres">
      <dgm:prSet presAssocID="{76DDD710-1220-4944-AB7D-8A81CAFC21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420E883-A3E8-49C6-B363-B0DF7BD99754}" type="pres">
      <dgm:prSet presAssocID="{76DDD710-1220-4944-AB7D-8A81CAFC2100}" presName="Name1" presStyleCnt="0"/>
      <dgm:spPr/>
      <dgm:t>
        <a:bodyPr/>
        <a:lstStyle/>
        <a:p>
          <a:endParaRPr lang="en-US"/>
        </a:p>
      </dgm:t>
    </dgm:pt>
    <dgm:pt modelId="{AA0EFBCD-2651-43CE-9943-DA4C95B56D36}" type="pres">
      <dgm:prSet presAssocID="{76DDD710-1220-4944-AB7D-8A81CAFC2100}" presName="cycle" presStyleCnt="0"/>
      <dgm:spPr/>
      <dgm:t>
        <a:bodyPr/>
        <a:lstStyle/>
        <a:p>
          <a:endParaRPr lang="en-US"/>
        </a:p>
      </dgm:t>
    </dgm:pt>
    <dgm:pt modelId="{D21788AD-A39D-4E44-AEB5-A049B1E31FC3}" type="pres">
      <dgm:prSet presAssocID="{76DDD710-1220-4944-AB7D-8A81CAFC2100}" presName="srcNode" presStyleLbl="node1" presStyleIdx="0" presStyleCnt="6"/>
      <dgm:spPr/>
      <dgm:t>
        <a:bodyPr/>
        <a:lstStyle/>
        <a:p>
          <a:endParaRPr lang="en-US"/>
        </a:p>
      </dgm:t>
    </dgm:pt>
    <dgm:pt modelId="{115DCB78-E882-4BF4-A546-0BD6C5DD5FC7}" type="pres">
      <dgm:prSet presAssocID="{76DDD710-1220-4944-AB7D-8A81CAFC2100}" presName="conn" presStyleLbl="parChTrans1D2" presStyleIdx="0" presStyleCnt="1"/>
      <dgm:spPr/>
      <dgm:t>
        <a:bodyPr/>
        <a:lstStyle/>
        <a:p>
          <a:endParaRPr lang="en-US"/>
        </a:p>
      </dgm:t>
    </dgm:pt>
    <dgm:pt modelId="{03FB2202-B54E-4F47-A7A8-0C0CD0E3C49B}" type="pres">
      <dgm:prSet presAssocID="{76DDD710-1220-4944-AB7D-8A81CAFC2100}" presName="extraNode" presStyleLbl="node1" presStyleIdx="0" presStyleCnt="6"/>
      <dgm:spPr/>
      <dgm:t>
        <a:bodyPr/>
        <a:lstStyle/>
        <a:p>
          <a:endParaRPr lang="en-US"/>
        </a:p>
      </dgm:t>
    </dgm:pt>
    <dgm:pt modelId="{CF9D9AD1-FA7E-4B4E-8050-00B815890C86}" type="pres">
      <dgm:prSet presAssocID="{76DDD710-1220-4944-AB7D-8A81CAFC2100}" presName="dstNode" presStyleLbl="node1" presStyleIdx="0" presStyleCnt="6"/>
      <dgm:spPr/>
      <dgm:t>
        <a:bodyPr/>
        <a:lstStyle/>
        <a:p>
          <a:endParaRPr lang="en-US"/>
        </a:p>
      </dgm:t>
    </dgm:pt>
    <dgm:pt modelId="{38FDBA67-477F-42E5-B751-9F939EA3C343}" type="pres">
      <dgm:prSet presAssocID="{A7052A4E-A011-43C1-AC25-3424CB6BC6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EEA7C-C019-40E9-AAF6-8B619F8E2C20}" type="pres">
      <dgm:prSet presAssocID="{A7052A4E-A011-43C1-AC25-3424CB6BC6EC}" presName="accent_1" presStyleCnt="0"/>
      <dgm:spPr/>
      <dgm:t>
        <a:bodyPr/>
        <a:lstStyle/>
        <a:p>
          <a:endParaRPr lang="en-US"/>
        </a:p>
      </dgm:t>
    </dgm:pt>
    <dgm:pt modelId="{B6DC8808-F63B-439E-BD1D-A0C150D35329}" type="pres">
      <dgm:prSet presAssocID="{A7052A4E-A011-43C1-AC25-3424CB6BC6EC}" presName="accentRepeatNode" presStyleLbl="solidFgAcc1" presStyleIdx="0" presStyleCnt="6" custScaleX="126513" custScaleY="170871" custLinFactNeighborX="534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7F9F53-F28E-4CC7-BC4D-78F8E2DDD8F2}" type="pres">
      <dgm:prSet presAssocID="{A52B22F3-8F9B-4C2A-AEFC-09D85DFA72F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8AFF2-7A34-48F2-A435-CF8D8F78E323}" type="pres">
      <dgm:prSet presAssocID="{A52B22F3-8F9B-4C2A-AEFC-09D85DFA72F9}" presName="accent_2" presStyleCnt="0"/>
      <dgm:spPr/>
      <dgm:t>
        <a:bodyPr/>
        <a:lstStyle/>
        <a:p>
          <a:endParaRPr lang="en-US"/>
        </a:p>
      </dgm:t>
    </dgm:pt>
    <dgm:pt modelId="{EB0154CC-539B-4023-A5BB-91B1421583B4}" type="pres">
      <dgm:prSet presAssocID="{A52B22F3-8F9B-4C2A-AEFC-09D85DFA72F9}" presName="accentRepeatNode" presStyleLbl="solidFgAcc1" presStyleIdx="1" presStyleCnt="6" custScaleX="131265" custScaleY="15638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67ADF47-27F3-4B09-B9B7-957AA194F867}" type="pres">
      <dgm:prSet presAssocID="{B418A4E5-572C-48B4-A54A-590F24446C0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77222-E5A7-4FB4-82C5-75057B0FC661}" type="pres">
      <dgm:prSet presAssocID="{B418A4E5-572C-48B4-A54A-590F24446C02}" presName="accent_3" presStyleCnt="0"/>
      <dgm:spPr/>
      <dgm:t>
        <a:bodyPr/>
        <a:lstStyle/>
        <a:p>
          <a:endParaRPr lang="en-US"/>
        </a:p>
      </dgm:t>
    </dgm:pt>
    <dgm:pt modelId="{FCB1AAB6-317C-4B0F-8539-8FE39DECBA73}" type="pres">
      <dgm:prSet presAssocID="{B418A4E5-572C-48B4-A54A-590F24446C02}" presName="accentRepeatNode" presStyleLbl="solidFgAcc1" presStyleIdx="2" presStyleCnt="6" custScaleX="129524" custScaleY="16839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525093-05C1-4170-BE81-56358015DCC2}" type="pres">
      <dgm:prSet presAssocID="{AF732C6B-9975-456E-BF02-A337F1C28A2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F3DA2-BB73-4ADA-993C-4B24DCFC3717}" type="pres">
      <dgm:prSet presAssocID="{AF732C6B-9975-456E-BF02-A337F1C28A23}" presName="accent_4" presStyleCnt="0"/>
      <dgm:spPr/>
      <dgm:t>
        <a:bodyPr/>
        <a:lstStyle/>
        <a:p>
          <a:endParaRPr lang="en-US"/>
        </a:p>
      </dgm:t>
    </dgm:pt>
    <dgm:pt modelId="{B4D09B81-7AB9-4609-9D42-9DD66C96799F}" type="pres">
      <dgm:prSet presAssocID="{AF732C6B-9975-456E-BF02-A337F1C28A23}" presName="accentRepeatNode" presStyleLbl="solidFgAcc1" presStyleIdx="3" presStyleCnt="6" custScaleX="124823" custScaleY="171513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933974-6B63-4020-98BE-4192ACC33959}" type="pres">
      <dgm:prSet presAssocID="{40A4D30E-A28D-4917-B353-1EF1F2467FC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9873B-2D13-4409-8B94-AD576124CF6F}" type="pres">
      <dgm:prSet presAssocID="{40A4D30E-A28D-4917-B353-1EF1F2467FCB}" presName="accent_5" presStyleCnt="0"/>
      <dgm:spPr/>
      <dgm:t>
        <a:bodyPr/>
        <a:lstStyle/>
        <a:p>
          <a:endParaRPr lang="en-US"/>
        </a:p>
      </dgm:t>
    </dgm:pt>
    <dgm:pt modelId="{11CAD5E4-FE70-42B4-BFA6-286FF22116BC}" type="pres">
      <dgm:prSet presAssocID="{40A4D30E-A28D-4917-B353-1EF1F2467FCB}" presName="accentRepeatNode" presStyleLbl="solidFgAcc1" presStyleIdx="4" presStyleCnt="6" custScaleX="127703" custScaleY="182438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3B1ABC-DFD6-4F93-AD80-65812F78DE9D}" type="pres">
      <dgm:prSet presAssocID="{34E85099-6C05-4ED0-AD6D-964A5DDDA20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71713-1DB7-42F9-989B-F10F06D15002}" type="pres">
      <dgm:prSet presAssocID="{34E85099-6C05-4ED0-AD6D-964A5DDDA20B}" presName="accent_6" presStyleCnt="0"/>
      <dgm:spPr/>
      <dgm:t>
        <a:bodyPr/>
        <a:lstStyle/>
        <a:p>
          <a:endParaRPr lang="en-US"/>
        </a:p>
      </dgm:t>
    </dgm:pt>
    <dgm:pt modelId="{1F6E3DB8-2F8F-491F-92AB-95FE40668080}" type="pres">
      <dgm:prSet presAssocID="{34E85099-6C05-4ED0-AD6D-964A5DDDA20B}" presName="accentRepeatNode" presStyleLbl="solidFgAcc1" presStyleIdx="5" presStyleCnt="6" custScaleX="135794" custScaleY="180656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2AE03AB-165B-441F-9DF3-C7ED31F8DCDC}" type="presOf" srcId="{34E85099-6C05-4ED0-AD6D-964A5DDDA20B}" destId="{473B1ABC-DFD6-4F93-AD80-65812F78DE9D}" srcOrd="0" destOrd="0" presId="urn:microsoft.com/office/officeart/2008/layout/VerticalCurvedList"/>
    <dgm:cxn modelId="{1C9DD6C6-193E-4DD8-A825-1EDEF7A3F710}" srcId="{76DDD710-1220-4944-AB7D-8A81CAFC2100}" destId="{40A4D30E-A28D-4917-B353-1EF1F2467FCB}" srcOrd="4" destOrd="0" parTransId="{B6B419F4-8291-45D5-AF78-59DEE0073165}" sibTransId="{18665797-B8C3-42BA-B941-BA3387047DC4}"/>
    <dgm:cxn modelId="{42B6A05C-3E46-4068-AC69-CF62233E64CF}" type="presOf" srcId="{76DDD710-1220-4944-AB7D-8A81CAFC2100}" destId="{B528E678-CB6B-4245-B55B-8FF4E181951F}" srcOrd="0" destOrd="0" presId="urn:microsoft.com/office/officeart/2008/layout/VerticalCurvedList"/>
    <dgm:cxn modelId="{F587AB90-D077-4DDA-B13F-7226D33D3E6E}" type="presOf" srcId="{A52B22F3-8F9B-4C2A-AEFC-09D85DFA72F9}" destId="{C57F9F53-F28E-4CC7-BC4D-78F8E2DDD8F2}" srcOrd="0" destOrd="0" presId="urn:microsoft.com/office/officeart/2008/layout/VerticalCurvedList"/>
    <dgm:cxn modelId="{7822829C-B785-4F7B-8B98-074731F9799E}" type="presOf" srcId="{A8A2F06A-0319-4979-A0CE-103CF35BE74C}" destId="{115DCB78-E882-4BF4-A546-0BD6C5DD5FC7}" srcOrd="0" destOrd="0" presId="urn:microsoft.com/office/officeart/2008/layout/VerticalCurvedList"/>
    <dgm:cxn modelId="{6B2C9B69-F10D-4304-AA22-8344655CC259}" type="presOf" srcId="{AF732C6B-9975-456E-BF02-A337F1C28A23}" destId="{FD525093-05C1-4170-BE81-56358015DCC2}" srcOrd="0" destOrd="0" presId="urn:microsoft.com/office/officeart/2008/layout/VerticalCurvedList"/>
    <dgm:cxn modelId="{45516819-DD3D-43CB-9A6B-876429B25A9B}" type="presOf" srcId="{B418A4E5-572C-48B4-A54A-590F24446C02}" destId="{C67ADF47-27F3-4B09-B9B7-957AA194F867}" srcOrd="0" destOrd="0" presId="urn:microsoft.com/office/officeart/2008/layout/VerticalCurvedList"/>
    <dgm:cxn modelId="{807ED89C-52CB-4F81-8868-F94011F7A445}" type="presOf" srcId="{40A4D30E-A28D-4917-B353-1EF1F2467FCB}" destId="{11933974-6B63-4020-98BE-4192ACC33959}" srcOrd="0" destOrd="0" presId="urn:microsoft.com/office/officeart/2008/layout/VerticalCurvedList"/>
    <dgm:cxn modelId="{23FE23AF-03AE-4EE8-BACC-E28E37077F5A}" srcId="{76DDD710-1220-4944-AB7D-8A81CAFC2100}" destId="{A7052A4E-A011-43C1-AC25-3424CB6BC6EC}" srcOrd="0" destOrd="0" parTransId="{767C4ACF-A768-488C-B163-DA6E979351C7}" sibTransId="{A8A2F06A-0319-4979-A0CE-103CF35BE74C}"/>
    <dgm:cxn modelId="{9BC4316B-1A22-4F46-98FB-0C965F8CBF14}" type="presOf" srcId="{A7052A4E-A011-43C1-AC25-3424CB6BC6EC}" destId="{38FDBA67-477F-42E5-B751-9F939EA3C343}" srcOrd="0" destOrd="0" presId="urn:microsoft.com/office/officeart/2008/layout/VerticalCurvedList"/>
    <dgm:cxn modelId="{9D70E27D-40DB-4262-A04E-0BCCF23259A1}" srcId="{76DDD710-1220-4944-AB7D-8A81CAFC2100}" destId="{34E85099-6C05-4ED0-AD6D-964A5DDDA20B}" srcOrd="5" destOrd="0" parTransId="{753333D0-15BD-4E8D-A6FE-7683025DD1CA}" sibTransId="{DEA0F242-488B-45C4-B154-FC5054FADDE8}"/>
    <dgm:cxn modelId="{5ECACE28-7916-49EB-9592-B874CEA2334E}" srcId="{76DDD710-1220-4944-AB7D-8A81CAFC2100}" destId="{A52B22F3-8F9B-4C2A-AEFC-09D85DFA72F9}" srcOrd="1" destOrd="0" parTransId="{54660C24-9398-41D6-95DF-C5E4D12F40EC}" sibTransId="{E2FBAD01-512C-4F83-9134-DD3FB127C6D8}"/>
    <dgm:cxn modelId="{9D8B1BE5-1C8C-443F-99BC-034A6D7D788F}" srcId="{76DDD710-1220-4944-AB7D-8A81CAFC2100}" destId="{AF732C6B-9975-456E-BF02-A337F1C28A23}" srcOrd="3" destOrd="0" parTransId="{FC2FBCF4-0C15-4CF0-A842-8A4672550FD3}" sibTransId="{E188C061-2E62-49FF-9D4C-0F9C80F253C9}"/>
    <dgm:cxn modelId="{818B31B5-0D22-4006-835B-265DB98554F4}" srcId="{76DDD710-1220-4944-AB7D-8A81CAFC2100}" destId="{B418A4E5-572C-48B4-A54A-590F24446C02}" srcOrd="2" destOrd="0" parTransId="{99091C8B-DDEC-4E20-8CAE-13A4F8986F23}" sibTransId="{05BC80E3-EF44-42EB-938D-A428C36FE3DA}"/>
    <dgm:cxn modelId="{B1947BA5-8F73-4321-9E8C-26A9F2308B5F}" type="presParOf" srcId="{B528E678-CB6B-4245-B55B-8FF4E181951F}" destId="{A420E883-A3E8-49C6-B363-B0DF7BD99754}" srcOrd="0" destOrd="0" presId="urn:microsoft.com/office/officeart/2008/layout/VerticalCurvedList"/>
    <dgm:cxn modelId="{1A0C6A7C-0FEC-4DBB-AABE-B56BED09DF8F}" type="presParOf" srcId="{A420E883-A3E8-49C6-B363-B0DF7BD99754}" destId="{AA0EFBCD-2651-43CE-9943-DA4C95B56D36}" srcOrd="0" destOrd="0" presId="urn:microsoft.com/office/officeart/2008/layout/VerticalCurvedList"/>
    <dgm:cxn modelId="{2883A473-D31A-44AB-A48A-145ED4C79E09}" type="presParOf" srcId="{AA0EFBCD-2651-43CE-9943-DA4C95B56D36}" destId="{D21788AD-A39D-4E44-AEB5-A049B1E31FC3}" srcOrd="0" destOrd="0" presId="urn:microsoft.com/office/officeart/2008/layout/VerticalCurvedList"/>
    <dgm:cxn modelId="{E2EA2A1C-7CA9-4073-A4F6-EFC3291BB0BF}" type="presParOf" srcId="{AA0EFBCD-2651-43CE-9943-DA4C95B56D36}" destId="{115DCB78-E882-4BF4-A546-0BD6C5DD5FC7}" srcOrd="1" destOrd="0" presId="urn:microsoft.com/office/officeart/2008/layout/VerticalCurvedList"/>
    <dgm:cxn modelId="{2778118E-FD3A-4B7F-83F2-82497BD29A6E}" type="presParOf" srcId="{AA0EFBCD-2651-43CE-9943-DA4C95B56D36}" destId="{03FB2202-B54E-4F47-A7A8-0C0CD0E3C49B}" srcOrd="2" destOrd="0" presId="urn:microsoft.com/office/officeart/2008/layout/VerticalCurvedList"/>
    <dgm:cxn modelId="{83A78222-28E9-4B24-9393-99CB53A5F614}" type="presParOf" srcId="{AA0EFBCD-2651-43CE-9943-DA4C95B56D36}" destId="{CF9D9AD1-FA7E-4B4E-8050-00B815890C86}" srcOrd="3" destOrd="0" presId="urn:microsoft.com/office/officeart/2008/layout/VerticalCurvedList"/>
    <dgm:cxn modelId="{866705BD-A84A-49AD-870C-13A0FC63DD31}" type="presParOf" srcId="{A420E883-A3E8-49C6-B363-B0DF7BD99754}" destId="{38FDBA67-477F-42E5-B751-9F939EA3C343}" srcOrd="1" destOrd="0" presId="urn:microsoft.com/office/officeart/2008/layout/VerticalCurvedList"/>
    <dgm:cxn modelId="{59B637C2-12A2-415A-90BA-13EF57EC8726}" type="presParOf" srcId="{A420E883-A3E8-49C6-B363-B0DF7BD99754}" destId="{299EEA7C-C019-40E9-AAF6-8B619F8E2C20}" srcOrd="2" destOrd="0" presId="urn:microsoft.com/office/officeart/2008/layout/VerticalCurvedList"/>
    <dgm:cxn modelId="{31CBE480-59B2-418E-A08D-CF3B5DAE8C9A}" type="presParOf" srcId="{299EEA7C-C019-40E9-AAF6-8B619F8E2C20}" destId="{B6DC8808-F63B-439E-BD1D-A0C150D35329}" srcOrd="0" destOrd="0" presId="urn:microsoft.com/office/officeart/2008/layout/VerticalCurvedList"/>
    <dgm:cxn modelId="{3F6F3A07-164E-4C5D-811E-A57F331FAF61}" type="presParOf" srcId="{A420E883-A3E8-49C6-B363-B0DF7BD99754}" destId="{C57F9F53-F28E-4CC7-BC4D-78F8E2DDD8F2}" srcOrd="3" destOrd="0" presId="urn:microsoft.com/office/officeart/2008/layout/VerticalCurvedList"/>
    <dgm:cxn modelId="{732BDE87-AAEC-4DEE-9BA4-5EDAF7219280}" type="presParOf" srcId="{A420E883-A3E8-49C6-B363-B0DF7BD99754}" destId="{0B88AFF2-7A34-48F2-A435-CF8D8F78E323}" srcOrd="4" destOrd="0" presId="urn:microsoft.com/office/officeart/2008/layout/VerticalCurvedList"/>
    <dgm:cxn modelId="{215C6008-C9CF-4820-8B10-B888305F5F37}" type="presParOf" srcId="{0B88AFF2-7A34-48F2-A435-CF8D8F78E323}" destId="{EB0154CC-539B-4023-A5BB-91B1421583B4}" srcOrd="0" destOrd="0" presId="urn:microsoft.com/office/officeart/2008/layout/VerticalCurvedList"/>
    <dgm:cxn modelId="{82AE88A4-0CA9-4677-B97D-F919C270EC68}" type="presParOf" srcId="{A420E883-A3E8-49C6-B363-B0DF7BD99754}" destId="{C67ADF47-27F3-4B09-B9B7-957AA194F867}" srcOrd="5" destOrd="0" presId="urn:microsoft.com/office/officeart/2008/layout/VerticalCurvedList"/>
    <dgm:cxn modelId="{22FBA999-7418-4C2C-A87C-E692346137A6}" type="presParOf" srcId="{A420E883-A3E8-49C6-B363-B0DF7BD99754}" destId="{30577222-E5A7-4FB4-82C5-75057B0FC661}" srcOrd="6" destOrd="0" presId="urn:microsoft.com/office/officeart/2008/layout/VerticalCurvedList"/>
    <dgm:cxn modelId="{EA1BA9AA-12C1-4D46-B01F-7C8BD78380DE}" type="presParOf" srcId="{30577222-E5A7-4FB4-82C5-75057B0FC661}" destId="{FCB1AAB6-317C-4B0F-8539-8FE39DECBA73}" srcOrd="0" destOrd="0" presId="urn:microsoft.com/office/officeart/2008/layout/VerticalCurvedList"/>
    <dgm:cxn modelId="{0C4292F8-065F-429A-B430-1603A7FBF5DE}" type="presParOf" srcId="{A420E883-A3E8-49C6-B363-B0DF7BD99754}" destId="{FD525093-05C1-4170-BE81-56358015DCC2}" srcOrd="7" destOrd="0" presId="urn:microsoft.com/office/officeart/2008/layout/VerticalCurvedList"/>
    <dgm:cxn modelId="{B8913E1C-4E66-4439-8DDD-DAEC7BEE55B9}" type="presParOf" srcId="{A420E883-A3E8-49C6-B363-B0DF7BD99754}" destId="{A28F3DA2-BB73-4ADA-993C-4B24DCFC3717}" srcOrd="8" destOrd="0" presId="urn:microsoft.com/office/officeart/2008/layout/VerticalCurvedList"/>
    <dgm:cxn modelId="{6341A521-FEA8-4AE1-BBF5-6649E4D98BBF}" type="presParOf" srcId="{A28F3DA2-BB73-4ADA-993C-4B24DCFC3717}" destId="{B4D09B81-7AB9-4609-9D42-9DD66C96799F}" srcOrd="0" destOrd="0" presId="urn:microsoft.com/office/officeart/2008/layout/VerticalCurvedList"/>
    <dgm:cxn modelId="{B6FC864D-C19C-4748-AD58-14A3F5C3F5D4}" type="presParOf" srcId="{A420E883-A3E8-49C6-B363-B0DF7BD99754}" destId="{11933974-6B63-4020-98BE-4192ACC33959}" srcOrd="9" destOrd="0" presId="urn:microsoft.com/office/officeart/2008/layout/VerticalCurvedList"/>
    <dgm:cxn modelId="{8A027491-315D-4BAA-A012-B938449E2C3C}" type="presParOf" srcId="{A420E883-A3E8-49C6-B363-B0DF7BD99754}" destId="{4A69873B-2D13-4409-8B94-AD576124CF6F}" srcOrd="10" destOrd="0" presId="urn:microsoft.com/office/officeart/2008/layout/VerticalCurvedList"/>
    <dgm:cxn modelId="{13A6F86E-3787-4E2A-84A2-32151186797C}" type="presParOf" srcId="{4A69873B-2D13-4409-8B94-AD576124CF6F}" destId="{11CAD5E4-FE70-42B4-BFA6-286FF22116BC}" srcOrd="0" destOrd="0" presId="urn:microsoft.com/office/officeart/2008/layout/VerticalCurvedList"/>
    <dgm:cxn modelId="{B1D26248-6CF6-43A7-8F73-E3C8E1B64ADA}" type="presParOf" srcId="{A420E883-A3E8-49C6-B363-B0DF7BD99754}" destId="{473B1ABC-DFD6-4F93-AD80-65812F78DE9D}" srcOrd="11" destOrd="0" presId="urn:microsoft.com/office/officeart/2008/layout/VerticalCurvedList"/>
    <dgm:cxn modelId="{01ACBCEA-6AD2-4B8B-AACA-8DDA8F334A82}" type="presParOf" srcId="{A420E883-A3E8-49C6-B363-B0DF7BD99754}" destId="{0CF71713-1DB7-42F9-989B-F10F06D15002}" srcOrd="12" destOrd="0" presId="urn:microsoft.com/office/officeart/2008/layout/VerticalCurvedList"/>
    <dgm:cxn modelId="{5008FD2B-979E-4001-BC3E-6E332F9DF401}" type="presParOf" srcId="{0CF71713-1DB7-42F9-989B-F10F06D15002}" destId="{1F6E3DB8-2F8F-491F-92AB-95FE40668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gency FB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gency FB" panose="020B0503020202020204" pitchFamily="34" charset="0"/>
              </a:defRPr>
            </a:lvl1pPr>
          </a:lstStyle>
          <a:p>
            <a:fld id="{12ED63E2-A4AF-4D32-830A-653D64166CE6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gency FB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gency FB" panose="020B0503020202020204" pitchFamily="34" charset="0"/>
              </a:defRPr>
            </a:lvl1pPr>
          </a:lstStyle>
          <a:p>
            <a:fld id="{91688FB2-B775-4C7F-B761-1678D8270C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4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C2F43-E588-4CB8-AF2F-44F91D4BFBC2}" type="slidenum">
              <a:rPr lang="en-IN" smtClean="0"/>
              <a:pPr/>
              <a:t>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4652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6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6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4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8013-A125-4910-81C5-41F94B49360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8361-A815-4D76-B257-EB8ABB68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fld id="{71198013-A125-4910-81C5-41F94B493600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fld id="{F9658361-A815-4D76-B257-EB8ABB683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.gif"/><Relationship Id="rId7" Type="http://schemas.openxmlformats.org/officeDocument/2006/relationships/image" Target="../media/image4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image" Target="../media/image3.jpg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2.xml"/><Relationship Id="rId10" Type="http://schemas.openxmlformats.org/officeDocument/2006/relationships/slide" Target="slide4.xml"/><Relationship Id="rId19" Type="http://schemas.openxmlformats.org/officeDocument/2006/relationships/hyperlink" Target="http://a2i.pmo.gov.bd/" TargetMode="External"/><Relationship Id="rId4" Type="http://schemas.openxmlformats.org/officeDocument/2006/relationships/image" Target="../media/image4.jpg"/><Relationship Id="rId9" Type="http://schemas.openxmlformats.org/officeDocument/2006/relationships/slide" Target="slide25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jpg"/><Relationship Id="rId3" Type="http://schemas.openxmlformats.org/officeDocument/2006/relationships/image" Target="../media/image48.jpg"/><Relationship Id="rId7" Type="http://schemas.openxmlformats.org/officeDocument/2006/relationships/image" Target="../media/image51.jpg"/><Relationship Id="rId12" Type="http://schemas.openxmlformats.org/officeDocument/2006/relationships/image" Target="../media/image5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55.jpg"/><Relationship Id="rId5" Type="http://schemas.openxmlformats.org/officeDocument/2006/relationships/image" Target="../media/image50.jpg"/><Relationship Id="rId15" Type="http://schemas.openxmlformats.org/officeDocument/2006/relationships/image" Target="../media/image9.png"/><Relationship Id="rId10" Type="http://schemas.openxmlformats.org/officeDocument/2006/relationships/image" Target="../media/image54.jpg"/><Relationship Id="rId4" Type="http://schemas.openxmlformats.org/officeDocument/2006/relationships/image" Target="../media/image49.jpg"/><Relationship Id="rId9" Type="http://schemas.openxmlformats.org/officeDocument/2006/relationships/image" Target="../media/image53.jpg"/><Relationship Id="rId1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6" y="-43032"/>
            <a:ext cx="4410634" cy="696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2"/>
            <a:ext cx="4733366" cy="69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7525" y="4589409"/>
            <a:ext cx="5246078" cy="1498600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প্রথম ক্ষতিকর কম্পিউটার ভাইরাসঃ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Elk Cloner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আবিস্কারঃ 	১৯৮২ সালে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আবিস্কারকঃ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Richard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Skrenta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7525" y="1312986"/>
            <a:ext cx="7696200" cy="1078522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bn-BD" sz="2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 ভন </a:t>
            </a:r>
            <a:r>
              <a:rPr lang="bn-BD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নিউম্যান</a:t>
            </a:r>
            <a:r>
              <a:rPr lang="en-US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pPr algn="just">
              <a:defRPr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১৯৪৯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সালে নিজে নিজে কপি করতে সক্ষম এমন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Software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আবিস্কার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করেন কম্পিউটার বিজ্ঞানী জন ভন নিউম্যান।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7525" y="2811431"/>
            <a:ext cx="7731370" cy="1113693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2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ফ্রেডরিক বি </a:t>
            </a:r>
            <a:r>
              <a:rPr lang="bn-BD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Software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কে প্রথম কম্পিউটার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নামকরণ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করেন আমেরিকার কম্পিউটার বিজ্ঞানী ফ্রেডরিক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738" y="4079631"/>
            <a:ext cx="2368063" cy="249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07047" y="681134"/>
            <a:ext cx="5845479" cy="4421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কম্পিউটার ভাইরাসের 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11" y="2340864"/>
            <a:ext cx="2087036" cy="1863154"/>
          </a:xfrm>
          <a:prstGeom prst="rect">
            <a:avLst/>
          </a:prstGeom>
          <a:ln w="28575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715"/>
          <a:stretch/>
        </p:blipFill>
        <p:spPr>
          <a:xfrm>
            <a:off x="5070475" y="2340864"/>
            <a:ext cx="2336165" cy="1863154"/>
          </a:xfrm>
          <a:prstGeom prst="rect">
            <a:avLst/>
          </a:prstGeom>
          <a:ln w="28575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5688" y="4421711"/>
            <a:ext cx="6093057" cy="830997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১৯৮০ সালে ভাইরাস এর নামকরণ করেন ‘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University of new Haven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–এর অধ্যাপক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Fred Cohen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5400" y="1358102"/>
            <a:ext cx="4419122" cy="392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কে ভাইরাস এর নামকরণ করেন?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584447" y="2847210"/>
            <a:ext cx="6398169" cy="1138773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ভাইরাস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VIRUS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637401" y="1714033"/>
            <a:ext cx="1727079" cy="43264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2" y="2575031"/>
            <a:ext cx="1877681" cy="17706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2236" y="2596897"/>
            <a:ext cx="1776752" cy="17706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21" y="2596896"/>
            <a:ext cx="1894319" cy="177068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376032" y="1709928"/>
            <a:ext cx="4204808" cy="420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204" y="4323847"/>
            <a:ext cx="2751603" cy="676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0113" y="4323846"/>
            <a:ext cx="3256647" cy="676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8282" y="4323845"/>
            <a:ext cx="3248395" cy="676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2571" y="2382417"/>
            <a:ext cx="40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ফাইল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766560"/>
            <a:ext cx="4206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ডেটা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বিকৃত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corrupt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48" y="3925050"/>
            <a:ext cx="2130552" cy="2158532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-273" r="19979" b="-1"/>
          <a:stretch/>
        </p:blipFill>
        <p:spPr>
          <a:xfrm>
            <a:off x="4922064" y="1684770"/>
            <a:ext cx="2093382" cy="2240280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66544" y="806480"/>
            <a:ext cx="5047488" cy="4303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8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2753" y="4768220"/>
            <a:ext cx="693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আচমকা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অবাঞ্ছিত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র্বাতা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প্রদর্শন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4" y="2587752"/>
            <a:ext cx="3481690" cy="196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38402" y="1508760"/>
            <a:ext cx="5079681" cy="3598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7640" y="1978553"/>
            <a:ext cx="305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ডিসপ্লেকে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বিকৃত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21609"/>
            <a:ext cx="2505456" cy="174650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36192"/>
            <a:ext cx="2423160" cy="16002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060650" y="901573"/>
            <a:ext cx="4843070" cy="335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330" y="4194197"/>
            <a:ext cx="4117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সিস্টেমের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ধীরগতি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0279" y="1901952"/>
            <a:ext cx="1820440" cy="41878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14363" y="2957246"/>
            <a:ext cx="5352272" cy="1200329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ভাইরাস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সংক্রমিত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39229"/>
            <a:ext cx="2045630" cy="176881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52" y="1339229"/>
            <a:ext cx="2125445" cy="176881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97" y="4664649"/>
            <a:ext cx="2671117" cy="16909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12" y="2676489"/>
            <a:ext cx="2020202" cy="173716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3" y="3656882"/>
            <a:ext cx="1981800" cy="201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435422" y="691460"/>
            <a:ext cx="6090091" cy="4820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052446" y="1323029"/>
            <a:ext cx="2029968" cy="1023067"/>
          </a:xfrm>
          <a:prstGeom prst="lef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59252" y="3158535"/>
            <a:ext cx="2714700" cy="1115568"/>
          </a:xfrm>
          <a:prstGeom prst="righ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505456" y="4018071"/>
            <a:ext cx="2724912" cy="1303737"/>
          </a:xfrm>
          <a:prstGeom prst="lef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Antivirus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Update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56221" y="5334668"/>
            <a:ext cx="2276856" cy="1020962"/>
          </a:xfrm>
          <a:prstGeom prst="righ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77204" y="870932"/>
            <a:ext cx="5104620" cy="598736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bn-BD" sz="4000" b="1" dirty="0" smtClean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0240" y="2085676"/>
            <a:ext cx="6595871" cy="329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862888" y="2123772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17756" y="2068353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67376" y="2109496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71864" y="2106188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3397" y="4457046"/>
            <a:ext cx="136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এভিজি 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(AVG)</a:t>
            </a:r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8669" y="4453888"/>
            <a:ext cx="12501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এভিরা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(Avira)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6483" y="4453888"/>
            <a:ext cx="1198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এভাস্ট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vast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6737" y="4453888"/>
            <a:ext cx="1587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ক্যাসপারস্কাই 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(Kaspersky)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519333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925"/>
          <a:stretch/>
        </p:blipFill>
        <p:spPr>
          <a:xfrm>
            <a:off x="613397" y="2705581"/>
            <a:ext cx="1547271" cy="1747548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80" y="2705582"/>
            <a:ext cx="1544205" cy="1747548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1" y="2705581"/>
            <a:ext cx="1563490" cy="1747547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15" y="2705581"/>
            <a:ext cx="1595517" cy="1747547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-83470"/>
            <a:ext cx="9140483" cy="1234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8483" y="2787557"/>
            <a:ext cx="3239709" cy="990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8854" y="3988076"/>
            <a:ext cx="3247942" cy="811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636283" y="1387211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105411" y="1387211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3574539" y="1387211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5043667" y="1387211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6512796" y="1387211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>
            <a:hlinkClick r:id="rId10" action="ppaction://hlinksldjump"/>
          </p:cNvPr>
          <p:cNvSpPr/>
          <p:nvPr/>
        </p:nvSpPr>
        <p:spPr>
          <a:xfrm>
            <a:off x="636283" y="1907384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>
            <a:hlinkClick r:id="rId11" action="ppaction://hlinksldjump"/>
          </p:cNvPr>
          <p:cNvSpPr/>
          <p:nvPr/>
        </p:nvSpPr>
        <p:spPr>
          <a:xfrm>
            <a:off x="636283" y="2427557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>
            <a:hlinkClick r:id="rId12" action="ppaction://hlinksldjump"/>
          </p:cNvPr>
          <p:cNvSpPr/>
          <p:nvPr/>
        </p:nvSpPr>
        <p:spPr>
          <a:xfrm>
            <a:off x="636283" y="3467903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>
            <a:hlinkClick r:id="rId13" action="ppaction://hlinksldjump"/>
          </p:cNvPr>
          <p:cNvSpPr/>
          <p:nvPr/>
        </p:nvSpPr>
        <p:spPr>
          <a:xfrm>
            <a:off x="636283" y="3988076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>
            <a:hlinkClick r:id="rId14" action="ppaction://hlinksldjump"/>
          </p:cNvPr>
          <p:cNvSpPr/>
          <p:nvPr/>
        </p:nvSpPr>
        <p:spPr>
          <a:xfrm>
            <a:off x="636283" y="5028422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>
            <a:hlinkClick r:id="rId15" action="ppaction://hlinksldjump"/>
          </p:cNvPr>
          <p:cNvSpPr/>
          <p:nvPr/>
        </p:nvSpPr>
        <p:spPr>
          <a:xfrm>
            <a:off x="636283" y="2947730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>
            <a:hlinkClick r:id="rId16" action="ppaction://hlinksldjump"/>
          </p:cNvPr>
          <p:cNvSpPr/>
          <p:nvPr/>
        </p:nvSpPr>
        <p:spPr>
          <a:xfrm>
            <a:off x="636283" y="4508249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>
            <a:hlinkClick r:id="rId17" action="ppaction://hlinksldjump"/>
          </p:cNvPr>
          <p:cNvSpPr/>
          <p:nvPr/>
        </p:nvSpPr>
        <p:spPr>
          <a:xfrm>
            <a:off x="636283" y="5548595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636283" y="6068766"/>
            <a:ext cx="1368000" cy="360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766560" y="1820408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50676" y="1820409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1245013"/>
            <a:ext cx="0" cy="5000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14" y="2397145"/>
            <a:ext cx="1762691" cy="1925019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39" y="2397145"/>
            <a:ext cx="1801274" cy="1925019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2322576" y="1820409"/>
            <a:ext cx="44805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12902" y="4336551"/>
            <a:ext cx="2203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পান্ড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(PANDA)</a:t>
            </a:r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97914" y="4322164"/>
            <a:ext cx="2374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নর্টন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(NORTON)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133236" y="644937"/>
            <a:ext cx="5104620" cy="598736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bn-BD" sz="4000" b="1" dirty="0" smtClean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5" y="878948"/>
            <a:ext cx="1910185" cy="1608959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44" y="4135846"/>
            <a:ext cx="2339812" cy="1752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4" y="4124039"/>
            <a:ext cx="1771964" cy="1631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97386"/>
            <a:ext cx="1981199" cy="1403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" y="2779214"/>
            <a:ext cx="1842450" cy="1380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4" y="908727"/>
            <a:ext cx="1821430" cy="1408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32004"/>
            <a:ext cx="2540001" cy="15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893393"/>
            <a:ext cx="1828800" cy="1694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219" y="5805524"/>
            <a:ext cx="7946136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Vienna Virus,  Folder Virus, Trojan Virus, Bad boy Virus,  Aids Virus,  VP Virus,  Lazy Virus,  Telecom Virus,  Hero Virus,  CIH Virus,  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Cindrella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Virus.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4" y="2551407"/>
            <a:ext cx="1821429" cy="147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604754"/>
            <a:ext cx="1936006" cy="1496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8728"/>
            <a:ext cx="1908614" cy="16960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1059" y="411117"/>
            <a:ext cx="7421880" cy="3565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itchFamily="2" charset="0"/>
              </a:rPr>
              <a:t>নিচে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9420" y="1881051"/>
            <a:ext cx="1645559" cy="5087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80826" y="3033468"/>
            <a:ext cx="5582748" cy="1200329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নিরাপদ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থাকা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7553466"/>
              </p:ext>
            </p:extLst>
          </p:nvPr>
        </p:nvGraphicFramePr>
        <p:xfrm>
          <a:off x="1524000" y="17422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229619" y="1154493"/>
            <a:ext cx="1393941" cy="48716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DCB78-E882-4BF4-A546-0BD6C5DD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115DCB78-E882-4BF4-A546-0BD6C5DD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115DCB78-E882-4BF4-A546-0BD6C5DD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C8808-F63B-439E-BD1D-A0C150D3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B6DC8808-F63B-439E-BD1D-A0C150D3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B6DC8808-F63B-439E-BD1D-A0C150D3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DBA67-477F-42E5-B751-9F939EA3C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38FDBA67-477F-42E5-B751-9F939EA3C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38FDBA67-477F-42E5-B751-9F939EA3C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154CC-539B-4023-A5BB-91B14215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EB0154CC-539B-4023-A5BB-91B14215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EB0154CC-539B-4023-A5BB-91B14215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F9F53-F28E-4CC7-BC4D-78F8E2DD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C57F9F53-F28E-4CC7-BC4D-78F8E2DD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C57F9F53-F28E-4CC7-BC4D-78F8E2DD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1AAB6-317C-4B0F-8539-8FE39DECB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FCB1AAB6-317C-4B0F-8539-8FE39DECB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FCB1AAB6-317C-4B0F-8539-8FE39DECB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7ADF47-27F3-4B09-B9B7-957AA194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C67ADF47-27F3-4B09-B9B7-957AA194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C67ADF47-27F3-4B09-B9B7-957AA194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D09B81-7AB9-4609-9D42-9DD66C967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B4D09B81-7AB9-4609-9D42-9DD66C967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B4D09B81-7AB9-4609-9D42-9DD66C967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525093-05C1-4170-BE81-56358015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FD525093-05C1-4170-BE81-56358015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FD525093-05C1-4170-BE81-56358015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AD5E4-FE70-42B4-BFA6-286FF2211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11CAD5E4-FE70-42B4-BFA6-286FF2211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11CAD5E4-FE70-42B4-BFA6-286FF2211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933974-6B63-4020-98BE-4192ACC3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11933974-6B63-4020-98BE-4192ACC3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11933974-6B63-4020-98BE-4192ACC3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E3DB8-2F8F-491F-92AB-95FE40668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1F6E3DB8-2F8F-491F-92AB-95FE40668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1F6E3DB8-2F8F-491F-92AB-95FE40668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B1ABC-DFD6-4F93-AD80-65812F78D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graphicEl>
                                              <a:dgm id="{473B1ABC-DFD6-4F93-AD80-65812F78D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473B1ABC-DFD6-4F93-AD80-65812F78D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34937" y="2278349"/>
            <a:ext cx="1514284" cy="472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7436" y="3272693"/>
            <a:ext cx="6389286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ভাইরাস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আক্রান্ত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তালিকা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5854" y="2348249"/>
            <a:ext cx="4421607" cy="13671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2727" y="3687580"/>
            <a:ext cx="4421607" cy="13671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22443" y="2076866"/>
            <a:ext cx="4800599" cy="3542463"/>
          </a:xfrm>
          <a:prstGeom prst="flowChartDelay">
            <a:avLst/>
          </a:prstGeom>
          <a:ln w="190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301073" y="2076865"/>
            <a:ext cx="4800600" cy="3542463"/>
          </a:xfrm>
          <a:prstGeom prst="flowChartDelay">
            <a:avLst/>
          </a:prstGeom>
          <a:ln w="190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5008" y="421396"/>
            <a:ext cx="4358703" cy="88010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4807" y="4094733"/>
            <a:ext cx="342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62" y="1887197"/>
            <a:ext cx="1587116" cy="188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35827" y="4048566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০১৭৪০৯৭৯৩৯৭  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mizan.birampur@gmail.com</a:t>
            </a:r>
            <a:endParaRPr lang="en-US" sz="105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4360" y="1752600"/>
            <a:ext cx="304800" cy="4419600"/>
            <a:chOff x="4404360" y="1752600"/>
            <a:chExt cx="304800" cy="441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56760" y="175260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091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043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69" y="2035317"/>
            <a:ext cx="1313605" cy="164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46" y="4566334"/>
            <a:ext cx="8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D:\New folder (2)\indexইা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51" y="2100737"/>
            <a:ext cx="1945173" cy="2315019"/>
          </a:xfrm>
          <a:prstGeom prst="ellipse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ew folder (2)\indexবাবাব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5171" y="2103244"/>
            <a:ext cx="1945173" cy="2312512"/>
          </a:xfrm>
          <a:prstGeom prst="ellipse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New folder (2)\ওর্রওর্র্র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790"/>
                    </a14:imgEffect>
                    <a14:imgEffect>
                      <a14:saturation sat="2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38" y="2103244"/>
            <a:ext cx="1945173" cy="2235742"/>
          </a:xfrm>
          <a:prstGeom prst="ellipse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8529" y="1184988"/>
            <a:ext cx="3948723" cy="48653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06" y="4594844"/>
            <a:ext cx="8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1" y="2021844"/>
            <a:ext cx="2085403" cy="1967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8" y="4425146"/>
            <a:ext cx="2085404" cy="144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94" y="2086747"/>
            <a:ext cx="2367630" cy="1902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35" y="1984247"/>
            <a:ext cx="2131865" cy="1828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94" y="4425144"/>
            <a:ext cx="2267046" cy="1698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11" y="4319310"/>
            <a:ext cx="2088814" cy="1910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2959" y="1091682"/>
            <a:ext cx="3629118" cy="55921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340" y="4389214"/>
            <a:ext cx="847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98">
            <a:off x="3688585" y="1728251"/>
            <a:ext cx="2226851" cy="259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684292"/>
            <a:ext cx="2416691" cy="237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22" y="1863064"/>
            <a:ext cx="2006458" cy="228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340" y="4430692"/>
            <a:ext cx="8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7201" y="3099816"/>
            <a:ext cx="5147688" cy="107417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ন্টি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9278" y="1962088"/>
            <a:ext cx="1578589" cy="48416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5595" y="1579362"/>
            <a:ext cx="69555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  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5769810"/>
              </p:ext>
            </p:extLst>
          </p:nvPr>
        </p:nvGraphicFramePr>
        <p:xfrm>
          <a:off x="733423" y="2080147"/>
          <a:ext cx="8011081" cy="370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892595" y="1005840"/>
            <a:ext cx="2119585" cy="46167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4B118C-2D5C-4DCA-AA93-47328923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graphicEl>
                                              <a:dgm id="{5B4B118C-2D5C-4DCA-AA93-47328923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graphicEl>
                                              <a:dgm id="{5B4B118C-2D5C-4DCA-AA93-47328923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B69756-C594-4041-8DF4-CF163FA18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graphicEl>
                                              <a:dgm id="{B4B69756-C594-4041-8DF4-CF163FA18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graphicEl>
                                              <a:dgm id="{B4B69756-C594-4041-8DF4-CF163FA18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039E13A-F440-4166-9517-7BE599367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8039E13A-F440-4166-9517-7BE599367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>
                                            <p:graphicEl>
                                              <a:dgm id="{8039E13A-F440-4166-9517-7BE599367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E80150-4E3E-444B-9F7B-879F90C27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43E80150-4E3E-444B-9F7B-879F90C27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dgm id="{43E80150-4E3E-444B-9F7B-879F90C27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F9FDBA-37CC-4D15-89BD-5EFF89E65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dgm id="{B5F9FDBA-37CC-4D15-89BD-5EFF89E65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B5F9FDBA-37CC-4D15-89BD-5EFF89E65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9E5D280-AE0E-4035-A2F6-FC652DA8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graphicEl>
                                              <a:dgm id="{89E5D280-AE0E-4035-A2F6-FC652DA8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dgm id="{89E5D280-AE0E-4035-A2F6-FC652DA8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E40C34-496A-48F8-A00F-B898467A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graphicEl>
                                              <a:dgm id="{BEE40C34-496A-48F8-A00F-B898467A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graphicEl>
                                              <a:dgm id="{BEE40C34-496A-48F8-A00F-B898467A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3538BD-7DFF-470C-A5E0-3F2A21F39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graphicEl>
                                              <a:dgm id="{E93538BD-7DFF-470C-A5E0-3F2A21F39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>
                                            <p:graphicEl>
                                              <a:dgm id="{E93538BD-7DFF-470C-A5E0-3F2A21F39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A74163-C519-4CC8-86F5-5E0BB52AE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>
                                            <p:graphicEl>
                                              <a:dgm id="{D1A74163-C519-4CC8-86F5-5E0BB52AE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>
                                            <p:graphicEl>
                                              <a:dgm id="{D1A74163-C519-4CC8-86F5-5E0BB52AE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1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98">
            <a:off x="3508289" y="1633151"/>
            <a:ext cx="1809091" cy="2337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" y="1719072"/>
            <a:ext cx="2237937" cy="20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87" y="1516510"/>
            <a:ext cx="1766473" cy="254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1267827" y="5414486"/>
            <a:ext cx="6973203" cy="1200329"/>
            <a:chOff x="1267827" y="5523243"/>
            <a:chExt cx="7412150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1267827" y="5892576"/>
              <a:ext cx="1622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VIRUS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0568" y="5523243"/>
              <a:ext cx="57894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</a:t>
              </a:r>
              <a:r>
                <a:rPr lang="en-US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  </a:t>
              </a:r>
              <a:r>
                <a:rPr lang="en-US" sz="24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এক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ধরনের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সফটওয়্যার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তথ্য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ও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উপাত্তকে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আক্রমণ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করে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নিজের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সংখ্যা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বৃদ্ধির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ক্ষমতা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রয়েছে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6234" y="4223864"/>
            <a:ext cx="8504442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VIRUS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Vital Information and Resources Under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Siege.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 অর্থ দাঁড়ায় গুরুত্বপূর্ণ তথ্যসমূহ দখলে নেওয়া বা ক্ষতি সাধন করা। </a:t>
            </a:r>
            <a:endParaRPr lang="bn-BD" sz="2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9197" y="742951"/>
            <a:ext cx="4966212" cy="5225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631</Words>
  <Application>Microsoft Office PowerPoint</Application>
  <PresentationFormat>On-screen Show (4:3)</PresentationFormat>
  <Paragraphs>114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Agency FB</vt:lpstr>
      <vt:lpstr>Arial</vt:lpstr>
      <vt:lpstr>Calibri</vt:lpstr>
      <vt:lpstr>Calibri Light</vt:lpstr>
      <vt:lpstr>Nikosh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MHS119978</dc:creator>
  <cp:lastModifiedBy>Mahi Kaishar</cp:lastModifiedBy>
  <cp:revision>102</cp:revision>
  <dcterms:created xsi:type="dcterms:W3CDTF">2017-05-30T10:43:03Z</dcterms:created>
  <dcterms:modified xsi:type="dcterms:W3CDTF">2019-11-10T18:37:45Z</dcterms:modified>
</cp:coreProperties>
</file>