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3" r:id="rId3"/>
    <p:sldId id="304" r:id="rId4"/>
    <p:sldId id="312" r:id="rId5"/>
    <p:sldId id="305" r:id="rId6"/>
    <p:sldId id="306" r:id="rId7"/>
    <p:sldId id="263" r:id="rId8"/>
    <p:sldId id="314" r:id="rId9"/>
    <p:sldId id="319" r:id="rId10"/>
    <p:sldId id="265" r:id="rId11"/>
    <p:sldId id="267" r:id="rId12"/>
    <p:sldId id="268" r:id="rId13"/>
    <p:sldId id="320" r:id="rId14"/>
    <p:sldId id="269" r:id="rId15"/>
    <p:sldId id="271" r:id="rId16"/>
    <p:sldId id="317" r:id="rId17"/>
    <p:sldId id="323" r:id="rId18"/>
    <p:sldId id="321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i Kaishar" initials="MK" lastIdx="1" clrIdx="0">
    <p:extLst>
      <p:ext uri="{19B8F6BF-5375-455C-9EA6-DF929625EA0E}">
        <p15:presenceInfo xmlns:p15="http://schemas.microsoft.com/office/powerpoint/2012/main" userId="Mahi Kais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9T23:08:46.79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077F-FD2D-42A7-8A53-FB21B76829A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C9C4-A3CB-4133-9603-334D3D5AD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3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1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স্লাইডের জন্য সর্বোচ্চ তিন মিনিট সময় নির্ধারণ করুন।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প্রশ্ন করুন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ভিডিওতে যে ঘটনাটি দেখলে তা কি মানুষ সৃষ্টি করেছে? (না)।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তাহলে এটি কোন ধরনের ঘটনা?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এটি একটি প্রাকৃতিক ঘটনা।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 (বিজ্ঞান)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আজ আমরা শিখব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বিজ্ঞান ও বৈজ্ঞানিক প্রক্রিয়া।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তবে বিষয় শিক্ষক ইচ্ছে করলে স্লাইডে উল্লেখিত প্রশ্নোত্তর মুছে দিয়ে নিজের মত করে কাজটি করতে পারেন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7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9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2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3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9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9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5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5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0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2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7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jpe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hyperlink" Target="http://a2i.pmo.gov.bd/" TargetMode="External"/><Relationship Id="rId3" Type="http://schemas.openxmlformats.org/officeDocument/2006/relationships/image" Target="../media/image3.jpg"/><Relationship Id="rId7" Type="http://schemas.openxmlformats.org/officeDocument/2006/relationships/slide" Target="slide18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image" Target="../media/image2.jp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7.xml"/><Relationship Id="rId19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67" y="0"/>
            <a:ext cx="46872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6752" y="0"/>
            <a:ext cx="468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182" y="1017270"/>
            <a:ext cx="2838450" cy="2128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83598" y="1017270"/>
            <a:ext cx="3024723" cy="2128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53" t="-2556" r="-1942" b="-1974"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97232" y="457200"/>
            <a:ext cx="3038011" cy="4473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 শ্রেণীভূক্ত প্রাণী</a:t>
            </a:r>
            <a:endParaRPr lang="en-US" sz="3600" b="1" dirty="0">
              <a:ln/>
              <a:solidFill>
                <a:srgbClr val="00CC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3232" y="3143015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 মাছ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12892" y="3143015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রূই মাছ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182" y="3636912"/>
            <a:ext cx="2865762" cy="21579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3598" y="3636912"/>
            <a:ext cx="3024723" cy="211351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90876" y="5727564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বেয়াল মাছ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12892" y="5716134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 মাছ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930" y="1810642"/>
            <a:ext cx="3886200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6290" y="1810642"/>
            <a:ext cx="3657600" cy="3733800"/>
            <a:chOff x="762000" y="1639192"/>
            <a:chExt cx="3657600" cy="37338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762000" y="1639192"/>
              <a:ext cx="3657600" cy="3733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5715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2782192"/>
              <a:ext cx="22098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66059" y="1019916"/>
            <a:ext cx="3773317" cy="425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উভয়চর শ্রেণীভূক্ত প্রাণী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340" y="5544442"/>
            <a:ext cx="1326594" cy="35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ব্যাঙাচি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3733" y="5620824"/>
            <a:ext cx="1326594" cy="35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1668780"/>
            <a:ext cx="3657600" cy="34251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43450" y="1668779"/>
            <a:ext cx="3886200" cy="34470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19158" y="5115819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9916" y="5115819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8920" y="809979"/>
            <a:ext cx="3691890" cy="425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 শ্রেণীভূক্ত প্রাণী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337" y="3121215"/>
            <a:ext cx="659868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উভয়চর প্রাণী কাকে বলে? এর বৈশিষ্ট্যগুলো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8379" y="1874067"/>
            <a:ext cx="1182604" cy="3713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319" y="826201"/>
            <a:ext cx="3104954" cy="23970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9188" y="826200"/>
            <a:ext cx="3104954" cy="23970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67831" y="3223260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32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785" y="3156027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32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8680" y="295629"/>
            <a:ext cx="3666280" cy="425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পক্ষী শ্রেণীভূক্ত প্রাণী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1654" y="3680402"/>
            <a:ext cx="3104954" cy="239705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9188" y="3680402"/>
            <a:ext cx="3104954" cy="2424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17462" y="6111751"/>
            <a:ext cx="1752600" cy="309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98215" y="6139571"/>
            <a:ext cx="1752600" cy="309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2952" y="983222"/>
            <a:ext cx="2880000" cy="21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0100" y="3747121"/>
            <a:ext cx="2880000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91440" y="3084421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গরূ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4426" y="496433"/>
            <a:ext cx="3666280" cy="425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শ্রেণীভূক্ত প্রাণী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43800" y="5904840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2952" y="3747121"/>
            <a:ext cx="2880000" cy="2160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80100" y="983222"/>
            <a:ext cx="2880000" cy="216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888126" y="3142981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26652" y="5904840"/>
            <a:ext cx="1752600" cy="48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072" y="3185160"/>
            <a:ext cx="678616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স্তন্যপায়ী প্রাণী বলতে কি বোঝ? এর বৈশিষ্ট্যগলো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974" y="1810120"/>
            <a:ext cx="1457075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2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27419" y="4604485"/>
            <a:ext cx="6185281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মেরূদন্ডী প্রাণী হলো-</a:t>
            </a:r>
            <a:endParaRPr lang="bn-BD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কাঁকড়া</a:t>
            </a:r>
            <a:endParaRPr lang="bn-BD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8565" y="3667609"/>
            <a:ext cx="5365614" cy="94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নিচের কোনটি জন্ম থেকে মৃত্যু পর্যন্ত শ্বাস-প্রশ্বাস কাজ চালায়?</a:t>
            </a:r>
            <a:endParaRPr lang="en-US" sz="2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ব্যাঙ 		(খ) থালা-বাটি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বই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পাখা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7176" y="1622040"/>
            <a:ext cx="5448975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মেরূদন্ডের উপর ভিত্তি করে প্রাণী কত প্রকার?</a:t>
            </a:r>
            <a:endParaRPr lang="en-US" sz="2000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 			(খ) ২ 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৩ 			(ঘ) ৪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27470" y="1298040"/>
            <a:ext cx="324000" cy="32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74225" y="338699"/>
            <a:ext cx="1231120" cy="4195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177" y="631534"/>
            <a:ext cx="5448975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কোনটি মেরূদন্ডী প্রাণী?</a:t>
            </a:r>
            <a:endParaRPr lang="en-US" sz="2000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কাঁকড়া		(খ) শামুক 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 গিরগিটি		(ঘ) ঝিনুক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4874" y="2619802"/>
            <a:ext cx="6024121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কত সালে জীবজগতের আধূনিক শ্রেণীকরণ করা হয়?</a:t>
            </a: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১৯৭০ 			(খ) ১৯৭৪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১৯৭৬			(ঘ) ১৯৭৮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43345" y="1986704"/>
            <a:ext cx="324000" cy="32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05637" y="3306168"/>
            <a:ext cx="324000" cy="32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8896" y="6169127"/>
            <a:ext cx="324000" cy="32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59740" y="3974047"/>
            <a:ext cx="324000" cy="32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924" y="1620570"/>
            <a:ext cx="1193444" cy="419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64" y="3119172"/>
            <a:ext cx="6786163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পক্ষী শ্রেণীভূক্ত প্কাকে বলে? এদের বৈশিষ্ট্যগলো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89" y="2413416"/>
            <a:ext cx="5080254" cy="10367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815" y="3606014"/>
            <a:ext cx="5080254" cy="10375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970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45457" y="4109012"/>
            <a:ext cx="3751339" cy="963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7803" y="2789735"/>
            <a:ext cx="3685974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43999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97364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247775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722772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197769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672765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697364" y="1981908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697364" y="243718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697364" y="2907346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697364" y="3879736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697364" y="4828650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697364" y="3358327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697364" y="4354193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697364" y="5303107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7" action="ppaction://hlinksldjump"/>
          </p:cNvPr>
          <p:cNvSpPr/>
          <p:nvPr/>
        </p:nvSpPr>
        <p:spPr>
          <a:xfrm>
            <a:off x="697364" y="5777563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6436" y="763885"/>
            <a:ext cx="4902527" cy="857250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18834" y="1885950"/>
            <a:ext cx="2914650" cy="3657600"/>
            <a:chOff x="1418834" y="1885950"/>
            <a:chExt cx="2914650" cy="3657600"/>
          </a:xfrm>
        </p:grpSpPr>
        <p:sp>
          <p:nvSpPr>
            <p:cNvPr id="14" name="Rectangle 13"/>
            <p:cNvSpPr/>
            <p:nvPr/>
          </p:nvSpPr>
          <p:spPr>
            <a:xfrm>
              <a:off x="154305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Content Placeholder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06" y="2087869"/>
              <a:ext cx="1190337" cy="14135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418834" y="3703314"/>
              <a:ext cx="2914650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</a:t>
              </a:r>
              <a:endPara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বিরামপুর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দিনাজপুর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।</a:t>
              </a:r>
              <a:endParaRPr lang="bn-BD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মোবাইল নং-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০১৭৪০৯৭৯৩৯৭  </a:t>
              </a:r>
            </a:p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12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00" dirty="0" err="1">
                  <a:ln>
                    <a:solidFill>
                      <a:schemeClr val="tx1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mizan.birampur@gmail.com</a:t>
              </a:r>
              <a:endParaRPr lang="en-US" sz="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3400" y="2171700"/>
            <a:ext cx="228600" cy="3314700"/>
            <a:chOff x="4343400" y="2171700"/>
            <a:chExt cx="228600" cy="33147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57700" y="2171700"/>
              <a:ext cx="0" cy="33147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857500"/>
              <a:ext cx="0" cy="21717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2857500"/>
              <a:ext cx="0" cy="21717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00600" y="1885950"/>
            <a:ext cx="2914649" cy="3657600"/>
            <a:chOff x="4800600" y="1885950"/>
            <a:chExt cx="2914649" cy="3657600"/>
          </a:xfrm>
        </p:grpSpPr>
        <p:sp>
          <p:nvSpPr>
            <p:cNvPr id="15" name="Rectangle 14"/>
            <p:cNvSpPr/>
            <p:nvPr/>
          </p:nvSpPr>
          <p:spPr>
            <a:xfrm>
              <a:off x="480060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5552" y="3766210"/>
              <a:ext cx="27596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bn-BD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b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(মেরুদন্ডী প্রাণীর বৈশিষ্ট্য)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06" y="2111502"/>
              <a:ext cx="1168038" cy="1389893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69945" y="599686"/>
            <a:ext cx="5613303" cy="408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দেখছ, এদের কি বলে?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5th content pic\Fish_Backbone_by_Seven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2370" y="1441832"/>
            <a:ext cx="4428618" cy="3078611"/>
          </a:xfrm>
          <a:prstGeom prst="rect">
            <a:avLst/>
          </a:prstGeom>
          <a:noFill/>
        </p:spPr>
      </p:pic>
      <p:pic>
        <p:nvPicPr>
          <p:cNvPr id="2051" name="Picture 3" descr="C:\Users\user\Pictures\5th content pic\Backbone_(PSF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43000"/>
            <a:ext cx="2971799" cy="381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1143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9139" y="4749674"/>
            <a:ext cx="3884238" cy="404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কি মেরুদন্ড বা শিরদাঁড়া আছে?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84701" y="4753806"/>
            <a:ext cx="3898344" cy="404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 এদের মেরুদন্ড বা শিরদাঁড়া আছে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6597" y="5424496"/>
            <a:ext cx="7620000" cy="488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মেরুদন্ড বা শিরদাঁড়া আছে তাদের কি বলে?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498" y="5432226"/>
            <a:ext cx="7620000" cy="488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মেরুদন্ড বা শিরদাঁড়া আছে তাদের মেরুদন্ডী প্রাণী বলে।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887731"/>
            <a:ext cx="9048997" cy="634788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2370" y="1449089"/>
            <a:ext cx="4428618" cy="30786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2370" y="1460989"/>
            <a:ext cx="4430678" cy="3145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"/>
          <a:stretch/>
        </p:blipFill>
        <p:spPr>
          <a:xfrm flipH="1">
            <a:off x="3955919" y="1466546"/>
            <a:ext cx="4430678" cy="309440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06760" y="1449089"/>
            <a:ext cx="4479837" cy="315712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10" grpId="0"/>
      <p:bldP spid="10" grpId="1"/>
      <p:bldP spid="11" grpId="0"/>
      <p:bldP spid="11" grpId="1"/>
      <p:bldP spid="14" grpId="0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715" y="1828800"/>
            <a:ext cx="1157027" cy="383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499" y="2954091"/>
            <a:ext cx="5929460" cy="1006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ন্ডী 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7277" y="2435751"/>
            <a:ext cx="6370948" cy="255454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মেরুদন্ডী কাকে তা বলতে পারবে;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মেরুদন্ডী প্রাণীর বৈশিষ্ট্য বলতে পারবে;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এ সকল প্রাণী সনাক্ত করে তালিকা তৈরী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7769" y="1530035"/>
            <a:ext cx="1400437" cy="426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9639" y="1292187"/>
            <a:ext cx="3399623" cy="28296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6950" y="413086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latin typeface="SutonnyMJ" pitchFamily="2" charset="0"/>
                <a:cs typeface="SutonnyMJ" pitchFamily="2" charset="0"/>
              </a:rPr>
              <a:t>Bwjk</a:t>
            </a:r>
            <a:r>
              <a:rPr lang="en-US" sz="2400" b="1" dirty="0" smtClean="0">
                <a:ln/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/>
                <a:latin typeface="SutonnyMJ" pitchFamily="2" charset="0"/>
                <a:cs typeface="SutonnyMJ" pitchFamily="2" charset="0"/>
              </a:rPr>
              <a:t>gvQ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638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192" y="1292187"/>
            <a:ext cx="3399623" cy="28296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27503" y="412161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latin typeface="SutonnyMJ" pitchFamily="2" charset="0"/>
                <a:cs typeface="SutonnyMJ" pitchFamily="2" charset="0"/>
              </a:rPr>
              <a:t>e¨vO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639" y="4557777"/>
            <a:ext cx="7410176" cy="173181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প্রাণীর দেহের পিঠের দিকে শিরদাঁড়া বা মেরুদন্ড, তাদেরকে মেরুদন্ডী প্রাণী বলে। যেমনঃ মানুষ,  গরু, ছাগল, বানর, হাঁস, মুরগী, কুমির, টিকটিকি,ব্যাঙ ইত্যাদি। 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282" y="1314485"/>
            <a:ext cx="2968022" cy="3869517"/>
            <a:chOff x="2108585" y="1187777"/>
            <a:chExt cx="2781188" cy="366820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t="-1622" r="-1"/>
            <a:stretch/>
          </p:blipFill>
          <p:spPr bwMode="auto">
            <a:xfrm>
              <a:off x="2271860" y="1187777"/>
              <a:ext cx="2617913" cy="3668207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 rot="1689360">
              <a:off x="2108585" y="2742413"/>
              <a:ext cx="311084" cy="716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84337" y="2677319"/>
            <a:ext cx="3149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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দেহের ভিতরে কঙ্কাল থাকে।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4643" y="3565473"/>
            <a:ext cx="327775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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মানুষ ছাড়া সকল মেরুদন্ডী </a:t>
            </a:r>
          </a:p>
          <a:p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   প্রাণীর লেজ আছে।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547" r="1249" b="3568"/>
          <a:stretch/>
        </p:blipFill>
        <p:spPr bwMode="auto">
          <a:xfrm flipH="1">
            <a:off x="594358" y="1314486"/>
            <a:ext cx="4833354" cy="400046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584337" y="3133906"/>
            <a:ext cx="406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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চোখ সরল  প্রকৃতির।</a:t>
            </a:r>
            <a:endParaRPr lang="en-US" sz="24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4338" y="2200869"/>
            <a:ext cx="342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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এদের মেরুদন্ডী আছে।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5712" y="607806"/>
            <a:ext cx="4213782" cy="4863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বৈশিষ্ট্য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5669" y="1714516"/>
            <a:ext cx="342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মেরুদন্ডী প্রাণীর বৈশিষ্ট্যঃ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4643" y="4262703"/>
            <a:ext cx="327775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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এরা ফুলকা বা ফুসফুসের  </a:t>
            </a:r>
          </a:p>
          <a:p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 সাহায্যে শ্বাসকার্য চালায়।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9" grpId="0"/>
      <p:bldP spid="12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0358" y="2987040"/>
            <a:ext cx="663784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বলতে কি বোঝ? উদাহরণ সহ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085" y="1703440"/>
            <a:ext cx="1350395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630</Words>
  <Application>Microsoft Office PowerPoint</Application>
  <PresentationFormat>On-screen Show (4:3)</PresentationFormat>
  <Paragraphs>128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Mahi Kaishar</cp:lastModifiedBy>
  <cp:revision>58</cp:revision>
  <dcterms:created xsi:type="dcterms:W3CDTF">2019-11-08T16:55:15Z</dcterms:created>
  <dcterms:modified xsi:type="dcterms:W3CDTF">2019-11-10T19:20:09Z</dcterms:modified>
</cp:coreProperties>
</file>