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07" r:id="rId2"/>
    <p:sldId id="308" r:id="rId3"/>
    <p:sldId id="259" r:id="rId4"/>
    <p:sldId id="260" r:id="rId5"/>
    <p:sldId id="261" r:id="rId6"/>
    <p:sldId id="262" r:id="rId7"/>
    <p:sldId id="280" r:id="rId8"/>
    <p:sldId id="305" r:id="rId9"/>
    <p:sldId id="288" r:id="rId10"/>
    <p:sldId id="289" r:id="rId11"/>
    <p:sldId id="290" r:id="rId12"/>
    <p:sldId id="306" r:id="rId13"/>
    <p:sldId id="292" r:id="rId14"/>
    <p:sldId id="293" r:id="rId15"/>
    <p:sldId id="295" r:id="rId16"/>
    <p:sldId id="309" r:id="rId17"/>
    <p:sldId id="299" r:id="rId18"/>
    <p:sldId id="300" r:id="rId19"/>
    <p:sldId id="303" r:id="rId20"/>
    <p:sldId id="279" r:id="rId21"/>
    <p:sldId id="31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CC00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716B56-F583-4B7B-9CA4-8C6BF27E24FA}" type="doc">
      <dgm:prSet loTypeId="urn:microsoft.com/office/officeart/2005/8/layout/radial5" loCatId="cycle" qsTypeId="urn:microsoft.com/office/officeart/2005/8/quickstyle/3d5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E1B1314-EDC0-4373-9CBC-8978E67A5DF9}">
      <dgm:prSet phldrT="[Text]" custT="1"/>
      <dgm:spPr/>
      <dgm:t>
        <a:bodyPr/>
        <a:lstStyle/>
        <a:p>
          <a:r>
            <a:rPr lang="bn-BD" sz="2800" b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জিহ্বার কাজ বা ব্যবহার</a:t>
          </a:r>
          <a:endParaRPr lang="en-US" sz="2800" b="1" dirty="0">
            <a:solidFill>
              <a:schemeClr val="tx1"/>
            </a:solidFill>
          </a:endParaRPr>
        </a:p>
      </dgm:t>
    </dgm:pt>
    <dgm:pt modelId="{74B1C979-D9FC-4715-8446-DC02A5BA0BAF}" type="parTrans" cxnId="{E5EA392D-184F-4B63-BB64-477737DADFBF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9AB72E7A-E58B-4F63-A33B-68E591D19341}" type="sibTrans" cxnId="{E5EA392D-184F-4B63-BB64-477737DADFBF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4946A0AD-A34C-4917-8F49-2F4AB967938C}">
      <dgm:prSet phldrT="[Text]" custT="1"/>
      <dgm:spPr/>
      <dgm:t>
        <a:bodyPr/>
        <a:lstStyle/>
        <a:p>
          <a:r>
            <a:rPr lang="bn-BD" sz="2400" b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খাদ্যের স্বাদ গ্রহণ করতে</a:t>
          </a:r>
          <a:endParaRPr lang="en-US" sz="2400" b="1" dirty="0">
            <a:solidFill>
              <a:schemeClr val="tx1"/>
            </a:solidFill>
          </a:endParaRPr>
        </a:p>
      </dgm:t>
    </dgm:pt>
    <dgm:pt modelId="{843AE49C-8006-4150-8B2E-E50E44326081}" type="parTrans" cxnId="{6FD7AD6B-E9F9-4063-B7D9-DD99B608FE63}">
      <dgm:prSet custT="1"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3A0FBB1A-CBFC-4B50-9CDB-655D241769DE}" type="sibTrans" cxnId="{6FD7AD6B-E9F9-4063-B7D9-DD99B608FE63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F3D986EB-7D8C-4FBB-ABA0-9AE3F4B9522B}">
      <dgm:prSet phldrT="[Text]" custT="1"/>
      <dgm:spPr/>
      <dgm:t>
        <a:bodyPr/>
        <a:lstStyle/>
        <a:p>
          <a:r>
            <a:rPr lang="bn-BD" sz="2400" b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খাদ্য বস্তু গিলতে</a:t>
          </a:r>
          <a:endParaRPr lang="en-US" sz="2400" b="1" dirty="0">
            <a:solidFill>
              <a:schemeClr val="tx1"/>
            </a:solidFill>
          </a:endParaRPr>
        </a:p>
      </dgm:t>
    </dgm:pt>
    <dgm:pt modelId="{BD29B6D3-9311-4006-BCC4-B48309E7F3AD}" type="parTrans" cxnId="{D0550DBD-3C66-4DE3-B22F-1E895374A245}">
      <dgm:prSet custT="1"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365E7D37-D55C-47F8-9E87-9AC89F89DF09}" type="sibTrans" cxnId="{D0550DBD-3C66-4DE3-B22F-1E895374A245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8EE251C4-4C84-409D-9385-7EB7F6F36388}">
      <dgm:prSet phldrT="[Text]" custT="1"/>
      <dgm:spPr/>
      <dgm:t>
        <a:bodyPr/>
        <a:lstStyle/>
        <a:p>
          <a:r>
            <a:rPr lang="bn-BD" sz="2400" b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কথা বলতে</a:t>
          </a:r>
          <a:endParaRPr lang="en-US" sz="2400" b="1" dirty="0">
            <a:solidFill>
              <a:schemeClr val="tx1"/>
            </a:solidFill>
          </a:endParaRPr>
        </a:p>
      </dgm:t>
    </dgm:pt>
    <dgm:pt modelId="{D0F514BC-1999-43F4-AC48-F31622AD737D}" type="parTrans" cxnId="{C9F0242C-3E0A-4979-B935-0823BCE9C680}">
      <dgm:prSet custT="1"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44C523B9-0112-4124-8616-CAFE8283A975}" type="sibTrans" cxnId="{C9F0242C-3E0A-4979-B935-0823BCE9C680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F7665BF5-3B68-4F6F-BE7E-5EACD59035CA}">
      <dgm:prSet phldrT="[Text]" custT="1"/>
      <dgm:spPr/>
      <dgm:t>
        <a:bodyPr/>
        <a:lstStyle/>
        <a:p>
          <a:r>
            <a:rPr lang="bn-BD" sz="2000" b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খাদ্যবস্তুকে লালার সাথে মিশ্রিত করতে </a:t>
          </a:r>
          <a:endParaRPr lang="en-US" sz="2000" b="1" dirty="0">
            <a:solidFill>
              <a:schemeClr val="tx1"/>
            </a:solidFill>
          </a:endParaRPr>
        </a:p>
      </dgm:t>
    </dgm:pt>
    <dgm:pt modelId="{BE39A6ED-9AFE-4353-A71E-52655721E936}" type="parTrans" cxnId="{56F26CAC-0D06-4544-8654-09CB321298A4}">
      <dgm:prSet custT="1"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AA2BAC3D-F4B4-402A-8E8F-C31807594638}" type="sibTrans" cxnId="{56F26CAC-0D06-4544-8654-09CB321298A4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3AFCD493-6B91-4850-9B09-84F234125903}">
      <dgm:prSet custT="1"/>
      <dgm:spPr/>
      <dgm:t>
        <a:bodyPr/>
        <a:lstStyle/>
        <a:p>
          <a:r>
            <a:rPr lang="bn-BD" sz="2400" b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খাদ্যবস্তুকে দাঁতের নিচে নিতে</a:t>
          </a:r>
          <a:endParaRPr lang="en-US" sz="24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342362EC-0BDD-4F01-9034-2435ABF8A017}" type="parTrans" cxnId="{16F08CC6-A57F-4750-9BDD-EB2E5F8C80EA}">
      <dgm:prSet custT="1"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419DBB0C-8A3C-4FDB-A395-A5AAEB09206F}" type="sibTrans" cxnId="{16F08CC6-A57F-4750-9BDD-EB2E5F8C80EA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8634EBD5-0A5F-40A2-B0DA-828EF4FD1DB2}" type="pres">
      <dgm:prSet presAssocID="{4A716B56-F583-4B7B-9CA4-8C6BF27E24F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0C61A9-CC8D-494C-AEB9-18AB983FB578}" type="pres">
      <dgm:prSet presAssocID="{EE1B1314-EDC0-4373-9CBC-8978E67A5DF9}" presName="centerShape" presStyleLbl="node0" presStyleIdx="0" presStyleCnt="1" custLinFactNeighborY="1525"/>
      <dgm:spPr/>
      <dgm:t>
        <a:bodyPr/>
        <a:lstStyle/>
        <a:p>
          <a:endParaRPr lang="en-US"/>
        </a:p>
      </dgm:t>
    </dgm:pt>
    <dgm:pt modelId="{9AE9786C-0531-40D5-831E-6451E0433601}" type="pres">
      <dgm:prSet presAssocID="{843AE49C-8006-4150-8B2E-E50E44326081}" presName="parTrans" presStyleLbl="sibTrans2D1" presStyleIdx="0" presStyleCnt="5"/>
      <dgm:spPr/>
      <dgm:t>
        <a:bodyPr/>
        <a:lstStyle/>
        <a:p>
          <a:endParaRPr lang="en-US"/>
        </a:p>
      </dgm:t>
    </dgm:pt>
    <dgm:pt modelId="{82819B71-F021-49E7-9FA5-A5D2CEF94F25}" type="pres">
      <dgm:prSet presAssocID="{843AE49C-8006-4150-8B2E-E50E44326081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5BBCC7B2-15EE-4C83-95BD-77D82E14BB83}" type="pres">
      <dgm:prSet presAssocID="{4946A0AD-A34C-4917-8F49-2F4AB967938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1B16F8-3EFD-4566-97E9-531E4297FC58}" type="pres">
      <dgm:prSet presAssocID="{BD29B6D3-9311-4006-BCC4-B48309E7F3AD}" presName="parTrans" presStyleLbl="sibTrans2D1" presStyleIdx="1" presStyleCnt="5"/>
      <dgm:spPr/>
      <dgm:t>
        <a:bodyPr/>
        <a:lstStyle/>
        <a:p>
          <a:endParaRPr lang="en-US"/>
        </a:p>
      </dgm:t>
    </dgm:pt>
    <dgm:pt modelId="{6764CD14-9E73-4909-9D3F-C59B82705394}" type="pres">
      <dgm:prSet presAssocID="{BD29B6D3-9311-4006-BCC4-B48309E7F3AD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835208B4-B69A-4618-95FC-59445E27824E}" type="pres">
      <dgm:prSet presAssocID="{F3D986EB-7D8C-4FBB-ABA0-9AE3F4B9522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794906-89B9-4CFE-91F2-82051CBAD9CE}" type="pres">
      <dgm:prSet presAssocID="{D0F514BC-1999-43F4-AC48-F31622AD737D}" presName="parTrans" presStyleLbl="sibTrans2D1" presStyleIdx="2" presStyleCnt="5"/>
      <dgm:spPr/>
      <dgm:t>
        <a:bodyPr/>
        <a:lstStyle/>
        <a:p>
          <a:endParaRPr lang="en-US"/>
        </a:p>
      </dgm:t>
    </dgm:pt>
    <dgm:pt modelId="{BFDE76FD-01F2-42F8-A91C-49005B87A340}" type="pres">
      <dgm:prSet presAssocID="{D0F514BC-1999-43F4-AC48-F31622AD737D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980A05FB-D23B-489E-AEC5-45EF81D09F09}" type="pres">
      <dgm:prSet presAssocID="{8EE251C4-4C84-409D-9385-7EB7F6F3638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164CF4-D3C8-409F-AAD6-66071EF37FE4}" type="pres">
      <dgm:prSet presAssocID="{342362EC-0BDD-4F01-9034-2435ABF8A017}" presName="parTrans" presStyleLbl="sibTrans2D1" presStyleIdx="3" presStyleCnt="5"/>
      <dgm:spPr/>
      <dgm:t>
        <a:bodyPr/>
        <a:lstStyle/>
        <a:p>
          <a:endParaRPr lang="en-US"/>
        </a:p>
      </dgm:t>
    </dgm:pt>
    <dgm:pt modelId="{A59B46EC-5491-41C7-A11A-22410700DE2F}" type="pres">
      <dgm:prSet presAssocID="{342362EC-0BDD-4F01-9034-2435ABF8A017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C3BAFCF3-CDED-48F3-A5B6-15EC6DD863C2}" type="pres">
      <dgm:prSet presAssocID="{3AFCD493-6B91-4850-9B09-84F23412590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534EAD-3ED9-4C9F-94A7-B802E786B962}" type="pres">
      <dgm:prSet presAssocID="{BE39A6ED-9AFE-4353-A71E-52655721E936}" presName="parTrans" presStyleLbl="sibTrans2D1" presStyleIdx="4" presStyleCnt="5"/>
      <dgm:spPr/>
      <dgm:t>
        <a:bodyPr/>
        <a:lstStyle/>
        <a:p>
          <a:endParaRPr lang="en-US"/>
        </a:p>
      </dgm:t>
    </dgm:pt>
    <dgm:pt modelId="{4F003BC8-9A9A-43FC-BEC4-C601FF31E73E}" type="pres">
      <dgm:prSet presAssocID="{BE39A6ED-9AFE-4353-A71E-52655721E936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4D833642-E84D-4A92-8F48-AE02A18F8B6D}" type="pres">
      <dgm:prSet presAssocID="{F7665BF5-3B68-4F6F-BE7E-5EACD59035C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550DBD-3C66-4DE3-B22F-1E895374A245}" srcId="{EE1B1314-EDC0-4373-9CBC-8978E67A5DF9}" destId="{F3D986EB-7D8C-4FBB-ABA0-9AE3F4B9522B}" srcOrd="1" destOrd="0" parTransId="{BD29B6D3-9311-4006-BCC4-B48309E7F3AD}" sibTransId="{365E7D37-D55C-47F8-9E87-9AC89F89DF09}"/>
    <dgm:cxn modelId="{CD8C1C69-71D6-4467-940F-9033BD66C8DB}" type="presOf" srcId="{342362EC-0BDD-4F01-9034-2435ABF8A017}" destId="{A59B46EC-5491-41C7-A11A-22410700DE2F}" srcOrd="1" destOrd="0" presId="urn:microsoft.com/office/officeart/2005/8/layout/radial5"/>
    <dgm:cxn modelId="{33D6F608-376C-4FA7-83F0-DB6F8F5062E8}" type="presOf" srcId="{D0F514BC-1999-43F4-AC48-F31622AD737D}" destId="{BFDE76FD-01F2-42F8-A91C-49005B87A340}" srcOrd="1" destOrd="0" presId="urn:microsoft.com/office/officeart/2005/8/layout/radial5"/>
    <dgm:cxn modelId="{6DE00E39-0935-4BEA-8F8C-A388BA34360B}" type="presOf" srcId="{342362EC-0BDD-4F01-9034-2435ABF8A017}" destId="{75164CF4-D3C8-409F-AAD6-66071EF37FE4}" srcOrd="0" destOrd="0" presId="urn:microsoft.com/office/officeart/2005/8/layout/radial5"/>
    <dgm:cxn modelId="{1B3BDC2C-E322-40E3-8D14-F56289964268}" type="presOf" srcId="{4A716B56-F583-4B7B-9CA4-8C6BF27E24FA}" destId="{8634EBD5-0A5F-40A2-B0DA-828EF4FD1DB2}" srcOrd="0" destOrd="0" presId="urn:microsoft.com/office/officeart/2005/8/layout/radial5"/>
    <dgm:cxn modelId="{DDE21768-3AAA-4652-B144-1B2054F7F3BF}" type="presOf" srcId="{BD29B6D3-9311-4006-BCC4-B48309E7F3AD}" destId="{6764CD14-9E73-4909-9D3F-C59B82705394}" srcOrd="1" destOrd="0" presId="urn:microsoft.com/office/officeart/2005/8/layout/radial5"/>
    <dgm:cxn modelId="{6AE93C30-8685-4291-A644-3DA20F64DF2D}" type="presOf" srcId="{EE1B1314-EDC0-4373-9CBC-8978E67A5DF9}" destId="{C50C61A9-CC8D-494C-AEB9-18AB983FB578}" srcOrd="0" destOrd="0" presId="urn:microsoft.com/office/officeart/2005/8/layout/radial5"/>
    <dgm:cxn modelId="{C9F0242C-3E0A-4979-B935-0823BCE9C680}" srcId="{EE1B1314-EDC0-4373-9CBC-8978E67A5DF9}" destId="{8EE251C4-4C84-409D-9385-7EB7F6F36388}" srcOrd="2" destOrd="0" parTransId="{D0F514BC-1999-43F4-AC48-F31622AD737D}" sibTransId="{44C523B9-0112-4124-8616-CAFE8283A975}"/>
    <dgm:cxn modelId="{16F08CC6-A57F-4750-9BDD-EB2E5F8C80EA}" srcId="{EE1B1314-EDC0-4373-9CBC-8978E67A5DF9}" destId="{3AFCD493-6B91-4850-9B09-84F234125903}" srcOrd="3" destOrd="0" parTransId="{342362EC-0BDD-4F01-9034-2435ABF8A017}" sibTransId="{419DBB0C-8A3C-4FDB-A395-A5AAEB09206F}"/>
    <dgm:cxn modelId="{42C7E87E-DC1A-4CF9-B6A6-CD02DDBCD0EF}" type="presOf" srcId="{843AE49C-8006-4150-8B2E-E50E44326081}" destId="{9AE9786C-0531-40D5-831E-6451E0433601}" srcOrd="0" destOrd="0" presId="urn:microsoft.com/office/officeart/2005/8/layout/radial5"/>
    <dgm:cxn modelId="{53D11669-3461-4AAE-A974-DB942229F2BA}" type="presOf" srcId="{D0F514BC-1999-43F4-AC48-F31622AD737D}" destId="{1E794906-89B9-4CFE-91F2-82051CBAD9CE}" srcOrd="0" destOrd="0" presId="urn:microsoft.com/office/officeart/2005/8/layout/radial5"/>
    <dgm:cxn modelId="{DE52A6D0-C796-4454-A820-A2252F69CAC0}" type="presOf" srcId="{F7665BF5-3B68-4F6F-BE7E-5EACD59035CA}" destId="{4D833642-E84D-4A92-8F48-AE02A18F8B6D}" srcOrd="0" destOrd="0" presId="urn:microsoft.com/office/officeart/2005/8/layout/radial5"/>
    <dgm:cxn modelId="{576F3273-CF36-4A8C-A236-6035B7E06E44}" type="presOf" srcId="{F3D986EB-7D8C-4FBB-ABA0-9AE3F4B9522B}" destId="{835208B4-B69A-4618-95FC-59445E27824E}" srcOrd="0" destOrd="0" presId="urn:microsoft.com/office/officeart/2005/8/layout/radial5"/>
    <dgm:cxn modelId="{A2B58C38-CFF1-4BBB-8A8A-35F9D19A1D49}" type="presOf" srcId="{3AFCD493-6B91-4850-9B09-84F234125903}" destId="{C3BAFCF3-CDED-48F3-A5B6-15EC6DD863C2}" srcOrd="0" destOrd="0" presId="urn:microsoft.com/office/officeart/2005/8/layout/radial5"/>
    <dgm:cxn modelId="{56F26CAC-0D06-4544-8654-09CB321298A4}" srcId="{EE1B1314-EDC0-4373-9CBC-8978E67A5DF9}" destId="{F7665BF5-3B68-4F6F-BE7E-5EACD59035CA}" srcOrd="4" destOrd="0" parTransId="{BE39A6ED-9AFE-4353-A71E-52655721E936}" sibTransId="{AA2BAC3D-F4B4-402A-8E8F-C31807594638}"/>
    <dgm:cxn modelId="{61DA1FA0-8BE1-4050-A470-53C4DBF1F8FE}" type="presOf" srcId="{843AE49C-8006-4150-8B2E-E50E44326081}" destId="{82819B71-F021-49E7-9FA5-A5D2CEF94F25}" srcOrd="1" destOrd="0" presId="urn:microsoft.com/office/officeart/2005/8/layout/radial5"/>
    <dgm:cxn modelId="{E5EA392D-184F-4B63-BB64-477737DADFBF}" srcId="{4A716B56-F583-4B7B-9CA4-8C6BF27E24FA}" destId="{EE1B1314-EDC0-4373-9CBC-8978E67A5DF9}" srcOrd="0" destOrd="0" parTransId="{74B1C979-D9FC-4715-8446-DC02A5BA0BAF}" sibTransId="{9AB72E7A-E58B-4F63-A33B-68E591D19341}"/>
    <dgm:cxn modelId="{6FD7AD6B-E9F9-4063-B7D9-DD99B608FE63}" srcId="{EE1B1314-EDC0-4373-9CBC-8978E67A5DF9}" destId="{4946A0AD-A34C-4917-8F49-2F4AB967938C}" srcOrd="0" destOrd="0" parTransId="{843AE49C-8006-4150-8B2E-E50E44326081}" sibTransId="{3A0FBB1A-CBFC-4B50-9CDB-655D241769DE}"/>
    <dgm:cxn modelId="{987B0ADE-F9AB-4238-9559-9E5324BFC6AA}" type="presOf" srcId="{4946A0AD-A34C-4917-8F49-2F4AB967938C}" destId="{5BBCC7B2-15EE-4C83-95BD-77D82E14BB83}" srcOrd="0" destOrd="0" presId="urn:microsoft.com/office/officeart/2005/8/layout/radial5"/>
    <dgm:cxn modelId="{1AC766FF-5EFF-44D9-92A6-872AF4E4D853}" type="presOf" srcId="{BE39A6ED-9AFE-4353-A71E-52655721E936}" destId="{4F003BC8-9A9A-43FC-BEC4-C601FF31E73E}" srcOrd="1" destOrd="0" presId="urn:microsoft.com/office/officeart/2005/8/layout/radial5"/>
    <dgm:cxn modelId="{D8EF3CF3-DEF4-4EDA-A217-5034C0EB8440}" type="presOf" srcId="{8EE251C4-4C84-409D-9385-7EB7F6F36388}" destId="{980A05FB-D23B-489E-AEC5-45EF81D09F09}" srcOrd="0" destOrd="0" presId="urn:microsoft.com/office/officeart/2005/8/layout/radial5"/>
    <dgm:cxn modelId="{5FCE2E1A-6DB4-4C8B-8A81-C1EDDD09CA1C}" type="presOf" srcId="{BD29B6D3-9311-4006-BCC4-B48309E7F3AD}" destId="{581B16F8-3EFD-4566-97E9-531E4297FC58}" srcOrd="0" destOrd="0" presId="urn:microsoft.com/office/officeart/2005/8/layout/radial5"/>
    <dgm:cxn modelId="{DF33378C-7BA1-43F3-B5C9-9A5720B5FF32}" type="presOf" srcId="{BE39A6ED-9AFE-4353-A71E-52655721E936}" destId="{FC534EAD-3ED9-4C9F-94A7-B802E786B962}" srcOrd="0" destOrd="0" presId="urn:microsoft.com/office/officeart/2005/8/layout/radial5"/>
    <dgm:cxn modelId="{152C9EB0-40AE-4DA8-BE3F-CAF460352FB9}" type="presParOf" srcId="{8634EBD5-0A5F-40A2-B0DA-828EF4FD1DB2}" destId="{C50C61A9-CC8D-494C-AEB9-18AB983FB578}" srcOrd="0" destOrd="0" presId="urn:microsoft.com/office/officeart/2005/8/layout/radial5"/>
    <dgm:cxn modelId="{B314BB54-BE14-46A7-AFD9-E110CCAB8009}" type="presParOf" srcId="{8634EBD5-0A5F-40A2-B0DA-828EF4FD1DB2}" destId="{9AE9786C-0531-40D5-831E-6451E0433601}" srcOrd="1" destOrd="0" presId="urn:microsoft.com/office/officeart/2005/8/layout/radial5"/>
    <dgm:cxn modelId="{688EED9B-25B5-4E95-85EB-06D6A0E2BDD3}" type="presParOf" srcId="{9AE9786C-0531-40D5-831E-6451E0433601}" destId="{82819B71-F021-49E7-9FA5-A5D2CEF94F25}" srcOrd="0" destOrd="0" presId="urn:microsoft.com/office/officeart/2005/8/layout/radial5"/>
    <dgm:cxn modelId="{ECB44849-609A-4182-904D-F7CB70315644}" type="presParOf" srcId="{8634EBD5-0A5F-40A2-B0DA-828EF4FD1DB2}" destId="{5BBCC7B2-15EE-4C83-95BD-77D82E14BB83}" srcOrd="2" destOrd="0" presId="urn:microsoft.com/office/officeart/2005/8/layout/radial5"/>
    <dgm:cxn modelId="{B55C36F7-0B90-460C-ABE9-F80437F067E5}" type="presParOf" srcId="{8634EBD5-0A5F-40A2-B0DA-828EF4FD1DB2}" destId="{581B16F8-3EFD-4566-97E9-531E4297FC58}" srcOrd="3" destOrd="0" presId="urn:microsoft.com/office/officeart/2005/8/layout/radial5"/>
    <dgm:cxn modelId="{F8303E66-C30F-425C-9F8B-2E33BC62DCC9}" type="presParOf" srcId="{581B16F8-3EFD-4566-97E9-531E4297FC58}" destId="{6764CD14-9E73-4909-9D3F-C59B82705394}" srcOrd="0" destOrd="0" presId="urn:microsoft.com/office/officeart/2005/8/layout/radial5"/>
    <dgm:cxn modelId="{6EE2782B-32EB-44C3-A843-63D4BC22D01D}" type="presParOf" srcId="{8634EBD5-0A5F-40A2-B0DA-828EF4FD1DB2}" destId="{835208B4-B69A-4618-95FC-59445E27824E}" srcOrd="4" destOrd="0" presId="urn:microsoft.com/office/officeart/2005/8/layout/radial5"/>
    <dgm:cxn modelId="{0E7FF63D-9691-4852-AB2F-EE90ABDCD9A0}" type="presParOf" srcId="{8634EBD5-0A5F-40A2-B0DA-828EF4FD1DB2}" destId="{1E794906-89B9-4CFE-91F2-82051CBAD9CE}" srcOrd="5" destOrd="0" presId="urn:microsoft.com/office/officeart/2005/8/layout/radial5"/>
    <dgm:cxn modelId="{9A903007-199E-47FD-A50C-D39BC5D20043}" type="presParOf" srcId="{1E794906-89B9-4CFE-91F2-82051CBAD9CE}" destId="{BFDE76FD-01F2-42F8-A91C-49005B87A340}" srcOrd="0" destOrd="0" presId="urn:microsoft.com/office/officeart/2005/8/layout/radial5"/>
    <dgm:cxn modelId="{AB58D754-675D-4FE6-BFC0-D5B639505237}" type="presParOf" srcId="{8634EBD5-0A5F-40A2-B0DA-828EF4FD1DB2}" destId="{980A05FB-D23B-489E-AEC5-45EF81D09F09}" srcOrd="6" destOrd="0" presId="urn:microsoft.com/office/officeart/2005/8/layout/radial5"/>
    <dgm:cxn modelId="{8C4AC5DB-2398-4C12-A260-6BED8F8CC3AC}" type="presParOf" srcId="{8634EBD5-0A5F-40A2-B0DA-828EF4FD1DB2}" destId="{75164CF4-D3C8-409F-AAD6-66071EF37FE4}" srcOrd="7" destOrd="0" presId="urn:microsoft.com/office/officeart/2005/8/layout/radial5"/>
    <dgm:cxn modelId="{D6292CF7-268E-4150-9D25-D56BA5450DA2}" type="presParOf" srcId="{75164CF4-D3C8-409F-AAD6-66071EF37FE4}" destId="{A59B46EC-5491-41C7-A11A-22410700DE2F}" srcOrd="0" destOrd="0" presId="urn:microsoft.com/office/officeart/2005/8/layout/radial5"/>
    <dgm:cxn modelId="{405D8595-9B4A-4567-96AB-A10B0FA2F7DD}" type="presParOf" srcId="{8634EBD5-0A5F-40A2-B0DA-828EF4FD1DB2}" destId="{C3BAFCF3-CDED-48F3-A5B6-15EC6DD863C2}" srcOrd="8" destOrd="0" presId="urn:microsoft.com/office/officeart/2005/8/layout/radial5"/>
    <dgm:cxn modelId="{46AE425C-2F13-43CC-987D-5F4B8FB4E1B3}" type="presParOf" srcId="{8634EBD5-0A5F-40A2-B0DA-828EF4FD1DB2}" destId="{FC534EAD-3ED9-4C9F-94A7-B802E786B962}" srcOrd="9" destOrd="0" presId="urn:microsoft.com/office/officeart/2005/8/layout/radial5"/>
    <dgm:cxn modelId="{C1503ED0-49C3-4FF4-9DCF-B9A6B1E7F3ED}" type="presParOf" srcId="{FC534EAD-3ED9-4C9F-94A7-B802E786B962}" destId="{4F003BC8-9A9A-43FC-BEC4-C601FF31E73E}" srcOrd="0" destOrd="0" presId="urn:microsoft.com/office/officeart/2005/8/layout/radial5"/>
    <dgm:cxn modelId="{91E679A4-803F-46C2-93D1-79C3B56C4337}" type="presParOf" srcId="{8634EBD5-0A5F-40A2-B0DA-828EF4FD1DB2}" destId="{4D833642-E84D-4A92-8F48-AE02A18F8B6D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7F4F8-3B47-4474-9F6F-0854262FBB63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E07AF-A009-47E6-B4D8-E037D0BD0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220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F0A9E-57CC-4882-B1E4-547C946FC24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11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79D11-0B9D-4412-B747-D3E6B0E2E8E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23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C02E-EBD2-4980-B435-B3BD03F2CDA0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5D9F-1DCA-42A2-AAC5-9F69E0DF8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158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C02E-EBD2-4980-B435-B3BD03F2CDA0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5D9F-1DCA-42A2-AAC5-9F69E0DF8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81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C02E-EBD2-4980-B435-B3BD03F2CDA0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5D9F-1DCA-42A2-AAC5-9F69E0DF8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35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faysal.bd71@gmail.com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BTRI High School, </a:t>
            </a:r>
            <a:r>
              <a:rPr lang="en-US" dirty="0" err="1" smtClean="0"/>
              <a:t>Srimangal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53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C02E-EBD2-4980-B435-B3BD03F2CDA0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5D9F-1DCA-42A2-AAC5-9F69E0DF8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214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C02E-EBD2-4980-B435-B3BD03F2CDA0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5D9F-1DCA-42A2-AAC5-9F69E0DF8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602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C02E-EBD2-4980-B435-B3BD03F2CDA0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5D9F-1DCA-42A2-AAC5-9F69E0DF8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09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C02E-EBD2-4980-B435-B3BD03F2CDA0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5D9F-1DCA-42A2-AAC5-9F69E0DF8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433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C02E-EBD2-4980-B435-B3BD03F2CDA0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5D9F-1DCA-42A2-AAC5-9F69E0DF8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6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C02E-EBD2-4980-B435-B3BD03F2CDA0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5D9F-1DCA-42A2-AAC5-9F69E0DF8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033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C02E-EBD2-4980-B435-B3BD03F2CDA0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5D9F-1DCA-42A2-AAC5-9F69E0DF8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450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C02E-EBD2-4980-B435-B3BD03F2CDA0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5D9F-1DCA-42A2-AAC5-9F69E0DF8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422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9C02E-EBD2-4980-B435-B3BD03F2CDA0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25D9F-1DCA-42A2-AAC5-9F69E0DF8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812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5.jpg"/><Relationship Id="rId7" Type="http://schemas.openxmlformats.org/officeDocument/2006/relationships/image" Target="../media/image20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10" Type="http://schemas.openxmlformats.org/officeDocument/2006/relationships/image" Target="../media/image12.png"/><Relationship Id="rId4" Type="http://schemas.openxmlformats.org/officeDocument/2006/relationships/image" Target="../media/image17.jpg"/><Relationship Id="rId9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eg"/><Relationship Id="rId9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slide" Target="slide15.xml"/><Relationship Id="rId18" Type="http://schemas.openxmlformats.org/officeDocument/2006/relationships/slide" Target="slide18.xml"/><Relationship Id="rId3" Type="http://schemas.openxmlformats.org/officeDocument/2006/relationships/image" Target="../media/image2.jpg"/><Relationship Id="rId7" Type="http://schemas.openxmlformats.org/officeDocument/2006/relationships/slide" Target="slide19.xml"/><Relationship Id="rId12" Type="http://schemas.openxmlformats.org/officeDocument/2006/relationships/slide" Target="slide13.xml"/><Relationship Id="rId17" Type="http://schemas.openxmlformats.org/officeDocument/2006/relationships/slide" Target="slide17.xml"/><Relationship Id="rId2" Type="http://schemas.openxmlformats.org/officeDocument/2006/relationships/image" Target="../media/image1.jpg"/><Relationship Id="rId16" Type="http://schemas.openxmlformats.org/officeDocument/2006/relationships/slide" Target="slide12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slide" Target="slide9.xml"/><Relationship Id="rId5" Type="http://schemas.openxmlformats.org/officeDocument/2006/relationships/slide" Target="slide5.xml"/><Relationship Id="rId15" Type="http://schemas.openxmlformats.org/officeDocument/2006/relationships/slide" Target="slide8.xml"/><Relationship Id="rId10" Type="http://schemas.openxmlformats.org/officeDocument/2006/relationships/slide" Target="slide7.xml"/><Relationship Id="rId19" Type="http://schemas.openxmlformats.org/officeDocument/2006/relationships/hyperlink" Target="http://a2i.pmo.gov.bd/" TargetMode="External"/><Relationship Id="rId4" Type="http://schemas.openxmlformats.org/officeDocument/2006/relationships/slide" Target="slide3.xml"/><Relationship Id="rId9" Type="http://schemas.openxmlformats.org/officeDocument/2006/relationships/slide" Target="slide4.xml"/><Relationship Id="rId14" Type="http://schemas.openxmlformats.org/officeDocument/2006/relationships/slide" Target="slide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868460" y="1725460"/>
            <a:ext cx="3407079" cy="34070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55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27728" y="1809971"/>
            <a:ext cx="2070326" cy="3323338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9541" t="-27721" r="-31193" b="-6481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Left Arrow 4"/>
          <p:cNvSpPr/>
          <p:nvPr/>
        </p:nvSpPr>
        <p:spPr>
          <a:xfrm rot="19653205">
            <a:off x="3193896" y="2403157"/>
            <a:ext cx="2137906" cy="45719"/>
          </a:xfrm>
          <a:prstGeom prst="leftArrow">
            <a:avLst/>
          </a:prstGeom>
          <a:solidFill>
            <a:srgbClr val="00CC00"/>
          </a:solidFill>
          <a:ln w="28575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ounded Rectangle 5"/>
          <p:cNvSpPr/>
          <p:nvPr/>
        </p:nvSpPr>
        <p:spPr>
          <a:xfrm>
            <a:off x="4871526" y="1464882"/>
            <a:ext cx="2271092" cy="5899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স্বাদ কোরক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213" y="2595826"/>
            <a:ext cx="2398736" cy="2249510"/>
          </a:xfrm>
          <a:prstGeom prst="rect">
            <a:avLst/>
          </a:prstGeom>
        </p:spPr>
      </p:pic>
      <p:pic>
        <p:nvPicPr>
          <p:cNvPr id="7" name="Picture 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562" y="6489127"/>
            <a:ext cx="394298" cy="39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60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04164" y="550182"/>
            <a:ext cx="4939809" cy="77612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জিহ্বার বিভিন্ন </a:t>
            </a:r>
            <a:r>
              <a:rPr lang="en-US" sz="4800" b="1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অংশ</a:t>
            </a:r>
            <a:endParaRPr lang="en-US" sz="4800" b="1" dirty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3388649" y="1614675"/>
            <a:ext cx="2326248" cy="402319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9541" t="-27721" r="-31193" b="-6481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Freeform 23"/>
          <p:cNvSpPr/>
          <p:nvPr/>
        </p:nvSpPr>
        <p:spPr>
          <a:xfrm rot="160909">
            <a:off x="4191023" y="2887051"/>
            <a:ext cx="1161443" cy="1478440"/>
          </a:xfrm>
          <a:custGeom>
            <a:avLst/>
            <a:gdLst>
              <a:gd name="connsiteX0" fmla="*/ 210051 w 1306540"/>
              <a:gd name="connsiteY0" fmla="*/ 228936 h 2210211"/>
              <a:gd name="connsiteX1" fmla="*/ 10026 w 1306540"/>
              <a:gd name="connsiteY1" fmla="*/ 171786 h 2210211"/>
              <a:gd name="connsiteX2" fmla="*/ 57651 w 1306540"/>
              <a:gd name="connsiteY2" fmla="*/ 114636 h 2210211"/>
              <a:gd name="connsiteX3" fmla="*/ 295776 w 1306540"/>
              <a:gd name="connsiteY3" fmla="*/ 38436 h 2210211"/>
              <a:gd name="connsiteX4" fmla="*/ 781551 w 1306540"/>
              <a:gd name="connsiteY4" fmla="*/ 336 h 2210211"/>
              <a:gd name="connsiteX5" fmla="*/ 1095876 w 1306540"/>
              <a:gd name="connsiteY5" fmla="*/ 28911 h 2210211"/>
              <a:gd name="connsiteX6" fmla="*/ 1267326 w 1306540"/>
              <a:gd name="connsiteY6" fmla="*/ 162261 h 2210211"/>
              <a:gd name="connsiteX7" fmla="*/ 1295901 w 1306540"/>
              <a:gd name="connsiteY7" fmla="*/ 219411 h 2210211"/>
              <a:gd name="connsiteX8" fmla="*/ 1124451 w 1306540"/>
              <a:gd name="connsiteY8" fmla="*/ 171786 h 2210211"/>
              <a:gd name="connsiteX9" fmla="*/ 905376 w 1306540"/>
              <a:gd name="connsiteY9" fmla="*/ 219411 h 2210211"/>
              <a:gd name="connsiteX10" fmla="*/ 876801 w 1306540"/>
              <a:gd name="connsiteY10" fmla="*/ 571836 h 2210211"/>
              <a:gd name="connsiteX11" fmla="*/ 962526 w 1306540"/>
              <a:gd name="connsiteY11" fmla="*/ 1038561 h 2210211"/>
              <a:gd name="connsiteX12" fmla="*/ 1057776 w 1306540"/>
              <a:gd name="connsiteY12" fmla="*/ 1238586 h 2210211"/>
              <a:gd name="connsiteX13" fmla="*/ 933951 w 1306540"/>
              <a:gd name="connsiteY13" fmla="*/ 1248111 h 2210211"/>
              <a:gd name="connsiteX14" fmla="*/ 819651 w 1306540"/>
              <a:gd name="connsiteY14" fmla="*/ 1448136 h 2210211"/>
              <a:gd name="connsiteX15" fmla="*/ 762501 w 1306540"/>
              <a:gd name="connsiteY15" fmla="*/ 1810086 h 2210211"/>
              <a:gd name="connsiteX16" fmla="*/ 752976 w 1306540"/>
              <a:gd name="connsiteY16" fmla="*/ 2057736 h 2210211"/>
              <a:gd name="connsiteX17" fmla="*/ 857751 w 1306540"/>
              <a:gd name="connsiteY17" fmla="*/ 2172036 h 2210211"/>
              <a:gd name="connsiteX18" fmla="*/ 752976 w 1306540"/>
              <a:gd name="connsiteY18" fmla="*/ 2210136 h 2210211"/>
              <a:gd name="connsiteX19" fmla="*/ 543426 w 1306540"/>
              <a:gd name="connsiteY19" fmla="*/ 2181561 h 2210211"/>
              <a:gd name="connsiteX20" fmla="*/ 410076 w 1306540"/>
              <a:gd name="connsiteY20" fmla="*/ 2172036 h 2210211"/>
              <a:gd name="connsiteX21" fmla="*/ 514851 w 1306540"/>
              <a:gd name="connsiteY21" fmla="*/ 2057736 h 2210211"/>
              <a:gd name="connsiteX22" fmla="*/ 486276 w 1306540"/>
              <a:gd name="connsiteY22" fmla="*/ 1819611 h 2210211"/>
              <a:gd name="connsiteX23" fmla="*/ 438651 w 1306540"/>
              <a:gd name="connsiteY23" fmla="*/ 1524336 h 2210211"/>
              <a:gd name="connsiteX24" fmla="*/ 362451 w 1306540"/>
              <a:gd name="connsiteY24" fmla="*/ 1276686 h 2210211"/>
              <a:gd name="connsiteX25" fmla="*/ 133851 w 1306540"/>
              <a:gd name="connsiteY25" fmla="*/ 1286211 h 2210211"/>
              <a:gd name="connsiteX26" fmla="*/ 10026 w 1306540"/>
              <a:gd name="connsiteY26" fmla="*/ 1286211 h 2210211"/>
              <a:gd name="connsiteX27" fmla="*/ 143376 w 1306540"/>
              <a:gd name="connsiteY27" fmla="*/ 1133811 h 2210211"/>
              <a:gd name="connsiteX28" fmla="*/ 238626 w 1306540"/>
              <a:gd name="connsiteY28" fmla="*/ 448011 h 2210211"/>
              <a:gd name="connsiteX29" fmla="*/ 210051 w 1306540"/>
              <a:gd name="connsiteY29" fmla="*/ 228936 h 2210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306540" h="2210211">
                <a:moveTo>
                  <a:pt x="210051" y="228936"/>
                </a:moveTo>
                <a:cubicBezTo>
                  <a:pt x="171951" y="182899"/>
                  <a:pt x="35426" y="190836"/>
                  <a:pt x="10026" y="171786"/>
                </a:cubicBezTo>
                <a:cubicBezTo>
                  <a:pt x="-15374" y="152736"/>
                  <a:pt x="10026" y="136861"/>
                  <a:pt x="57651" y="114636"/>
                </a:cubicBezTo>
                <a:cubicBezTo>
                  <a:pt x="105276" y="92411"/>
                  <a:pt x="175126" y="57486"/>
                  <a:pt x="295776" y="38436"/>
                </a:cubicBezTo>
                <a:cubicBezTo>
                  <a:pt x="416426" y="19386"/>
                  <a:pt x="648201" y="1923"/>
                  <a:pt x="781551" y="336"/>
                </a:cubicBezTo>
                <a:cubicBezTo>
                  <a:pt x="914901" y="-1252"/>
                  <a:pt x="1014914" y="1924"/>
                  <a:pt x="1095876" y="28911"/>
                </a:cubicBezTo>
                <a:cubicBezTo>
                  <a:pt x="1176838" y="55898"/>
                  <a:pt x="1233989" y="130511"/>
                  <a:pt x="1267326" y="162261"/>
                </a:cubicBezTo>
                <a:cubicBezTo>
                  <a:pt x="1300663" y="194011"/>
                  <a:pt x="1319714" y="217823"/>
                  <a:pt x="1295901" y="219411"/>
                </a:cubicBezTo>
                <a:cubicBezTo>
                  <a:pt x="1272088" y="220999"/>
                  <a:pt x="1189538" y="171786"/>
                  <a:pt x="1124451" y="171786"/>
                </a:cubicBezTo>
                <a:cubicBezTo>
                  <a:pt x="1059364" y="171786"/>
                  <a:pt x="946651" y="152736"/>
                  <a:pt x="905376" y="219411"/>
                </a:cubicBezTo>
                <a:cubicBezTo>
                  <a:pt x="864101" y="286086"/>
                  <a:pt x="867276" y="435311"/>
                  <a:pt x="876801" y="571836"/>
                </a:cubicBezTo>
                <a:cubicBezTo>
                  <a:pt x="886326" y="708361"/>
                  <a:pt x="932364" y="927436"/>
                  <a:pt x="962526" y="1038561"/>
                </a:cubicBezTo>
                <a:cubicBezTo>
                  <a:pt x="992689" y="1149686"/>
                  <a:pt x="1062539" y="1203661"/>
                  <a:pt x="1057776" y="1238586"/>
                </a:cubicBezTo>
                <a:cubicBezTo>
                  <a:pt x="1053014" y="1273511"/>
                  <a:pt x="973638" y="1213186"/>
                  <a:pt x="933951" y="1248111"/>
                </a:cubicBezTo>
                <a:cubicBezTo>
                  <a:pt x="894264" y="1283036"/>
                  <a:pt x="848226" y="1354474"/>
                  <a:pt x="819651" y="1448136"/>
                </a:cubicBezTo>
                <a:cubicBezTo>
                  <a:pt x="791076" y="1541799"/>
                  <a:pt x="773614" y="1708486"/>
                  <a:pt x="762501" y="1810086"/>
                </a:cubicBezTo>
                <a:cubicBezTo>
                  <a:pt x="751389" y="1911686"/>
                  <a:pt x="737101" y="1997411"/>
                  <a:pt x="752976" y="2057736"/>
                </a:cubicBezTo>
                <a:cubicBezTo>
                  <a:pt x="768851" y="2118061"/>
                  <a:pt x="857751" y="2146636"/>
                  <a:pt x="857751" y="2172036"/>
                </a:cubicBezTo>
                <a:cubicBezTo>
                  <a:pt x="857751" y="2197436"/>
                  <a:pt x="805363" y="2208549"/>
                  <a:pt x="752976" y="2210136"/>
                </a:cubicBezTo>
                <a:cubicBezTo>
                  <a:pt x="700589" y="2211723"/>
                  <a:pt x="600576" y="2187911"/>
                  <a:pt x="543426" y="2181561"/>
                </a:cubicBezTo>
                <a:cubicBezTo>
                  <a:pt x="486276" y="2175211"/>
                  <a:pt x="414838" y="2192673"/>
                  <a:pt x="410076" y="2172036"/>
                </a:cubicBezTo>
                <a:cubicBezTo>
                  <a:pt x="405314" y="2151399"/>
                  <a:pt x="502151" y="2116474"/>
                  <a:pt x="514851" y="2057736"/>
                </a:cubicBezTo>
                <a:cubicBezTo>
                  <a:pt x="527551" y="1998999"/>
                  <a:pt x="498976" y="1908511"/>
                  <a:pt x="486276" y="1819611"/>
                </a:cubicBezTo>
                <a:cubicBezTo>
                  <a:pt x="473576" y="1730711"/>
                  <a:pt x="459289" y="1614824"/>
                  <a:pt x="438651" y="1524336"/>
                </a:cubicBezTo>
                <a:cubicBezTo>
                  <a:pt x="418014" y="1433849"/>
                  <a:pt x="413251" y="1316373"/>
                  <a:pt x="362451" y="1276686"/>
                </a:cubicBezTo>
                <a:cubicBezTo>
                  <a:pt x="311651" y="1236999"/>
                  <a:pt x="192588" y="1284624"/>
                  <a:pt x="133851" y="1286211"/>
                </a:cubicBezTo>
                <a:cubicBezTo>
                  <a:pt x="75114" y="1287798"/>
                  <a:pt x="8438" y="1311611"/>
                  <a:pt x="10026" y="1286211"/>
                </a:cubicBezTo>
                <a:cubicBezTo>
                  <a:pt x="11613" y="1260811"/>
                  <a:pt x="105276" y="1273511"/>
                  <a:pt x="143376" y="1133811"/>
                </a:cubicBezTo>
                <a:cubicBezTo>
                  <a:pt x="181476" y="994111"/>
                  <a:pt x="227514" y="597236"/>
                  <a:pt x="238626" y="448011"/>
                </a:cubicBezTo>
                <a:cubicBezTo>
                  <a:pt x="249738" y="298786"/>
                  <a:pt x="248151" y="274973"/>
                  <a:pt x="210051" y="228936"/>
                </a:cubicBez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1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স্বাদ</a:t>
            </a:r>
          </a:p>
          <a:p>
            <a:pPr algn="ctr"/>
            <a:r>
              <a:rPr lang="bn-BD" sz="21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কোরক</a:t>
            </a:r>
          </a:p>
          <a:p>
            <a:pPr algn="ctr"/>
            <a:r>
              <a:rPr lang="bn-BD" sz="21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নেই</a:t>
            </a:r>
            <a:endParaRPr lang="en-US" sz="21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Bent Arrow 24"/>
          <p:cNvSpPr/>
          <p:nvPr/>
        </p:nvSpPr>
        <p:spPr>
          <a:xfrm rot="2778878" flipH="1" flipV="1">
            <a:off x="3570904" y="3405033"/>
            <a:ext cx="266161" cy="2237339"/>
          </a:xfrm>
          <a:prstGeom prst="bentArrow">
            <a:avLst>
              <a:gd name="adj1" fmla="val 25000"/>
              <a:gd name="adj2" fmla="val 16357"/>
              <a:gd name="adj3" fmla="val 25000"/>
              <a:gd name="adj4" fmla="val 437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3771286" y="1798435"/>
            <a:ext cx="1733381" cy="930404"/>
          </a:xfrm>
          <a:custGeom>
            <a:avLst/>
            <a:gdLst>
              <a:gd name="connsiteX0" fmla="*/ 13430 w 3062555"/>
              <a:gd name="connsiteY0" fmla="*/ 1321654 h 1565550"/>
              <a:gd name="connsiteX1" fmla="*/ 328475 w 3062555"/>
              <a:gd name="connsiteY1" fmla="*/ 1045029 h 1565550"/>
              <a:gd name="connsiteX2" fmla="*/ 497524 w 3062555"/>
              <a:gd name="connsiteY2" fmla="*/ 829876 h 1565550"/>
              <a:gd name="connsiteX3" fmla="*/ 628152 w 3062555"/>
              <a:gd name="connsiteY3" fmla="*/ 683879 h 1565550"/>
              <a:gd name="connsiteX4" fmla="*/ 735729 w 3062555"/>
              <a:gd name="connsiteY4" fmla="*/ 514830 h 1565550"/>
              <a:gd name="connsiteX5" fmla="*/ 943198 w 3062555"/>
              <a:gd name="connsiteY5" fmla="*/ 338097 h 1565550"/>
              <a:gd name="connsiteX6" fmla="*/ 1127615 w 3062555"/>
              <a:gd name="connsiteY6" fmla="*/ 207469 h 1565550"/>
              <a:gd name="connsiteX7" fmla="*/ 1350452 w 3062555"/>
              <a:gd name="connsiteY7" fmla="*/ 69156 h 1565550"/>
              <a:gd name="connsiteX8" fmla="*/ 1504132 w 3062555"/>
              <a:gd name="connsiteY8" fmla="*/ 0 h 1565550"/>
              <a:gd name="connsiteX9" fmla="*/ 1726969 w 3062555"/>
              <a:gd name="connsiteY9" fmla="*/ 69156 h 1565550"/>
              <a:gd name="connsiteX10" fmla="*/ 2042015 w 3062555"/>
              <a:gd name="connsiteY10" fmla="*/ 338097 h 1565550"/>
              <a:gd name="connsiteX11" fmla="*/ 2418532 w 3062555"/>
              <a:gd name="connsiteY11" fmla="*/ 676195 h 1565550"/>
              <a:gd name="connsiteX12" fmla="*/ 2764314 w 3062555"/>
              <a:gd name="connsiteY12" fmla="*/ 1083449 h 1565550"/>
              <a:gd name="connsiteX13" fmla="*/ 3048623 w 3062555"/>
              <a:gd name="connsiteY13" fmla="*/ 1337022 h 1565550"/>
              <a:gd name="connsiteX14" fmla="*/ 2994835 w 3062555"/>
              <a:gd name="connsiteY14" fmla="*/ 1490702 h 1565550"/>
              <a:gd name="connsiteX15" fmla="*/ 2787366 w 3062555"/>
              <a:gd name="connsiteY15" fmla="*/ 1544491 h 1565550"/>
              <a:gd name="connsiteX16" fmla="*/ 2433900 w 3062555"/>
              <a:gd name="connsiteY16" fmla="*/ 1459966 h 1565550"/>
              <a:gd name="connsiteX17" fmla="*/ 2126539 w 3062555"/>
              <a:gd name="connsiteY17" fmla="*/ 1352390 h 1565550"/>
              <a:gd name="connsiteX18" fmla="*/ 1880650 w 3062555"/>
              <a:gd name="connsiteY18" fmla="*/ 1290918 h 1565550"/>
              <a:gd name="connsiteX19" fmla="*/ 1634761 w 3062555"/>
              <a:gd name="connsiteY19" fmla="*/ 1283234 h 1565550"/>
              <a:gd name="connsiteX20" fmla="*/ 1327400 w 3062555"/>
              <a:gd name="connsiteY20" fmla="*/ 1306286 h 1565550"/>
              <a:gd name="connsiteX21" fmla="*/ 1004670 w 3062555"/>
              <a:gd name="connsiteY21" fmla="*/ 1383126 h 1565550"/>
              <a:gd name="connsiteX22" fmla="*/ 658889 w 3062555"/>
              <a:gd name="connsiteY22" fmla="*/ 1475334 h 1565550"/>
              <a:gd name="connsiteX23" fmla="*/ 397631 w 3062555"/>
              <a:gd name="connsiteY23" fmla="*/ 1559859 h 1565550"/>
              <a:gd name="connsiteX24" fmla="*/ 167110 w 3062555"/>
              <a:gd name="connsiteY24" fmla="*/ 1544491 h 1565550"/>
              <a:gd name="connsiteX25" fmla="*/ 67218 w 3062555"/>
              <a:gd name="connsiteY25" fmla="*/ 1436914 h 1565550"/>
              <a:gd name="connsiteX26" fmla="*/ 13430 w 3062555"/>
              <a:gd name="connsiteY26" fmla="*/ 1321654 h 156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062555" h="1565550">
                <a:moveTo>
                  <a:pt x="13430" y="1321654"/>
                </a:moveTo>
                <a:cubicBezTo>
                  <a:pt x="56973" y="1256340"/>
                  <a:pt x="247793" y="1126992"/>
                  <a:pt x="328475" y="1045029"/>
                </a:cubicBezTo>
                <a:cubicBezTo>
                  <a:pt x="409157" y="963066"/>
                  <a:pt x="447578" y="890068"/>
                  <a:pt x="497524" y="829876"/>
                </a:cubicBezTo>
                <a:cubicBezTo>
                  <a:pt x="547470" y="769684"/>
                  <a:pt x="588451" y="736387"/>
                  <a:pt x="628152" y="683879"/>
                </a:cubicBezTo>
                <a:cubicBezTo>
                  <a:pt x="667853" y="631371"/>
                  <a:pt x="683221" y="572460"/>
                  <a:pt x="735729" y="514830"/>
                </a:cubicBezTo>
                <a:cubicBezTo>
                  <a:pt x="788237" y="457200"/>
                  <a:pt x="877884" y="389324"/>
                  <a:pt x="943198" y="338097"/>
                </a:cubicBezTo>
                <a:cubicBezTo>
                  <a:pt x="1008512" y="286870"/>
                  <a:pt x="1059739" y="252292"/>
                  <a:pt x="1127615" y="207469"/>
                </a:cubicBezTo>
                <a:cubicBezTo>
                  <a:pt x="1195491" y="162646"/>
                  <a:pt x="1287699" y="103734"/>
                  <a:pt x="1350452" y="69156"/>
                </a:cubicBezTo>
                <a:cubicBezTo>
                  <a:pt x="1413205" y="34578"/>
                  <a:pt x="1441379" y="0"/>
                  <a:pt x="1504132" y="0"/>
                </a:cubicBezTo>
                <a:cubicBezTo>
                  <a:pt x="1566885" y="0"/>
                  <a:pt x="1637322" y="12807"/>
                  <a:pt x="1726969" y="69156"/>
                </a:cubicBezTo>
                <a:cubicBezTo>
                  <a:pt x="1816616" y="125505"/>
                  <a:pt x="1926755" y="236924"/>
                  <a:pt x="2042015" y="338097"/>
                </a:cubicBezTo>
                <a:cubicBezTo>
                  <a:pt x="2157276" y="439270"/>
                  <a:pt x="2298149" y="551970"/>
                  <a:pt x="2418532" y="676195"/>
                </a:cubicBezTo>
                <a:cubicBezTo>
                  <a:pt x="2538915" y="800420"/>
                  <a:pt x="2659299" y="973311"/>
                  <a:pt x="2764314" y="1083449"/>
                </a:cubicBezTo>
                <a:cubicBezTo>
                  <a:pt x="2869329" y="1193587"/>
                  <a:pt x="3010203" y="1269146"/>
                  <a:pt x="3048623" y="1337022"/>
                </a:cubicBezTo>
                <a:cubicBezTo>
                  <a:pt x="3087043" y="1404898"/>
                  <a:pt x="3038378" y="1456124"/>
                  <a:pt x="2994835" y="1490702"/>
                </a:cubicBezTo>
                <a:cubicBezTo>
                  <a:pt x="2951292" y="1525280"/>
                  <a:pt x="2880855" y="1549614"/>
                  <a:pt x="2787366" y="1544491"/>
                </a:cubicBezTo>
                <a:cubicBezTo>
                  <a:pt x="2693877" y="1539368"/>
                  <a:pt x="2544038" y="1491983"/>
                  <a:pt x="2433900" y="1459966"/>
                </a:cubicBezTo>
                <a:cubicBezTo>
                  <a:pt x="2323762" y="1427949"/>
                  <a:pt x="2218747" y="1380565"/>
                  <a:pt x="2126539" y="1352390"/>
                </a:cubicBezTo>
                <a:cubicBezTo>
                  <a:pt x="2034331" y="1324215"/>
                  <a:pt x="1962613" y="1302444"/>
                  <a:pt x="1880650" y="1290918"/>
                </a:cubicBezTo>
                <a:cubicBezTo>
                  <a:pt x="1798687" y="1279392"/>
                  <a:pt x="1726969" y="1280673"/>
                  <a:pt x="1634761" y="1283234"/>
                </a:cubicBezTo>
                <a:cubicBezTo>
                  <a:pt x="1542553" y="1285795"/>
                  <a:pt x="1432415" y="1289637"/>
                  <a:pt x="1327400" y="1306286"/>
                </a:cubicBezTo>
                <a:cubicBezTo>
                  <a:pt x="1222385" y="1322935"/>
                  <a:pt x="1116089" y="1354951"/>
                  <a:pt x="1004670" y="1383126"/>
                </a:cubicBezTo>
                <a:cubicBezTo>
                  <a:pt x="893252" y="1411301"/>
                  <a:pt x="760062" y="1445879"/>
                  <a:pt x="658889" y="1475334"/>
                </a:cubicBezTo>
                <a:cubicBezTo>
                  <a:pt x="557716" y="1504789"/>
                  <a:pt x="479594" y="1548333"/>
                  <a:pt x="397631" y="1559859"/>
                </a:cubicBezTo>
                <a:cubicBezTo>
                  <a:pt x="315668" y="1571385"/>
                  <a:pt x="222179" y="1564982"/>
                  <a:pt x="167110" y="1544491"/>
                </a:cubicBezTo>
                <a:cubicBezTo>
                  <a:pt x="112041" y="1524000"/>
                  <a:pt x="90270" y="1474053"/>
                  <a:pt x="67218" y="1436914"/>
                </a:cubicBezTo>
                <a:cubicBezTo>
                  <a:pt x="44166" y="1399775"/>
                  <a:pt x="-30113" y="1386968"/>
                  <a:pt x="13430" y="1321654"/>
                </a:cubicBez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1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তিতা </a:t>
            </a:r>
          </a:p>
          <a:p>
            <a:pPr algn="ctr"/>
            <a:r>
              <a:rPr lang="bn-BD" sz="21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স্বাদ কোরক</a:t>
            </a:r>
            <a:endParaRPr lang="en-US" sz="21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4816515" y="3762226"/>
            <a:ext cx="1004224" cy="929795"/>
          </a:xfrm>
          <a:custGeom>
            <a:avLst/>
            <a:gdLst>
              <a:gd name="connsiteX0" fmla="*/ 160390 w 1236631"/>
              <a:gd name="connsiteY0" fmla="*/ 36794 h 1225143"/>
              <a:gd name="connsiteX1" fmla="*/ 433523 w 1236631"/>
              <a:gd name="connsiteY1" fmla="*/ 30857 h 1225143"/>
              <a:gd name="connsiteX2" fmla="*/ 694780 w 1236631"/>
              <a:gd name="connsiteY2" fmla="*/ 36794 h 1225143"/>
              <a:gd name="connsiteX3" fmla="*/ 902598 w 1236631"/>
              <a:gd name="connsiteY3" fmla="*/ 66483 h 1225143"/>
              <a:gd name="connsiteX4" fmla="*/ 1098541 w 1236631"/>
              <a:gd name="connsiteY4" fmla="*/ 161485 h 1225143"/>
              <a:gd name="connsiteX5" fmla="*/ 1229169 w 1236631"/>
              <a:gd name="connsiteY5" fmla="*/ 303989 h 1225143"/>
              <a:gd name="connsiteX6" fmla="*/ 1211356 w 1236631"/>
              <a:gd name="connsiteY6" fmla="*/ 547433 h 1225143"/>
              <a:gd name="connsiteX7" fmla="*/ 1134167 w 1236631"/>
              <a:gd name="connsiteY7" fmla="*/ 773065 h 1225143"/>
              <a:gd name="connsiteX8" fmla="*/ 1021351 w 1236631"/>
              <a:gd name="connsiteY8" fmla="*/ 1099636 h 1225143"/>
              <a:gd name="connsiteX9" fmla="*/ 956037 w 1236631"/>
              <a:gd name="connsiteY9" fmla="*/ 1224327 h 1225143"/>
              <a:gd name="connsiteX10" fmla="*/ 789782 w 1236631"/>
              <a:gd name="connsiteY10" fmla="*/ 1147137 h 1225143"/>
              <a:gd name="connsiteX11" fmla="*/ 617590 w 1236631"/>
              <a:gd name="connsiteY11" fmla="*/ 1022446 h 1225143"/>
              <a:gd name="connsiteX12" fmla="*/ 409772 w 1236631"/>
              <a:gd name="connsiteY12" fmla="*/ 927444 h 1225143"/>
              <a:gd name="connsiteX13" fmla="*/ 172266 w 1236631"/>
              <a:gd name="connsiteY13" fmla="*/ 909631 h 1225143"/>
              <a:gd name="connsiteX14" fmla="*/ 41637 w 1236631"/>
              <a:gd name="connsiteY14" fmla="*/ 856192 h 1225143"/>
              <a:gd name="connsiteX15" fmla="*/ 73 w 1236631"/>
              <a:gd name="connsiteY15" fmla="*/ 719626 h 1225143"/>
              <a:gd name="connsiteX16" fmla="*/ 35699 w 1236631"/>
              <a:gd name="connsiteY16" fmla="*/ 505870 h 1225143"/>
              <a:gd name="connsiteX17" fmla="*/ 160390 w 1236631"/>
              <a:gd name="connsiteY17" fmla="*/ 36794 h 1225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36631" h="1225143">
                <a:moveTo>
                  <a:pt x="160390" y="36794"/>
                </a:moveTo>
                <a:cubicBezTo>
                  <a:pt x="226694" y="-42375"/>
                  <a:pt x="344458" y="30857"/>
                  <a:pt x="433523" y="30857"/>
                </a:cubicBezTo>
                <a:cubicBezTo>
                  <a:pt x="522588" y="30857"/>
                  <a:pt x="616601" y="30856"/>
                  <a:pt x="694780" y="36794"/>
                </a:cubicBezTo>
                <a:cubicBezTo>
                  <a:pt x="772959" y="42732"/>
                  <a:pt x="835305" y="45701"/>
                  <a:pt x="902598" y="66483"/>
                </a:cubicBezTo>
                <a:cubicBezTo>
                  <a:pt x="969891" y="87265"/>
                  <a:pt x="1044113" y="121901"/>
                  <a:pt x="1098541" y="161485"/>
                </a:cubicBezTo>
                <a:cubicBezTo>
                  <a:pt x="1152969" y="201069"/>
                  <a:pt x="1210367" y="239664"/>
                  <a:pt x="1229169" y="303989"/>
                </a:cubicBezTo>
                <a:cubicBezTo>
                  <a:pt x="1247972" y="368314"/>
                  <a:pt x="1227190" y="469254"/>
                  <a:pt x="1211356" y="547433"/>
                </a:cubicBezTo>
                <a:cubicBezTo>
                  <a:pt x="1195522" y="625612"/>
                  <a:pt x="1165834" y="681031"/>
                  <a:pt x="1134167" y="773065"/>
                </a:cubicBezTo>
                <a:cubicBezTo>
                  <a:pt x="1102500" y="865099"/>
                  <a:pt x="1051039" y="1024426"/>
                  <a:pt x="1021351" y="1099636"/>
                </a:cubicBezTo>
                <a:cubicBezTo>
                  <a:pt x="991663" y="1174846"/>
                  <a:pt x="994632" y="1216410"/>
                  <a:pt x="956037" y="1224327"/>
                </a:cubicBezTo>
                <a:cubicBezTo>
                  <a:pt x="917442" y="1232244"/>
                  <a:pt x="846190" y="1180784"/>
                  <a:pt x="789782" y="1147137"/>
                </a:cubicBezTo>
                <a:cubicBezTo>
                  <a:pt x="733374" y="1113490"/>
                  <a:pt x="680925" y="1059061"/>
                  <a:pt x="617590" y="1022446"/>
                </a:cubicBezTo>
                <a:cubicBezTo>
                  <a:pt x="554255" y="985831"/>
                  <a:pt x="483993" y="946246"/>
                  <a:pt x="409772" y="927444"/>
                </a:cubicBezTo>
                <a:cubicBezTo>
                  <a:pt x="335551" y="908642"/>
                  <a:pt x="233622" y="921506"/>
                  <a:pt x="172266" y="909631"/>
                </a:cubicBezTo>
                <a:cubicBezTo>
                  <a:pt x="110910" y="897756"/>
                  <a:pt x="70336" y="887860"/>
                  <a:pt x="41637" y="856192"/>
                </a:cubicBezTo>
                <a:cubicBezTo>
                  <a:pt x="12938" y="824525"/>
                  <a:pt x="1063" y="778013"/>
                  <a:pt x="73" y="719626"/>
                </a:cubicBezTo>
                <a:cubicBezTo>
                  <a:pt x="-917" y="661239"/>
                  <a:pt x="7990" y="621655"/>
                  <a:pt x="35699" y="505870"/>
                </a:cubicBezTo>
                <a:cubicBezTo>
                  <a:pt x="63408" y="390085"/>
                  <a:pt x="94086" y="115963"/>
                  <a:pt x="160390" y="36794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কোরক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8" name="Freeform 27"/>
          <p:cNvSpPr/>
          <p:nvPr/>
        </p:nvSpPr>
        <p:spPr>
          <a:xfrm rot="247629" flipH="1">
            <a:off x="3607903" y="3721490"/>
            <a:ext cx="1015616" cy="976188"/>
          </a:xfrm>
          <a:custGeom>
            <a:avLst/>
            <a:gdLst>
              <a:gd name="connsiteX0" fmla="*/ 160390 w 1236631"/>
              <a:gd name="connsiteY0" fmla="*/ 36794 h 1225143"/>
              <a:gd name="connsiteX1" fmla="*/ 433523 w 1236631"/>
              <a:gd name="connsiteY1" fmla="*/ 30857 h 1225143"/>
              <a:gd name="connsiteX2" fmla="*/ 694780 w 1236631"/>
              <a:gd name="connsiteY2" fmla="*/ 36794 h 1225143"/>
              <a:gd name="connsiteX3" fmla="*/ 902598 w 1236631"/>
              <a:gd name="connsiteY3" fmla="*/ 66483 h 1225143"/>
              <a:gd name="connsiteX4" fmla="*/ 1098541 w 1236631"/>
              <a:gd name="connsiteY4" fmla="*/ 161485 h 1225143"/>
              <a:gd name="connsiteX5" fmla="*/ 1229169 w 1236631"/>
              <a:gd name="connsiteY5" fmla="*/ 303989 h 1225143"/>
              <a:gd name="connsiteX6" fmla="*/ 1211356 w 1236631"/>
              <a:gd name="connsiteY6" fmla="*/ 547433 h 1225143"/>
              <a:gd name="connsiteX7" fmla="*/ 1134167 w 1236631"/>
              <a:gd name="connsiteY7" fmla="*/ 773065 h 1225143"/>
              <a:gd name="connsiteX8" fmla="*/ 1021351 w 1236631"/>
              <a:gd name="connsiteY8" fmla="*/ 1099636 h 1225143"/>
              <a:gd name="connsiteX9" fmla="*/ 956037 w 1236631"/>
              <a:gd name="connsiteY9" fmla="*/ 1224327 h 1225143"/>
              <a:gd name="connsiteX10" fmla="*/ 789782 w 1236631"/>
              <a:gd name="connsiteY10" fmla="*/ 1147137 h 1225143"/>
              <a:gd name="connsiteX11" fmla="*/ 617590 w 1236631"/>
              <a:gd name="connsiteY11" fmla="*/ 1022446 h 1225143"/>
              <a:gd name="connsiteX12" fmla="*/ 409772 w 1236631"/>
              <a:gd name="connsiteY12" fmla="*/ 927444 h 1225143"/>
              <a:gd name="connsiteX13" fmla="*/ 172266 w 1236631"/>
              <a:gd name="connsiteY13" fmla="*/ 909631 h 1225143"/>
              <a:gd name="connsiteX14" fmla="*/ 41637 w 1236631"/>
              <a:gd name="connsiteY14" fmla="*/ 856192 h 1225143"/>
              <a:gd name="connsiteX15" fmla="*/ 73 w 1236631"/>
              <a:gd name="connsiteY15" fmla="*/ 719626 h 1225143"/>
              <a:gd name="connsiteX16" fmla="*/ 35699 w 1236631"/>
              <a:gd name="connsiteY16" fmla="*/ 505870 h 1225143"/>
              <a:gd name="connsiteX17" fmla="*/ 160390 w 1236631"/>
              <a:gd name="connsiteY17" fmla="*/ 36794 h 1225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36631" h="1225143">
                <a:moveTo>
                  <a:pt x="160390" y="36794"/>
                </a:moveTo>
                <a:cubicBezTo>
                  <a:pt x="226694" y="-42375"/>
                  <a:pt x="344458" y="30857"/>
                  <a:pt x="433523" y="30857"/>
                </a:cubicBezTo>
                <a:cubicBezTo>
                  <a:pt x="522588" y="30857"/>
                  <a:pt x="616601" y="30856"/>
                  <a:pt x="694780" y="36794"/>
                </a:cubicBezTo>
                <a:cubicBezTo>
                  <a:pt x="772959" y="42732"/>
                  <a:pt x="835305" y="45701"/>
                  <a:pt x="902598" y="66483"/>
                </a:cubicBezTo>
                <a:cubicBezTo>
                  <a:pt x="969891" y="87265"/>
                  <a:pt x="1044113" y="121901"/>
                  <a:pt x="1098541" y="161485"/>
                </a:cubicBezTo>
                <a:cubicBezTo>
                  <a:pt x="1152969" y="201069"/>
                  <a:pt x="1210367" y="239664"/>
                  <a:pt x="1229169" y="303989"/>
                </a:cubicBezTo>
                <a:cubicBezTo>
                  <a:pt x="1247972" y="368314"/>
                  <a:pt x="1227190" y="469254"/>
                  <a:pt x="1211356" y="547433"/>
                </a:cubicBezTo>
                <a:cubicBezTo>
                  <a:pt x="1195522" y="625612"/>
                  <a:pt x="1165834" y="681031"/>
                  <a:pt x="1134167" y="773065"/>
                </a:cubicBezTo>
                <a:cubicBezTo>
                  <a:pt x="1102500" y="865099"/>
                  <a:pt x="1051039" y="1024426"/>
                  <a:pt x="1021351" y="1099636"/>
                </a:cubicBezTo>
                <a:cubicBezTo>
                  <a:pt x="991663" y="1174846"/>
                  <a:pt x="994632" y="1216410"/>
                  <a:pt x="956037" y="1224327"/>
                </a:cubicBezTo>
                <a:cubicBezTo>
                  <a:pt x="917442" y="1232244"/>
                  <a:pt x="846190" y="1180784"/>
                  <a:pt x="789782" y="1147137"/>
                </a:cubicBezTo>
                <a:cubicBezTo>
                  <a:pt x="733374" y="1113490"/>
                  <a:pt x="680925" y="1059061"/>
                  <a:pt x="617590" y="1022446"/>
                </a:cubicBezTo>
                <a:cubicBezTo>
                  <a:pt x="554255" y="985831"/>
                  <a:pt x="483993" y="946246"/>
                  <a:pt x="409772" y="927444"/>
                </a:cubicBezTo>
                <a:cubicBezTo>
                  <a:pt x="335551" y="908642"/>
                  <a:pt x="233622" y="921506"/>
                  <a:pt x="172266" y="909631"/>
                </a:cubicBezTo>
                <a:cubicBezTo>
                  <a:pt x="110910" y="897756"/>
                  <a:pt x="70336" y="887860"/>
                  <a:pt x="41637" y="856192"/>
                </a:cubicBezTo>
                <a:cubicBezTo>
                  <a:pt x="12938" y="824525"/>
                  <a:pt x="1063" y="778013"/>
                  <a:pt x="73" y="719626"/>
                </a:cubicBezTo>
                <a:cubicBezTo>
                  <a:pt x="-917" y="661239"/>
                  <a:pt x="7990" y="621655"/>
                  <a:pt x="35699" y="505870"/>
                </a:cubicBezTo>
                <a:cubicBezTo>
                  <a:pt x="63408" y="390085"/>
                  <a:pt x="94086" y="115963"/>
                  <a:pt x="160390" y="36794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নোন্তা স্বাদ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4054594" y="4409116"/>
            <a:ext cx="1470471" cy="838381"/>
          </a:xfrm>
          <a:custGeom>
            <a:avLst/>
            <a:gdLst>
              <a:gd name="connsiteX0" fmla="*/ 50800 w 2152017"/>
              <a:gd name="connsiteY0" fmla="*/ 278658 h 932393"/>
              <a:gd name="connsiteX1" fmla="*/ 298450 w 2152017"/>
              <a:gd name="connsiteY1" fmla="*/ 107208 h 932393"/>
              <a:gd name="connsiteX2" fmla="*/ 574675 w 2152017"/>
              <a:gd name="connsiteY2" fmla="*/ 21483 h 932393"/>
              <a:gd name="connsiteX3" fmla="*/ 850900 w 2152017"/>
              <a:gd name="connsiteY3" fmla="*/ 2433 h 932393"/>
              <a:gd name="connsiteX4" fmla="*/ 1222375 w 2152017"/>
              <a:gd name="connsiteY4" fmla="*/ 11958 h 932393"/>
              <a:gd name="connsiteX5" fmla="*/ 1622425 w 2152017"/>
              <a:gd name="connsiteY5" fmla="*/ 107208 h 932393"/>
              <a:gd name="connsiteX6" fmla="*/ 1736725 w 2152017"/>
              <a:gd name="connsiteY6" fmla="*/ 145308 h 932393"/>
              <a:gd name="connsiteX7" fmla="*/ 2022475 w 2152017"/>
              <a:gd name="connsiteY7" fmla="*/ 288183 h 932393"/>
              <a:gd name="connsiteX8" fmla="*/ 2136775 w 2152017"/>
              <a:gd name="connsiteY8" fmla="*/ 507258 h 932393"/>
              <a:gd name="connsiteX9" fmla="*/ 1698625 w 2152017"/>
              <a:gd name="connsiteY9" fmla="*/ 821583 h 932393"/>
              <a:gd name="connsiteX10" fmla="*/ 1136650 w 2152017"/>
              <a:gd name="connsiteY10" fmla="*/ 926358 h 932393"/>
              <a:gd name="connsiteX11" fmla="*/ 593725 w 2152017"/>
              <a:gd name="connsiteY11" fmla="*/ 897783 h 932393"/>
              <a:gd name="connsiteX12" fmla="*/ 231775 w 2152017"/>
              <a:gd name="connsiteY12" fmla="*/ 716808 h 932393"/>
              <a:gd name="connsiteX13" fmla="*/ 31750 w 2152017"/>
              <a:gd name="connsiteY13" fmla="*/ 535833 h 932393"/>
              <a:gd name="connsiteX14" fmla="*/ 3175 w 2152017"/>
              <a:gd name="connsiteY14" fmla="*/ 354858 h 932393"/>
              <a:gd name="connsiteX15" fmla="*/ 50800 w 2152017"/>
              <a:gd name="connsiteY15" fmla="*/ 278658 h 932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52017" h="932393">
                <a:moveTo>
                  <a:pt x="50800" y="278658"/>
                </a:moveTo>
                <a:cubicBezTo>
                  <a:pt x="100012" y="237383"/>
                  <a:pt x="211138" y="150070"/>
                  <a:pt x="298450" y="107208"/>
                </a:cubicBezTo>
                <a:cubicBezTo>
                  <a:pt x="385762" y="64346"/>
                  <a:pt x="482600" y="38945"/>
                  <a:pt x="574675" y="21483"/>
                </a:cubicBezTo>
                <a:cubicBezTo>
                  <a:pt x="666750" y="4021"/>
                  <a:pt x="742950" y="4020"/>
                  <a:pt x="850900" y="2433"/>
                </a:cubicBezTo>
                <a:cubicBezTo>
                  <a:pt x="958850" y="845"/>
                  <a:pt x="1093788" y="-5504"/>
                  <a:pt x="1222375" y="11958"/>
                </a:cubicBezTo>
                <a:cubicBezTo>
                  <a:pt x="1350962" y="29420"/>
                  <a:pt x="1536700" y="84983"/>
                  <a:pt x="1622425" y="107208"/>
                </a:cubicBezTo>
                <a:cubicBezTo>
                  <a:pt x="1708150" y="129433"/>
                  <a:pt x="1670050" y="115146"/>
                  <a:pt x="1736725" y="145308"/>
                </a:cubicBezTo>
                <a:cubicBezTo>
                  <a:pt x="1803400" y="175470"/>
                  <a:pt x="1955800" y="227858"/>
                  <a:pt x="2022475" y="288183"/>
                </a:cubicBezTo>
                <a:cubicBezTo>
                  <a:pt x="2089150" y="348508"/>
                  <a:pt x="2190750" y="418358"/>
                  <a:pt x="2136775" y="507258"/>
                </a:cubicBezTo>
                <a:cubicBezTo>
                  <a:pt x="2082800" y="596158"/>
                  <a:pt x="1865313" y="751733"/>
                  <a:pt x="1698625" y="821583"/>
                </a:cubicBezTo>
                <a:cubicBezTo>
                  <a:pt x="1531938" y="891433"/>
                  <a:pt x="1320800" y="913658"/>
                  <a:pt x="1136650" y="926358"/>
                </a:cubicBezTo>
                <a:cubicBezTo>
                  <a:pt x="952500" y="939058"/>
                  <a:pt x="744537" y="932708"/>
                  <a:pt x="593725" y="897783"/>
                </a:cubicBezTo>
                <a:cubicBezTo>
                  <a:pt x="442913" y="862858"/>
                  <a:pt x="325437" y="777133"/>
                  <a:pt x="231775" y="716808"/>
                </a:cubicBezTo>
                <a:cubicBezTo>
                  <a:pt x="138113" y="656483"/>
                  <a:pt x="69850" y="596158"/>
                  <a:pt x="31750" y="535833"/>
                </a:cubicBezTo>
                <a:cubicBezTo>
                  <a:pt x="-6350" y="475508"/>
                  <a:pt x="-1588" y="404071"/>
                  <a:pt x="3175" y="354858"/>
                </a:cubicBezTo>
                <a:cubicBezTo>
                  <a:pt x="7937" y="305646"/>
                  <a:pt x="1588" y="319933"/>
                  <a:pt x="50800" y="278658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মিষ্টি স্বাদ কোরক</a:t>
            </a:r>
            <a:endParaRPr lang="en-US" sz="2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7362708" y="3089647"/>
            <a:ext cx="1417730" cy="1485215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Oval 31"/>
          <p:cNvSpPr/>
          <p:nvPr/>
        </p:nvSpPr>
        <p:spPr>
          <a:xfrm>
            <a:off x="867052" y="1732411"/>
            <a:ext cx="1676387" cy="1744649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Oval 32"/>
          <p:cNvSpPr/>
          <p:nvPr/>
        </p:nvSpPr>
        <p:spPr>
          <a:xfrm>
            <a:off x="6628948" y="1645402"/>
            <a:ext cx="1578284" cy="1548185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4" name="Oval 33"/>
          <p:cNvSpPr/>
          <p:nvPr/>
        </p:nvSpPr>
        <p:spPr>
          <a:xfrm>
            <a:off x="6745407" y="4574863"/>
            <a:ext cx="1340892" cy="1277468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" name="Oval 34"/>
          <p:cNvSpPr/>
          <p:nvPr/>
        </p:nvSpPr>
        <p:spPr>
          <a:xfrm>
            <a:off x="946878" y="3732967"/>
            <a:ext cx="1856229" cy="1769711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8366" b="-53154"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6" name="Straight Arrow Connector 35"/>
          <p:cNvCxnSpPr>
            <a:stCxn id="26" idx="1"/>
          </p:cNvCxnSpPr>
          <p:nvPr/>
        </p:nvCxnSpPr>
        <p:spPr>
          <a:xfrm flipH="1">
            <a:off x="2414518" y="2419494"/>
            <a:ext cx="1542683" cy="21825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 36"/>
          <p:cNvSpPr/>
          <p:nvPr/>
        </p:nvSpPr>
        <p:spPr>
          <a:xfrm>
            <a:off x="5013805" y="3029007"/>
            <a:ext cx="981724" cy="858136"/>
          </a:xfrm>
          <a:custGeom>
            <a:avLst/>
            <a:gdLst>
              <a:gd name="connsiteX0" fmla="*/ 36225 w 1406826"/>
              <a:gd name="connsiteY0" fmla="*/ 52142 h 1223958"/>
              <a:gd name="connsiteX1" fmla="*/ 256804 w 1406826"/>
              <a:gd name="connsiteY1" fmla="*/ 6 h 1223958"/>
              <a:gd name="connsiteX2" fmla="*/ 481394 w 1406826"/>
              <a:gd name="connsiteY2" fmla="*/ 48132 h 1223958"/>
              <a:gd name="connsiteX3" fmla="*/ 1359699 w 1406826"/>
              <a:gd name="connsiteY3" fmla="*/ 256679 h 1223958"/>
              <a:gd name="connsiteX4" fmla="*/ 1275478 w 1406826"/>
              <a:gd name="connsiteY4" fmla="*/ 946490 h 1223958"/>
              <a:gd name="connsiteX5" fmla="*/ 1171204 w 1406826"/>
              <a:gd name="connsiteY5" fmla="*/ 1219206 h 1223958"/>
              <a:gd name="connsiteX6" fmla="*/ 882446 w 1406826"/>
              <a:gd name="connsiteY6" fmla="*/ 1114932 h 1223958"/>
              <a:gd name="connsiteX7" fmla="*/ 758120 w 1406826"/>
              <a:gd name="connsiteY7" fmla="*/ 1050763 h 1223958"/>
              <a:gd name="connsiteX8" fmla="*/ 441289 w 1406826"/>
              <a:gd name="connsiteY8" fmla="*/ 1034721 h 1223958"/>
              <a:gd name="connsiteX9" fmla="*/ 204667 w 1406826"/>
              <a:gd name="connsiteY9" fmla="*/ 1026700 h 1223958"/>
              <a:gd name="connsiteX10" fmla="*/ 76331 w 1406826"/>
              <a:gd name="connsiteY10" fmla="*/ 830185 h 1223958"/>
              <a:gd name="connsiteX11" fmla="*/ 32215 w 1406826"/>
              <a:gd name="connsiteY11" fmla="*/ 581532 h 1223958"/>
              <a:gd name="connsiteX12" fmla="*/ 131 w 1406826"/>
              <a:gd name="connsiteY12" fmla="*/ 328869 h 1223958"/>
              <a:gd name="connsiteX13" fmla="*/ 36225 w 1406826"/>
              <a:gd name="connsiteY13" fmla="*/ 52142 h 122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06826" h="1223958">
                <a:moveTo>
                  <a:pt x="36225" y="52142"/>
                </a:moveTo>
                <a:cubicBezTo>
                  <a:pt x="79004" y="-2668"/>
                  <a:pt x="182609" y="674"/>
                  <a:pt x="256804" y="6"/>
                </a:cubicBezTo>
                <a:cubicBezTo>
                  <a:pt x="330999" y="-662"/>
                  <a:pt x="481394" y="48132"/>
                  <a:pt x="481394" y="48132"/>
                </a:cubicBezTo>
                <a:cubicBezTo>
                  <a:pt x="665210" y="90911"/>
                  <a:pt x="1227352" y="106953"/>
                  <a:pt x="1359699" y="256679"/>
                </a:cubicBezTo>
                <a:cubicBezTo>
                  <a:pt x="1492046" y="406405"/>
                  <a:pt x="1306894" y="786069"/>
                  <a:pt x="1275478" y="946490"/>
                </a:cubicBezTo>
                <a:cubicBezTo>
                  <a:pt x="1244062" y="1106911"/>
                  <a:pt x="1236709" y="1191132"/>
                  <a:pt x="1171204" y="1219206"/>
                </a:cubicBezTo>
                <a:cubicBezTo>
                  <a:pt x="1105699" y="1247280"/>
                  <a:pt x="951293" y="1143006"/>
                  <a:pt x="882446" y="1114932"/>
                </a:cubicBezTo>
                <a:cubicBezTo>
                  <a:pt x="813599" y="1086858"/>
                  <a:pt x="831646" y="1064131"/>
                  <a:pt x="758120" y="1050763"/>
                </a:cubicBezTo>
                <a:cubicBezTo>
                  <a:pt x="684594" y="1037395"/>
                  <a:pt x="441289" y="1034721"/>
                  <a:pt x="441289" y="1034721"/>
                </a:cubicBezTo>
                <a:cubicBezTo>
                  <a:pt x="349047" y="1030711"/>
                  <a:pt x="265493" y="1060789"/>
                  <a:pt x="204667" y="1026700"/>
                </a:cubicBezTo>
                <a:cubicBezTo>
                  <a:pt x="143841" y="992611"/>
                  <a:pt x="105073" y="904380"/>
                  <a:pt x="76331" y="830185"/>
                </a:cubicBezTo>
                <a:cubicBezTo>
                  <a:pt x="47589" y="755990"/>
                  <a:pt x="44915" y="665085"/>
                  <a:pt x="32215" y="581532"/>
                </a:cubicBezTo>
                <a:cubicBezTo>
                  <a:pt x="19515" y="497979"/>
                  <a:pt x="-1874" y="417101"/>
                  <a:pt x="131" y="328869"/>
                </a:cubicBezTo>
                <a:cubicBezTo>
                  <a:pt x="2136" y="240637"/>
                  <a:pt x="-6554" y="106952"/>
                  <a:pt x="36225" y="52142"/>
                </a:cubicBez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কোরক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Freeform 37"/>
          <p:cNvSpPr/>
          <p:nvPr/>
        </p:nvSpPr>
        <p:spPr>
          <a:xfrm flipH="1">
            <a:off x="3344817" y="2953132"/>
            <a:ext cx="1038283" cy="929387"/>
          </a:xfrm>
          <a:custGeom>
            <a:avLst/>
            <a:gdLst>
              <a:gd name="connsiteX0" fmla="*/ 36225 w 1406826"/>
              <a:gd name="connsiteY0" fmla="*/ 52142 h 1223958"/>
              <a:gd name="connsiteX1" fmla="*/ 256804 w 1406826"/>
              <a:gd name="connsiteY1" fmla="*/ 6 h 1223958"/>
              <a:gd name="connsiteX2" fmla="*/ 481394 w 1406826"/>
              <a:gd name="connsiteY2" fmla="*/ 48132 h 1223958"/>
              <a:gd name="connsiteX3" fmla="*/ 1359699 w 1406826"/>
              <a:gd name="connsiteY3" fmla="*/ 256679 h 1223958"/>
              <a:gd name="connsiteX4" fmla="*/ 1275478 w 1406826"/>
              <a:gd name="connsiteY4" fmla="*/ 946490 h 1223958"/>
              <a:gd name="connsiteX5" fmla="*/ 1171204 w 1406826"/>
              <a:gd name="connsiteY5" fmla="*/ 1219206 h 1223958"/>
              <a:gd name="connsiteX6" fmla="*/ 882446 w 1406826"/>
              <a:gd name="connsiteY6" fmla="*/ 1114932 h 1223958"/>
              <a:gd name="connsiteX7" fmla="*/ 758120 w 1406826"/>
              <a:gd name="connsiteY7" fmla="*/ 1050763 h 1223958"/>
              <a:gd name="connsiteX8" fmla="*/ 441289 w 1406826"/>
              <a:gd name="connsiteY8" fmla="*/ 1034721 h 1223958"/>
              <a:gd name="connsiteX9" fmla="*/ 204667 w 1406826"/>
              <a:gd name="connsiteY9" fmla="*/ 1026700 h 1223958"/>
              <a:gd name="connsiteX10" fmla="*/ 76331 w 1406826"/>
              <a:gd name="connsiteY10" fmla="*/ 830185 h 1223958"/>
              <a:gd name="connsiteX11" fmla="*/ 32215 w 1406826"/>
              <a:gd name="connsiteY11" fmla="*/ 581532 h 1223958"/>
              <a:gd name="connsiteX12" fmla="*/ 131 w 1406826"/>
              <a:gd name="connsiteY12" fmla="*/ 328869 h 1223958"/>
              <a:gd name="connsiteX13" fmla="*/ 36225 w 1406826"/>
              <a:gd name="connsiteY13" fmla="*/ 52142 h 122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06826" h="1223958">
                <a:moveTo>
                  <a:pt x="36225" y="52142"/>
                </a:moveTo>
                <a:cubicBezTo>
                  <a:pt x="79004" y="-2668"/>
                  <a:pt x="182609" y="674"/>
                  <a:pt x="256804" y="6"/>
                </a:cubicBezTo>
                <a:cubicBezTo>
                  <a:pt x="330999" y="-662"/>
                  <a:pt x="481394" y="48132"/>
                  <a:pt x="481394" y="48132"/>
                </a:cubicBezTo>
                <a:cubicBezTo>
                  <a:pt x="665210" y="90911"/>
                  <a:pt x="1227352" y="106953"/>
                  <a:pt x="1359699" y="256679"/>
                </a:cubicBezTo>
                <a:cubicBezTo>
                  <a:pt x="1492046" y="406405"/>
                  <a:pt x="1306894" y="786069"/>
                  <a:pt x="1275478" y="946490"/>
                </a:cubicBezTo>
                <a:cubicBezTo>
                  <a:pt x="1244062" y="1106911"/>
                  <a:pt x="1236709" y="1191132"/>
                  <a:pt x="1171204" y="1219206"/>
                </a:cubicBezTo>
                <a:cubicBezTo>
                  <a:pt x="1105699" y="1247280"/>
                  <a:pt x="951293" y="1143006"/>
                  <a:pt x="882446" y="1114932"/>
                </a:cubicBezTo>
                <a:cubicBezTo>
                  <a:pt x="813599" y="1086858"/>
                  <a:pt x="831646" y="1064131"/>
                  <a:pt x="758120" y="1050763"/>
                </a:cubicBezTo>
                <a:cubicBezTo>
                  <a:pt x="684594" y="1037395"/>
                  <a:pt x="441289" y="1034721"/>
                  <a:pt x="441289" y="1034721"/>
                </a:cubicBezTo>
                <a:cubicBezTo>
                  <a:pt x="349047" y="1030711"/>
                  <a:pt x="265493" y="1060789"/>
                  <a:pt x="204667" y="1026700"/>
                </a:cubicBezTo>
                <a:cubicBezTo>
                  <a:pt x="143841" y="992611"/>
                  <a:pt x="105073" y="904380"/>
                  <a:pt x="76331" y="830185"/>
                </a:cubicBezTo>
                <a:cubicBezTo>
                  <a:pt x="47589" y="755990"/>
                  <a:pt x="44915" y="665085"/>
                  <a:pt x="32215" y="581532"/>
                </a:cubicBezTo>
                <a:cubicBezTo>
                  <a:pt x="19515" y="497979"/>
                  <a:pt x="-1874" y="417101"/>
                  <a:pt x="131" y="328869"/>
                </a:cubicBezTo>
                <a:cubicBezTo>
                  <a:pt x="2136" y="240637"/>
                  <a:pt x="-6554" y="106952"/>
                  <a:pt x="36225" y="52142"/>
                </a:cubicBez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টক স্বাদ</a:t>
            </a:r>
            <a:endParaRPr lang="en-US" sz="1500" b="1" dirty="0">
              <a:solidFill>
                <a:schemeClr val="tx1"/>
              </a:solidFill>
            </a:endParaRPr>
          </a:p>
        </p:txBody>
      </p:sp>
      <p:cxnSp>
        <p:nvCxnSpPr>
          <p:cNvPr id="39" name="Straight Arrow Connector 38"/>
          <p:cNvCxnSpPr>
            <a:endCxn id="33" idx="3"/>
          </p:cNvCxnSpPr>
          <p:nvPr/>
        </p:nvCxnSpPr>
        <p:spPr>
          <a:xfrm flipV="1">
            <a:off x="5979633" y="2966860"/>
            <a:ext cx="880450" cy="32165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31" idx="2"/>
          </p:cNvCxnSpPr>
          <p:nvPr/>
        </p:nvCxnSpPr>
        <p:spPr>
          <a:xfrm flipV="1">
            <a:off x="5766472" y="3832255"/>
            <a:ext cx="1596236" cy="29935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urved Down Arrow 40"/>
          <p:cNvSpPr/>
          <p:nvPr/>
        </p:nvSpPr>
        <p:spPr>
          <a:xfrm>
            <a:off x="5228424" y="4422523"/>
            <a:ext cx="1715549" cy="493997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21" name="Picture 20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562" y="6489127"/>
            <a:ext cx="394298" cy="39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1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63344" y="3243864"/>
            <a:ext cx="4730048" cy="70788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জিহ্বার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৫টি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কাজ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লিখ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।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87201" y="1668823"/>
            <a:ext cx="28823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bn-BD" sz="4400" b="1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কাজ </a:t>
            </a:r>
            <a:endParaRPr lang="bn-BD" sz="4400" b="1" dirty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562" y="6489127"/>
            <a:ext cx="394298" cy="39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626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1353" y="1866379"/>
            <a:ext cx="1340285" cy="329320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C00FF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US" sz="4000" b="1" dirty="0" smtClean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জিহ্বার </a:t>
            </a:r>
            <a:r>
              <a:rPr lang="bn-BD" sz="3200" b="1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কাজ </a:t>
            </a:r>
            <a:endParaRPr lang="en-US" sz="3200" b="1" dirty="0" smtClean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বা ব্যবহা</a:t>
            </a:r>
            <a:r>
              <a:rPr lang="en-US" sz="3200" b="1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রঃ</a:t>
            </a:r>
            <a:endParaRPr lang="en-US" sz="3200" b="1" dirty="0" smtClean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b="1" dirty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337988376"/>
              </p:ext>
            </p:extLst>
          </p:nvPr>
        </p:nvGraphicFramePr>
        <p:xfrm>
          <a:off x="2029216" y="300625"/>
          <a:ext cx="6501007" cy="6281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562" y="6489127"/>
            <a:ext cx="394298" cy="39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34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0C61A9-CC8D-494C-AEB9-18AB983FB5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C50C61A9-CC8D-494C-AEB9-18AB983FB5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C50C61A9-CC8D-494C-AEB9-18AB983FB5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graphicEl>
                                              <a:dgm id="{C50C61A9-CC8D-494C-AEB9-18AB983FB5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AE9786C-0531-40D5-831E-6451E04336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9AE9786C-0531-40D5-831E-6451E04336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graphicEl>
                                              <a:dgm id="{9AE9786C-0531-40D5-831E-6451E04336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graphicEl>
                                              <a:dgm id="{9AE9786C-0531-40D5-831E-6451E04336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BCC7B2-15EE-4C83-95BD-77D82E14BB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5BBCC7B2-15EE-4C83-95BD-77D82E14BB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5BBCC7B2-15EE-4C83-95BD-77D82E14BB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dgm id="{5BBCC7B2-15EE-4C83-95BD-77D82E14BB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81B16F8-3EFD-4566-97E9-531E4297FC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581B16F8-3EFD-4566-97E9-531E4297FC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581B16F8-3EFD-4566-97E9-531E4297FC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581B16F8-3EFD-4566-97E9-531E4297FC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35208B4-B69A-4618-95FC-59445E2782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835208B4-B69A-4618-95FC-59445E2782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835208B4-B69A-4618-95FC-59445E2782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graphicEl>
                                              <a:dgm id="{835208B4-B69A-4618-95FC-59445E2782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E794906-89B9-4CFE-91F2-82051CBAD9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1E794906-89B9-4CFE-91F2-82051CBAD9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graphicEl>
                                              <a:dgm id="{1E794906-89B9-4CFE-91F2-82051CBAD9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graphicEl>
                                              <a:dgm id="{1E794906-89B9-4CFE-91F2-82051CBAD9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80A05FB-D23B-489E-AEC5-45EF81D09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980A05FB-D23B-489E-AEC5-45EF81D09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980A05FB-D23B-489E-AEC5-45EF81D09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graphicEl>
                                              <a:dgm id="{980A05FB-D23B-489E-AEC5-45EF81D09F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5164CF4-D3C8-409F-AAD6-66071EF37F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graphicEl>
                                              <a:dgm id="{75164CF4-D3C8-409F-AAD6-66071EF37F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graphicEl>
                                              <a:dgm id="{75164CF4-D3C8-409F-AAD6-66071EF37F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75164CF4-D3C8-409F-AAD6-66071EF37F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3BAFCF3-CDED-48F3-A5B6-15EC6DD863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graphicEl>
                                              <a:dgm id="{C3BAFCF3-CDED-48F3-A5B6-15EC6DD863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graphicEl>
                                              <a:dgm id="{C3BAFCF3-CDED-48F3-A5B6-15EC6DD863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graphicEl>
                                              <a:dgm id="{C3BAFCF3-CDED-48F3-A5B6-15EC6DD863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534EAD-3ED9-4C9F-94A7-B802E786B9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graphicEl>
                                              <a:dgm id="{FC534EAD-3ED9-4C9F-94A7-B802E786B9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graphicEl>
                                              <a:dgm id="{FC534EAD-3ED9-4C9F-94A7-B802E786B9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graphicEl>
                                              <a:dgm id="{FC534EAD-3ED9-4C9F-94A7-B802E786B9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833642-E84D-4A92-8F48-AE02A18F8B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graphicEl>
                                              <a:dgm id="{4D833642-E84D-4A92-8F48-AE02A18F8B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graphicEl>
                                              <a:dgm id="{4D833642-E84D-4A92-8F48-AE02A18F8B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graphicEl>
                                              <a:dgm id="{4D833642-E84D-4A92-8F48-AE02A18F8B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lvl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7824" y="990535"/>
            <a:ext cx="5142426" cy="7694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b="1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জিহ্বার কাজ বা </a:t>
            </a:r>
            <a:r>
              <a:rPr lang="bn-BD" sz="4400" b="1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endParaRPr lang="bn-BD" sz="4400" b="1" dirty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824" y="1690223"/>
            <a:ext cx="5142426" cy="341489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47824" y="5165093"/>
            <a:ext cx="5142426" cy="64633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বাঁশি বাজাতে সাহায্য করে। </a:t>
            </a:r>
          </a:p>
        </p:txBody>
      </p:sp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562" y="6489127"/>
            <a:ext cx="394298" cy="39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83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384474" y="2321813"/>
            <a:ext cx="2141252" cy="117321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n>
                <a:solidFill>
                  <a:srgbClr val="FF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78473" y="2293893"/>
            <a:ext cx="104708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300" b="1" dirty="0">
                <a:latin typeface="NikoshBAN" pitchFamily="2" charset="0"/>
                <a:cs typeface="NikoshBAN" pitchFamily="2" charset="0"/>
              </a:rPr>
              <a:t>জ্বরের </a:t>
            </a:r>
          </a:p>
          <a:p>
            <a:r>
              <a:rPr lang="bn-BD" sz="3300" b="1" dirty="0">
                <a:latin typeface="NikoshBAN" pitchFamily="2" charset="0"/>
                <a:cs typeface="NikoshBAN" pitchFamily="2" charset="0"/>
              </a:rPr>
              <a:t>কারণে</a:t>
            </a:r>
            <a:endParaRPr lang="en-US" sz="33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151397" y="2160475"/>
            <a:ext cx="2074271" cy="124141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300" b="1" dirty="0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ছত্রাকের </a:t>
            </a:r>
            <a:r>
              <a:rPr lang="bn-BD" sz="3300" b="1" dirty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endParaRPr lang="en-US" sz="3300" b="1" dirty="0">
              <a:ln>
                <a:solidFill>
                  <a:srgbClr val="FF00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828854" y="4182638"/>
            <a:ext cx="1626839" cy="1598042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8865" r="-32581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Oval 8"/>
          <p:cNvSpPr/>
          <p:nvPr/>
        </p:nvSpPr>
        <p:spPr>
          <a:xfrm>
            <a:off x="1365784" y="4141948"/>
            <a:ext cx="1704963" cy="1531899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7063" t="-21570" r="-20444" b="-1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9" t="39784" r="17506" b="-1443"/>
          <a:stretch/>
        </p:blipFill>
        <p:spPr>
          <a:xfrm>
            <a:off x="6434068" y="4199098"/>
            <a:ext cx="1693175" cy="1474749"/>
          </a:xfrm>
          <a:prstGeom prst="rect">
            <a:avLst/>
          </a:prstGeom>
        </p:spPr>
      </p:pic>
      <p:sp>
        <p:nvSpPr>
          <p:cNvPr id="11" name="Right Brace 10"/>
          <p:cNvSpPr/>
          <p:nvPr/>
        </p:nvSpPr>
        <p:spPr>
          <a:xfrm rot="16200000">
            <a:off x="5790059" y="2513203"/>
            <a:ext cx="521649" cy="2817221"/>
          </a:xfrm>
          <a:prstGeom prst="rightBrac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Down Arrow 11"/>
          <p:cNvSpPr/>
          <p:nvPr/>
        </p:nvSpPr>
        <p:spPr>
          <a:xfrm rot="353969">
            <a:off x="2161612" y="3600264"/>
            <a:ext cx="264882" cy="570270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/>
          <p:cNvSpPr/>
          <p:nvPr/>
        </p:nvSpPr>
        <p:spPr>
          <a:xfrm>
            <a:off x="1505757" y="1296078"/>
            <a:ext cx="57199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বিভিন্ন কারণে আক্রান্ত </a:t>
            </a:r>
            <a:r>
              <a:rPr lang="bn-BD" sz="4400" b="1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জিহ্বা </a:t>
            </a:r>
            <a:endParaRPr lang="en-US" sz="4400" b="1" dirty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562" y="6489127"/>
            <a:ext cx="394298" cy="39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1206640" y="734028"/>
            <a:ext cx="6874052" cy="1116683"/>
          </a:xfrm>
          <a:prstGeom prst="wav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জিহ্বার যত্ন নেওয়ার </a:t>
            </a:r>
            <a:r>
              <a:rPr lang="bn-BD" sz="5400" b="1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কৌশল- </a:t>
            </a:r>
            <a:endParaRPr lang="en-US" sz="5400" b="1" dirty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404318" y="2642992"/>
            <a:ext cx="1840810" cy="2816077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Picture 2" descr="http://www.buzzle.com/img/articleImages/342088-3474-4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8" t="10771" r="24937" b="5503"/>
          <a:stretch/>
        </p:blipFill>
        <p:spPr bwMode="auto">
          <a:xfrm>
            <a:off x="889690" y="2435754"/>
            <a:ext cx="2216496" cy="315085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  <p:sp>
        <p:nvSpPr>
          <p:cNvPr id="6" name="Left-Right Arrow 5"/>
          <p:cNvSpPr/>
          <p:nvPr/>
        </p:nvSpPr>
        <p:spPr>
          <a:xfrm>
            <a:off x="2965666" y="3286428"/>
            <a:ext cx="3288339" cy="1876152"/>
          </a:xfrm>
          <a:prstGeom prst="leftRightArrow">
            <a:avLst/>
          </a:prstGeom>
          <a:noFill/>
          <a:ln w="1270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ব্রাশ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জিহবা পরিষ্কার করতে হবে 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01"/>
          <a:stretch/>
        </p:blipFill>
        <p:spPr>
          <a:xfrm>
            <a:off x="5235880" y="2134577"/>
            <a:ext cx="2780777" cy="3416775"/>
          </a:xfrm>
          <a:prstGeom prst="ellipse">
            <a:avLst/>
          </a:prstGeom>
          <a:ln>
            <a:solidFill>
              <a:srgbClr val="FF0000"/>
            </a:solidFill>
          </a:ln>
        </p:spPr>
      </p:pic>
      <p:sp>
        <p:nvSpPr>
          <p:cNvPr id="8" name="Left Arrow 7"/>
          <p:cNvSpPr/>
          <p:nvPr/>
        </p:nvSpPr>
        <p:spPr>
          <a:xfrm flipH="1">
            <a:off x="1477733" y="2772843"/>
            <a:ext cx="3444127" cy="2374711"/>
          </a:xfrm>
          <a:prstGeom prst="leftArrow">
            <a:avLst/>
          </a:prstGeom>
          <a:noFill/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নিয়মিত কুলি করতে হবে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410" y="1941536"/>
            <a:ext cx="3156560" cy="3519812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1290180" y="3181612"/>
            <a:ext cx="3632548" cy="1436610"/>
          </a:xfrm>
          <a:prstGeom prst="rightArrow">
            <a:avLst/>
          </a:prstGeom>
          <a:noFill/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মুখ ও জিহবায় ঘা হলে তাড়াতাড়ি ডাক্তারের পরামর্শ নিতে হবে</a:t>
            </a:r>
            <a:endParaRPr lang="en-US" sz="2400" dirty="0"/>
          </a:p>
        </p:txBody>
      </p:sp>
      <p:pic>
        <p:nvPicPr>
          <p:cNvPr id="11" name="Picture 1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562" y="6489127"/>
            <a:ext cx="394298" cy="39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60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6" grpId="1" animBg="1"/>
      <p:bldP spid="8" grpId="0" animBg="1"/>
      <p:bldP spid="8" grpId="1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00636" y="3340197"/>
            <a:ext cx="5806284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কিভাবে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জিহ্বার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যত্ন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নে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য়ার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/>
          </a:p>
        </p:txBody>
      </p:sp>
      <p:sp>
        <p:nvSpPr>
          <p:cNvPr id="6" name="Rectangle 5"/>
          <p:cNvSpPr/>
          <p:nvPr/>
        </p:nvSpPr>
        <p:spPr>
          <a:xfrm>
            <a:off x="3308960" y="1916806"/>
            <a:ext cx="27896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b="1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দলীয় </a:t>
            </a:r>
            <a:r>
              <a:rPr lang="bn-BD" sz="4800" b="1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কাজ </a:t>
            </a:r>
            <a:endParaRPr lang="bn-BD" sz="4800" b="1" dirty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562" y="6489127"/>
            <a:ext cx="394298" cy="39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817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2386829" y="824305"/>
            <a:ext cx="4053385" cy="1136139"/>
          </a:xfrm>
          <a:prstGeom prst="cloud">
            <a:avLst/>
          </a:prstGeom>
          <a:noFill/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bn-IN" sz="4400" b="1" dirty="0" smtClean="0">
                <a:ln w="19050"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b="1" dirty="0">
              <a:ln w="19050"/>
              <a:solidFill>
                <a:srgbClr val="00CC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9713" y="1960444"/>
            <a:ext cx="7870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১। জিহ্বার স্বাদ কোরক গুলো কি কি ?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9713" y="2464140"/>
            <a:ext cx="7870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32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</a:t>
            </a:r>
            <a:r>
              <a:rPr lang="bn-BD" sz="32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টক, নোন্তা,তিতা,মিষ্টি । </a:t>
            </a:r>
            <a:endParaRPr lang="en-US" sz="3200" b="1" dirty="0"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9713" y="2879260"/>
            <a:ext cx="7870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২। জিহ্বার কোন্‌ অংশে কোন স্বাদ কোরক নেই ?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9713" y="3364008"/>
            <a:ext cx="7870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32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</a:t>
            </a:r>
            <a:r>
              <a:rPr lang="bn-BD" sz="3200" b="1" dirty="0">
                <a:ln/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মাঝখানের অংশে।  </a:t>
            </a:r>
            <a:endParaRPr lang="bn-IN" sz="3200" b="1" dirty="0">
              <a:ln/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9713" y="3848756"/>
            <a:ext cx="7870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৩। জিহ্বা কেন রোগাক্রান্ত হয় ?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7697" y="4358720"/>
            <a:ext cx="86059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32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</a:t>
            </a:r>
            <a:r>
              <a:rPr lang="bn-BD" sz="3200" b="1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জরের ও ছত্রাকের কারনে</a:t>
            </a:r>
            <a:r>
              <a:rPr lang="bn-BD" sz="3200" b="1" dirty="0">
                <a:ln/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ln/>
              <a:solidFill>
                <a:srgbClr val="000099"/>
              </a:solidFill>
            </a:endParaRPr>
          </a:p>
          <a:p>
            <a:endParaRPr lang="en-US" sz="3200" b="1" dirty="0"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5378" y="4797064"/>
            <a:ext cx="7870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জিহ্বা রোগাক্রান্ত হলে কোথায় যেতে হবে ?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5378" y="5277536"/>
            <a:ext cx="7870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32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</a:t>
            </a:r>
            <a:r>
              <a:rPr lang="bn-BD" sz="3200" b="1" dirty="0">
                <a:ln/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ডাক্তারের কাছে।  </a:t>
            </a:r>
            <a:endParaRPr lang="bn-IN" sz="3200" b="1" dirty="0">
              <a:ln/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562" y="6489127"/>
            <a:ext cx="394298" cy="39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679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4661" y="3013998"/>
            <a:ext cx="7579360" cy="107721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lvl="1" algn="ctr"/>
            <a:r>
              <a:rPr lang="bn-BD" sz="32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জিহ্বা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যাতে রোগাক্রান্ত না হয়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সেজন্য পরিবারের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সদস্যদেরকে তুমি কী কী পরামর্শ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দিবে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3179523" y="1603233"/>
            <a:ext cx="27896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bn-BD" sz="4400" b="1" dirty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562" y="6489127"/>
            <a:ext cx="394298" cy="39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758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899376" y="4854559"/>
            <a:ext cx="4872624" cy="121349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অনেক অনেক শুভেচ্ছা </a:t>
            </a:r>
            <a:endParaRPr lang="en-US" sz="5400" b="1" dirty="0">
              <a:ln/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32861" y="3652862"/>
            <a:ext cx="4503773" cy="96380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 ক্লাসে</a:t>
            </a:r>
            <a:endParaRPr lang="en-US" sz="5400" b="1" dirty="0">
              <a:ln/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84"/>
            <a:ext cx="9181578" cy="1234587"/>
          </a:xfrm>
          <a:prstGeom prst="rect">
            <a:avLst/>
          </a:prstGeom>
        </p:spPr>
      </p:pic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365495" y="1357139"/>
            <a:ext cx="1524000" cy="472089"/>
          </a:xfrm>
          <a:prstGeom prst="roundRect">
            <a:avLst/>
          </a:prstGeom>
          <a:noFill/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>
            <a:hlinkClick r:id="rId5" action="ppaction://hlinksldjump"/>
          </p:cNvPr>
          <p:cNvSpPr/>
          <p:nvPr/>
        </p:nvSpPr>
        <p:spPr>
          <a:xfrm>
            <a:off x="1983280" y="1357139"/>
            <a:ext cx="1524000" cy="472089"/>
          </a:xfrm>
          <a:prstGeom prst="roundRect">
            <a:avLst/>
          </a:prstGeom>
          <a:noFill/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ঘোষনা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>
            <a:hlinkClick r:id="rId6" action="ppaction://hlinksldjump"/>
          </p:cNvPr>
          <p:cNvSpPr/>
          <p:nvPr/>
        </p:nvSpPr>
        <p:spPr>
          <a:xfrm>
            <a:off x="3601065" y="1357139"/>
            <a:ext cx="1524000" cy="472089"/>
          </a:xfrm>
          <a:prstGeom prst="roundRect">
            <a:avLst/>
          </a:prstGeom>
          <a:noFill/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>
            <a:hlinkClick r:id="rId7" action="ppaction://hlinksldjump"/>
          </p:cNvPr>
          <p:cNvSpPr/>
          <p:nvPr/>
        </p:nvSpPr>
        <p:spPr>
          <a:xfrm>
            <a:off x="5218850" y="1357139"/>
            <a:ext cx="1524000" cy="472089"/>
          </a:xfrm>
          <a:prstGeom prst="roundRect">
            <a:avLst/>
          </a:prstGeom>
          <a:noFill/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>
            <a:hlinkClick r:id="rId8" action="ppaction://hlinksldjump"/>
          </p:cNvPr>
          <p:cNvSpPr/>
          <p:nvPr/>
        </p:nvSpPr>
        <p:spPr>
          <a:xfrm>
            <a:off x="6836634" y="1357139"/>
            <a:ext cx="1524000" cy="472089"/>
          </a:xfrm>
          <a:prstGeom prst="roundRect">
            <a:avLst/>
          </a:prstGeom>
          <a:noFill/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সমাপ্তি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>
            <a:hlinkClick r:id="rId9" action="ppaction://hlinksldjump"/>
          </p:cNvPr>
          <p:cNvSpPr/>
          <p:nvPr/>
        </p:nvSpPr>
        <p:spPr>
          <a:xfrm>
            <a:off x="365495" y="1924698"/>
            <a:ext cx="1524000" cy="395302"/>
          </a:xfrm>
          <a:prstGeom prst="roundRect">
            <a:avLst/>
          </a:prstGeom>
          <a:noFill/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আবহ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>
            <a:hlinkClick r:id="rId10" action="ppaction://hlinksldjump"/>
          </p:cNvPr>
          <p:cNvSpPr/>
          <p:nvPr/>
        </p:nvSpPr>
        <p:spPr>
          <a:xfrm>
            <a:off x="365495" y="2415470"/>
            <a:ext cx="1524000" cy="395302"/>
          </a:xfrm>
          <a:prstGeom prst="roundRect">
            <a:avLst/>
          </a:prstGeom>
          <a:noFill/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উপস্থাপন-১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>
            <a:hlinkClick r:id="rId11" action="ppaction://hlinksldjump"/>
          </p:cNvPr>
          <p:cNvSpPr/>
          <p:nvPr/>
        </p:nvSpPr>
        <p:spPr>
          <a:xfrm>
            <a:off x="365495" y="3397014"/>
            <a:ext cx="1524000" cy="395302"/>
          </a:xfrm>
          <a:prstGeom prst="roundRect">
            <a:avLst/>
          </a:prstGeom>
          <a:noFill/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উপস্থাপন-২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>
            <a:hlinkClick r:id="rId12" action="ppaction://hlinksldjump"/>
          </p:cNvPr>
          <p:cNvSpPr/>
          <p:nvPr/>
        </p:nvSpPr>
        <p:spPr>
          <a:xfrm>
            <a:off x="365495" y="4378558"/>
            <a:ext cx="1524000" cy="395302"/>
          </a:xfrm>
          <a:prstGeom prst="roundRect">
            <a:avLst/>
          </a:prstGeom>
          <a:noFill/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উপস্থাপন-৩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>
            <a:hlinkClick r:id="rId13" action="ppaction://hlinksldjump"/>
          </p:cNvPr>
          <p:cNvSpPr/>
          <p:nvPr/>
        </p:nvSpPr>
        <p:spPr>
          <a:xfrm>
            <a:off x="365495" y="4869330"/>
            <a:ext cx="1524000" cy="395302"/>
          </a:xfrm>
          <a:prstGeom prst="roundRect">
            <a:avLst/>
          </a:prstGeom>
          <a:noFill/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উপস্থাপন-৪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ounded Rectangle 19">
            <a:hlinkClick r:id="rId14" action="ppaction://hlinksldjump"/>
          </p:cNvPr>
          <p:cNvSpPr/>
          <p:nvPr/>
        </p:nvSpPr>
        <p:spPr>
          <a:xfrm>
            <a:off x="365495" y="5360102"/>
            <a:ext cx="1524000" cy="395302"/>
          </a:xfrm>
          <a:prstGeom prst="roundRect">
            <a:avLst/>
          </a:prstGeom>
          <a:noFill/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উপস্থাপন-৫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ounded Rectangle 20">
            <a:hlinkClick r:id="rId15" action="ppaction://hlinksldjump"/>
          </p:cNvPr>
          <p:cNvSpPr/>
          <p:nvPr/>
        </p:nvSpPr>
        <p:spPr>
          <a:xfrm>
            <a:off x="365495" y="2906242"/>
            <a:ext cx="1524000" cy="395302"/>
          </a:xfrm>
          <a:prstGeom prst="roundRect">
            <a:avLst/>
          </a:prstGeom>
          <a:noFill/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ounded Rectangle 21">
            <a:hlinkClick r:id="rId16" action="ppaction://hlinksldjump"/>
          </p:cNvPr>
          <p:cNvSpPr/>
          <p:nvPr/>
        </p:nvSpPr>
        <p:spPr>
          <a:xfrm>
            <a:off x="365495" y="3887786"/>
            <a:ext cx="1499342" cy="395302"/>
          </a:xfrm>
          <a:prstGeom prst="roundRect">
            <a:avLst/>
          </a:prstGeom>
          <a:noFill/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ounded Rectangle 22">
            <a:hlinkClick r:id="rId17" action="ppaction://hlinksldjump"/>
          </p:cNvPr>
          <p:cNvSpPr/>
          <p:nvPr/>
        </p:nvSpPr>
        <p:spPr>
          <a:xfrm>
            <a:off x="365495" y="5850874"/>
            <a:ext cx="1524000" cy="395302"/>
          </a:xfrm>
          <a:prstGeom prst="roundRect">
            <a:avLst/>
          </a:prstGeom>
          <a:noFill/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ounded Rectangle 23">
            <a:hlinkClick r:id="rId18" action="ppaction://hlinksldjump"/>
          </p:cNvPr>
          <p:cNvSpPr/>
          <p:nvPr/>
        </p:nvSpPr>
        <p:spPr>
          <a:xfrm>
            <a:off x="365495" y="6341644"/>
            <a:ext cx="1524000" cy="395302"/>
          </a:xfrm>
          <a:prstGeom prst="roundRect">
            <a:avLst/>
          </a:prstGeom>
          <a:noFill/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5" name="Picture 24">
            <a:hlinkClick r:id="rId19"/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796" y="-2706"/>
            <a:ext cx="1687938" cy="98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235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1540" y="2323578"/>
            <a:ext cx="3886200" cy="130831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5400" b="1" cap="none" spc="0" dirty="0" smtClean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b="1" cap="none" spc="0" dirty="0">
              <a:ln/>
              <a:solidFill>
                <a:srgbClr val="00B0F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50499" y="3826075"/>
            <a:ext cx="3849189" cy="133464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5400" b="1" cap="none" spc="0" dirty="0" smtClean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5400" b="1" cap="none" spc="0" dirty="0" smtClean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5400" b="1" cap="none" spc="0" dirty="0" smtClean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cap="none" spc="0" dirty="0">
              <a:ln/>
              <a:solidFill>
                <a:srgbClr val="00B0F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562" y="6489127"/>
            <a:ext cx="394298" cy="39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84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122" y="-75414"/>
            <a:ext cx="9332536" cy="70229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13122" y="509050"/>
            <a:ext cx="2654648" cy="999242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>
                <a:gd name="adj" fmla="val 28785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800" b="1" spc="4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800" b="1" spc="4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2144" y="2433785"/>
            <a:ext cx="8382001" cy="954107"/>
          </a:xfrm>
          <a:prstGeom prst="rect">
            <a:avLst/>
          </a:prstGeom>
          <a:solidFill>
            <a:srgbClr val="FFC000"/>
          </a:solidFill>
          <a:ln w="3175"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28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2144" y="1823908"/>
            <a:ext cx="8382002" cy="523220"/>
          </a:xfrm>
          <a:prstGeom prst="rect">
            <a:avLst/>
          </a:prstGeom>
          <a:solidFill>
            <a:srgbClr val="00FF00"/>
          </a:solidFill>
          <a:ln w="3175"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28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2145" y="3487073"/>
            <a:ext cx="8382001" cy="2446824"/>
          </a:xfrm>
          <a:prstGeom prst="rect">
            <a:avLst/>
          </a:prstGeom>
          <a:solidFill>
            <a:srgbClr val="00FFFF"/>
          </a:solidFill>
          <a:ln w="3175"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550" dirty="0" smtClean="0">
                <a:latin typeface="Nikosh" pitchFamily="2" charset="0"/>
                <a:cs typeface="Nikosh" pitchFamily="2" charset="0"/>
              </a:rPr>
              <a:t>জনাব </a:t>
            </a:r>
            <a:r>
              <a:rPr lang="bn-BD" sz="2550" dirty="0" smtClean="0">
                <a:latin typeface="Nikosh" pitchFamily="2" charset="0"/>
                <a:cs typeface="Nikosh" pitchFamily="2" charset="0"/>
              </a:rPr>
              <a:t>মোঃ ফরহাদ হোসেন, অধ্যক্ষ, বিরামপুর সরকারী কলেজ,দিনাজপুর।</a:t>
            </a:r>
          </a:p>
          <a:p>
            <a:pPr algn="ctr"/>
            <a:r>
              <a:rPr lang="bn-BD" sz="2550" dirty="0" smtClean="0">
                <a:latin typeface="Nikosh" pitchFamily="2" charset="0"/>
                <a:cs typeface="Nikosh" pitchFamily="2" charset="0"/>
              </a:rPr>
              <a:t>জনাব 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নিশিত </a:t>
            </a:r>
            <a:r>
              <a:rPr lang="bn-BD" sz="2550" dirty="0" smtClean="0">
                <a:latin typeface="Nikosh" pitchFamily="2" charset="0"/>
                <a:cs typeface="Nikosh" pitchFamily="2" charset="0"/>
              </a:rPr>
              <a:t>কুন্ডু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550" dirty="0" err="1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(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ইংরেজী</a:t>
            </a:r>
            <a:r>
              <a:rPr lang="bn-BD" sz="2550" dirty="0" smtClean="0">
                <a:latin typeface="Nikosh" pitchFamily="2" charset="0"/>
                <a:cs typeface="Nikosh" pitchFamily="2" charset="0"/>
              </a:rPr>
              <a:t>), টিচার্স ট্রেনিং কলেজ(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টিটিসি</a:t>
            </a:r>
            <a:r>
              <a:rPr lang="bn-BD" sz="2550" dirty="0" smtClean="0">
                <a:latin typeface="Nikosh" pitchFamily="2" charset="0"/>
                <a:cs typeface="Nikosh" pitchFamily="2" charset="0"/>
              </a:rPr>
              <a:t>),রংপুর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।</a:t>
            </a:r>
          </a:p>
          <a:p>
            <a:pPr algn="ctr"/>
            <a:r>
              <a:rPr lang="bn-IN" sz="2550" dirty="0">
                <a:latin typeface="Nikosh" pitchFamily="2" charset="0"/>
                <a:cs typeface="Nikosh" pitchFamily="2" charset="0"/>
              </a:rPr>
              <a:t>জনাব 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নুর আলম, উপজেলা মাধ্যমিক অফিসার, বিরামপুর, দিনাজপুর।</a:t>
            </a:r>
            <a:endParaRPr lang="bn-IN" sz="255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2550" dirty="0">
                <a:latin typeface="Nikosh" pitchFamily="2" charset="0"/>
                <a:cs typeface="Nikosh" pitchFamily="2" charset="0"/>
              </a:rPr>
              <a:t>জনাব মো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ঃ আব্দুস সালাম, একাডেমিক শিক্ষা অফিসার, বিরামপুর, দিনাজপুর।</a:t>
            </a:r>
          </a:p>
          <a:p>
            <a:pPr algn="ctr"/>
            <a:r>
              <a:rPr lang="bn-BD" sz="2400" dirty="0">
                <a:latin typeface="Nikosh" pitchFamily="2" charset="0"/>
                <a:cs typeface="Nikosh" pitchFamily="2" charset="0"/>
              </a:rPr>
              <a:t>জনাব মেফতাহুন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নাহার(</a:t>
            </a:r>
            <a:r>
              <a:rPr lang="bn-BD" sz="2000" dirty="0" smtClean="0">
                <a:latin typeface="Nikosh" pitchFamily="2" charset="0"/>
                <a:cs typeface="Nikosh" pitchFamily="2" charset="0"/>
              </a:rPr>
              <a:t>কবিতা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),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(</a:t>
            </a:r>
            <a:r>
              <a:rPr lang="bn-BD" sz="2000" dirty="0">
                <a:latin typeface="Nikosh" pitchFamily="2" charset="0"/>
                <a:cs typeface="Nikosh" pitchFamily="2" charset="0"/>
              </a:rPr>
              <a:t>বাংলা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), বিরামপুর চাঁদপুর ফাজিল মাদ্রাসা,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 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বিরামপুর, দিনাজপুর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33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228600" y="685800"/>
            <a:ext cx="4419600" cy="5715000"/>
          </a:xfrm>
          <a:prstGeom prst="horizontalScroll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95400" y="12192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r>
              <a:rPr lang="en-US" sz="36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36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440" y="1789043"/>
            <a:ext cx="1517973" cy="155544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Horizontal Scroll 8"/>
          <p:cNvSpPr/>
          <p:nvPr/>
        </p:nvSpPr>
        <p:spPr>
          <a:xfrm>
            <a:off x="4800600" y="685800"/>
            <a:ext cx="4114800" cy="5715000"/>
          </a:xfrm>
          <a:prstGeom prst="horizontalScroll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715000" y="12192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r>
              <a:rPr lang="en-US" sz="36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36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11855" y="3553599"/>
            <a:ext cx="3276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জিহ্বা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সংবেদী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অঙ্গসময়ঃ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50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3276600"/>
            <a:ext cx="38100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মিজানুর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মিজান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b="1" dirty="0" smtClean="0">
                <a:latin typeface="NikoshBAN" pitchFamily="2" charset="0"/>
                <a:cs typeface="NikoshBAN" pitchFamily="2" charset="0"/>
              </a:rPr>
              <a:t>বিএসসি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;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বিএড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;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ডিপ্লোমা-ইন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সায়েন্স</a:t>
            </a:r>
            <a:endParaRPr lang="bn-IN" sz="2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)</a:t>
            </a:r>
            <a:endParaRPr lang="bn-IN" sz="1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মির্জাপুর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 বিদ্যালয়,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বিরামপুর,দিনাজপুর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মোবাঃ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০১৭৪০৯৭৯৩৯৭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1600" b="1" dirty="0" smtClean="0">
                <a:latin typeface="NikoshBAN" pitchFamily="2" charset="0"/>
                <a:cs typeface="NikoshBAN" pitchFamily="2" charset="0"/>
              </a:rPr>
              <a:t>E-mail: </a:t>
            </a:r>
            <a:r>
              <a:rPr lang="en-US" sz="1600" b="1" dirty="0" err="1" smtClean="0">
                <a:latin typeface="NikoshBAN" pitchFamily="2" charset="0"/>
                <a:cs typeface="NikoshBAN" pitchFamily="2" charset="0"/>
              </a:rPr>
              <a:t>mizan.birampur@gmail.com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931840"/>
            <a:ext cx="1230126" cy="15554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  <p:extLst>
      <p:ext uri="{BB962C8B-B14F-4D97-AF65-F5344CB8AC3E}">
        <p14:creationId xmlns:p14="http://schemas.microsoft.com/office/powerpoint/2010/main" val="1441010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04" y="307347"/>
            <a:ext cx="2359155" cy="27507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475" y="307347"/>
            <a:ext cx="2651134" cy="27507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57193" y="313665"/>
            <a:ext cx="2558404" cy="27444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541" y="3129880"/>
            <a:ext cx="3260875" cy="1992493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1308815" y="5174180"/>
            <a:ext cx="6858000" cy="6071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toung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47031" y="3148018"/>
            <a:ext cx="3260875" cy="1992493"/>
          </a:xfrm>
          <a:prstGeom prst="rect">
            <a:avLst/>
          </a:prstGeom>
        </p:spPr>
      </p:pic>
      <p:sp>
        <p:nvSpPr>
          <p:cNvPr id="29" name="Subtitle 2"/>
          <p:cNvSpPr txBox="1">
            <a:spLocks/>
          </p:cNvSpPr>
          <p:nvPr/>
        </p:nvSpPr>
        <p:spPr>
          <a:xfrm>
            <a:off x="488504" y="5210500"/>
            <a:ext cx="6858000" cy="6071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মানবদেহের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Subtitle 2"/>
          <p:cNvSpPr txBox="1">
            <a:spLocks/>
          </p:cNvSpPr>
          <p:nvPr/>
        </p:nvSpPr>
        <p:spPr>
          <a:xfrm>
            <a:off x="1308815" y="5154373"/>
            <a:ext cx="6858000" cy="6071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অঙ্গগুলোকে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Subtitle 2"/>
          <p:cNvSpPr txBox="1">
            <a:spLocks/>
          </p:cNvSpPr>
          <p:nvPr/>
        </p:nvSpPr>
        <p:spPr>
          <a:xfrm>
            <a:off x="831078" y="5152559"/>
            <a:ext cx="8497806" cy="6071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অঙ্গগুলোকে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ইন্দ্রিয়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সংবেদী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Subtitle 2"/>
          <p:cNvSpPr txBox="1">
            <a:spLocks/>
          </p:cNvSpPr>
          <p:nvPr/>
        </p:nvSpPr>
        <p:spPr>
          <a:xfrm>
            <a:off x="1242889" y="5173281"/>
            <a:ext cx="7331053" cy="6071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খাবারের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স্বাদ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Subtitle 2"/>
          <p:cNvSpPr txBox="1">
            <a:spLocks/>
          </p:cNvSpPr>
          <p:nvPr/>
        </p:nvSpPr>
        <p:spPr>
          <a:xfrm>
            <a:off x="1242888" y="5191441"/>
            <a:ext cx="7331053" cy="6071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জিহ্বা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খাবারের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স্বাদ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Subtitle 2"/>
          <p:cNvSpPr txBox="1">
            <a:spLocks/>
          </p:cNvSpPr>
          <p:nvPr/>
        </p:nvSpPr>
        <p:spPr>
          <a:xfrm>
            <a:off x="1242888" y="5200971"/>
            <a:ext cx="7331053" cy="6071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জিহ্বা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Subtitle 2"/>
          <p:cNvSpPr txBox="1">
            <a:spLocks/>
          </p:cNvSpPr>
          <p:nvPr/>
        </p:nvSpPr>
        <p:spPr>
          <a:xfrm>
            <a:off x="495180" y="5268441"/>
            <a:ext cx="8833704" cy="6071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জিহ্বা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স্বাদ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কোরক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ইন্দ্রিয়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সংবেদী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562" y="6489127"/>
            <a:ext cx="394298" cy="39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61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29" grpId="0"/>
      <p:bldP spid="29" grpId="1"/>
      <p:bldP spid="30" grpId="0"/>
      <p:bldP spid="30" grpId="1"/>
      <p:bldP spid="31" grpId="0"/>
      <p:bldP spid="31" grpId="1"/>
      <p:bldP spid="38" grpId="0"/>
      <p:bldP spid="38" grpId="1"/>
      <p:bldP spid="39" grpId="0"/>
      <p:bldP spid="39" grpId="1"/>
      <p:bldP spid="44" grpId="0"/>
      <p:bldP spid="44" grpId="1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04591" y="2962910"/>
            <a:ext cx="6376358" cy="202507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</a:t>
            </a:r>
            <a:r>
              <a:rPr lang="bn-BD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BD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562" y="6489127"/>
            <a:ext cx="394298" cy="3908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61267" y="1932495"/>
            <a:ext cx="1312012" cy="526002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মাদের আজ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কের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b="1" cap="none" spc="0" dirty="0">
              <a:ln/>
              <a:solidFill>
                <a:srgbClr val="00CC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4092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25404" y="2322989"/>
            <a:ext cx="6928263" cy="3077766"/>
          </a:xfrm>
          <a:prstGeom prst="rect">
            <a:avLst/>
          </a:prstGeom>
          <a:noFill/>
          <a:ln w="12700">
            <a:solidFill>
              <a:srgbClr val="00B0F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BD" sz="32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পাঠ শেষে শিক্ষার্থীরা......</a:t>
            </a:r>
          </a:p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জিহবা কি তা বলতে পারবে;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২। জিহ্বার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বিভিন্ন অংশের নাম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পারবে; </a:t>
            </a:r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জিহ্বার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কাজ বর্ণনা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জিহ্বার যত্ন নেওয়ার কৌশল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পারবে।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14968" y="1240718"/>
            <a:ext cx="1734322" cy="48791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562" y="6489127"/>
            <a:ext cx="394298" cy="39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275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4161" y="2520427"/>
            <a:ext cx="6352838" cy="69770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100" b="1" dirty="0" err="1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1100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1100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1100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খাবারের</a:t>
            </a:r>
            <a:r>
              <a:rPr lang="en-US" sz="1100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স্বাদ</a:t>
            </a:r>
            <a:r>
              <a:rPr lang="en-US" sz="1100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নিই</a:t>
            </a:r>
            <a:r>
              <a:rPr lang="en-US" sz="1100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1100" b="1" dirty="0">
              <a:ln w="11430"/>
              <a:solidFill>
                <a:srgbClr val="00C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19043" y="373831"/>
            <a:ext cx="4393564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1200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বলোতো দেখি</a:t>
            </a:r>
            <a:r>
              <a:rPr lang="en-US" sz="1200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1200" b="1" dirty="0" err="1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জিহ্বা</a:t>
            </a:r>
            <a:r>
              <a:rPr lang="en-US" sz="1200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bn-BD" sz="1200" b="1" dirty="0" smtClean="0">
                <a:ln w="11430"/>
                <a:solidFill>
                  <a:srgbClr val="00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  <a:endParaRPr lang="en-US" sz="1200" b="1" dirty="0">
              <a:ln w="11430"/>
              <a:solidFill>
                <a:srgbClr val="00C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5847" y="1059631"/>
            <a:ext cx="4387748" cy="49881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en-US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 </a:t>
            </a:r>
            <a:r>
              <a:rPr lang="en-US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জিহ্বা</a:t>
            </a:r>
            <a:r>
              <a:rPr lang="en-US" b="1" dirty="0" smtClean="0">
                <a:ln/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মানবদেহের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ln/>
                <a:latin typeface="NikoshBAN" pitchFamily="2" charset="0"/>
                <a:cs typeface="NikoshBAN" pitchFamily="2" charset="0"/>
              </a:rPr>
              <a:t>অন্যতম প্রধান</a:t>
            </a:r>
            <a:r>
              <a:rPr lang="en-US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স্বাদইন্দ্রিয়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বা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n/>
                <a:latin typeface="NikoshBAN" pitchFamily="2" charset="0"/>
                <a:cs typeface="NikoshBAN" pitchFamily="2" charset="0"/>
              </a:rPr>
              <a:t>সংবেদী </a:t>
            </a:r>
            <a:r>
              <a:rPr lang="bn-BD" b="1" dirty="0">
                <a:ln/>
                <a:latin typeface="NikoshBAN" pitchFamily="2" charset="0"/>
                <a:cs typeface="NikoshBAN" pitchFamily="2" charset="0"/>
              </a:rPr>
              <a:t>অঙ্গ</a:t>
            </a:r>
            <a:r>
              <a:rPr lang="bn-BD" b="1" dirty="0" smtClean="0">
                <a:ln/>
                <a:latin typeface="NikoshBAN" pitchFamily="2" charset="0"/>
                <a:cs typeface="NikoshBAN" pitchFamily="2" charset="0"/>
              </a:rPr>
              <a:t>।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মুখ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গহ্বরে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লম্বা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পেশিবহুল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অঙ্গটি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হল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জিহ্বা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জিহ্বার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আস্তরণ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স্বাদ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গ্রহণের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স্বাদ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কোরক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জিহবার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সামনে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পেছনে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স্বাদ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গ্রহণের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স্বাদকোরক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থাকায়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জিহ্বার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অগ্রভাগ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মিষ্টি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নোনতা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পাশের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লবণ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টক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স্বাদ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অনুভব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জিহ্বার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মাঝখানে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স্বাদকোরক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না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স্বাদকোরক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না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থাকায়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জিহ্বার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মাঝখানটায়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স্বাদ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না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এছাড়াও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জিহ্বার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একেবারে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পেছনের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বড়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আকারের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কোরকগুলো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তিতা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বা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তিক্ত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স্বাধ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অনুভব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/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="1" dirty="0" smtClean="0">
                <a:ln/>
                <a:latin typeface="NikoshBAN" pitchFamily="2" charset="0"/>
                <a:cs typeface="NikoshBAN" pitchFamily="2" charset="0"/>
              </a:rPr>
              <a:t>।</a:t>
            </a:r>
            <a:endParaRPr lang="bn-BD" b="1" dirty="0">
              <a:ln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0409" y="2526306"/>
            <a:ext cx="7372198" cy="69914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1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 panose="05020102010507070707" pitchFamily="18" charset="2"/>
              </a:rPr>
              <a:t></a:t>
            </a:r>
            <a:r>
              <a:rPr lang="en-US" sz="11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 panose="05020102010507070707" pitchFamily="18" charset="2"/>
              </a:rPr>
              <a:t> </a:t>
            </a:r>
            <a:r>
              <a:rPr lang="en-US" sz="11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11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জিহ্বা</a:t>
            </a:r>
            <a:r>
              <a:rPr lang="en-US" sz="11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11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11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খাবারের</a:t>
            </a:r>
            <a:r>
              <a:rPr lang="en-US" sz="11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স্বাদ</a:t>
            </a:r>
            <a:r>
              <a:rPr lang="en-US" sz="11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নিই</a:t>
            </a:r>
            <a:r>
              <a:rPr lang="en-US" sz="11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11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562" y="6489127"/>
            <a:ext cx="394298" cy="390890"/>
          </a:xfrm>
          <a:prstGeom prst="rect">
            <a:avLst/>
          </a:prstGeom>
        </p:spPr>
      </p:pic>
      <p:pic>
        <p:nvPicPr>
          <p:cNvPr id="11" name="Picture 2" descr="C:\Users\Aferoza\Desktop\colle\boy-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599" y="1059631"/>
            <a:ext cx="3047318" cy="478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45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09241" y="1434332"/>
            <a:ext cx="283156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একক </a:t>
            </a:r>
            <a:r>
              <a:rPr lang="bn-BD" sz="4400" b="1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কাজ </a:t>
            </a:r>
            <a:endParaRPr lang="bn-BD" sz="4400" b="1" dirty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17187" y="3159196"/>
            <a:ext cx="5415672" cy="707886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জিহ্বা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562" y="6489127"/>
            <a:ext cx="394298" cy="39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617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465363" y="3886942"/>
            <a:ext cx="1828800" cy="134893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জিহ্বার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আবরণ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940416" y="1507376"/>
            <a:ext cx="2549999" cy="3945758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3590" t="-7693" r="-126030" b="-1374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Oval 4"/>
          <p:cNvSpPr/>
          <p:nvPr/>
        </p:nvSpPr>
        <p:spPr>
          <a:xfrm>
            <a:off x="5483842" y="1507376"/>
            <a:ext cx="2549999" cy="3945758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3590" t="-7693" r="-126030" b="-1374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1431735" y="3811786"/>
            <a:ext cx="1567361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950" dirty="0">
                <a:latin typeface="NikoshBAN" pitchFamily="2" charset="0"/>
                <a:cs typeface="NikoshBAN" pitchFamily="2" charset="0"/>
              </a:rPr>
              <a:t>জিহ্বা</a:t>
            </a:r>
            <a:endParaRPr lang="en-US" sz="4950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4969491" y="4019568"/>
            <a:ext cx="1530255" cy="495283"/>
          </a:xfrm>
          <a:prstGeom prst="straightConnector1">
            <a:avLst/>
          </a:prstGeom>
          <a:ln w="28575">
            <a:solidFill>
              <a:srgbClr val="00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562" y="6489127"/>
            <a:ext cx="394298" cy="39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46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338</TotalTime>
  <Words>614</Words>
  <Application>Microsoft Office PowerPoint</Application>
  <PresentationFormat>On-screen Show (4:3)</PresentationFormat>
  <Paragraphs>113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Nikosh</vt:lpstr>
      <vt:lpstr>NikoshBAN</vt:lpstr>
      <vt:lpstr>Times New Roman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HAMIM COMPUTER</dc:creator>
  <cp:lastModifiedBy>Mahi Kaishar</cp:lastModifiedBy>
  <cp:revision>170</cp:revision>
  <dcterms:created xsi:type="dcterms:W3CDTF">2018-01-26T18:05:23Z</dcterms:created>
  <dcterms:modified xsi:type="dcterms:W3CDTF">2019-11-08T17:09:04Z</dcterms:modified>
</cp:coreProperties>
</file>