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1" r:id="rId2"/>
    <p:sldId id="292" r:id="rId3"/>
    <p:sldId id="287" r:id="rId4"/>
    <p:sldId id="260" r:id="rId5"/>
    <p:sldId id="261" r:id="rId6"/>
    <p:sldId id="262" r:id="rId7"/>
    <p:sldId id="263" r:id="rId8"/>
    <p:sldId id="293" r:id="rId9"/>
    <p:sldId id="282" r:id="rId10"/>
    <p:sldId id="265" r:id="rId11"/>
    <p:sldId id="294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73" r:id="rId20"/>
    <p:sldId id="274" r:id="rId21"/>
    <p:sldId id="275" r:id="rId22"/>
    <p:sldId id="277" r:id="rId23"/>
    <p:sldId id="278" r:id="rId24"/>
    <p:sldId id="279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/>
        </a:p>
      </dgm:t>
    </dgm:pt>
    <dgm:pt modelId="{FB4746A8-15F4-4B36-A1B9-BC01AF90F6F5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/>
        </a:p>
      </dgm:t>
    </dgm:pt>
    <dgm:pt modelId="{7CCD8639-E513-4392-BF74-9C62C0EB5C26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/>
        </a:p>
      </dgm:t>
    </dgm:pt>
    <dgm:pt modelId="{03272BBD-C935-4801-B50E-BC3D6A38A584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/>
        </a:p>
      </dgm:t>
    </dgm:pt>
    <dgm:pt modelId="{C6663DC0-6172-4F5C-A6DE-DE9C6B68706F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/>
        </a:p>
      </dgm:t>
    </dgm:pt>
    <dgm:pt modelId="{0B0F2E08-855A-4214-BB77-C0F0EEFEB433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/>
        </a:p>
      </dgm:t>
    </dgm:pt>
    <dgm:pt modelId="{EA13920D-AA31-45B4-A886-75CD46020977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13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LinFactNeighborX="107" custLinFactNeighborY="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B52F6356-5BC2-48A3-A019-5FB41329DD00}" type="presOf" srcId="{AC5ECBBE-D240-4721-81E8-301BBAC65CB3}" destId="{A740A4F1-920F-4802-8165-A401BF970844}" srcOrd="0" destOrd="0" presId="urn:microsoft.com/office/officeart/2005/8/layout/hierarchy2"/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9C996165-A3AA-4978-ABA5-B4B5D7E903D4}" type="presOf" srcId="{AC5ECBBE-D240-4721-81E8-301BBAC65CB3}" destId="{67F895C7-DED5-4137-81FE-7A9BA887FF07}" srcOrd="1" destOrd="0" presId="urn:microsoft.com/office/officeart/2005/8/layout/hierarchy2"/>
    <dgm:cxn modelId="{8B128B78-BAE0-4DF0-8154-7F2294DC5FB2}" type="presOf" srcId="{C6663DC0-6172-4F5C-A6DE-DE9C6B68706F}" destId="{40F6F854-FDE0-4E90-95DA-AF245331B4AE}" srcOrd="0" destOrd="0" presId="urn:microsoft.com/office/officeart/2005/8/layout/hierarchy2"/>
    <dgm:cxn modelId="{DE5A615B-9B63-486D-B9AA-8153B7CC7A33}" type="presOf" srcId="{C2A0DC8B-6D44-406C-AB49-0FF605199D5A}" destId="{8069AF7F-54CF-4045-979E-3E5283D04A37}" srcOrd="1" destOrd="0" presId="urn:microsoft.com/office/officeart/2005/8/layout/hierarchy2"/>
    <dgm:cxn modelId="{F85A038C-2669-4527-971F-0913865A3C9C}" type="presOf" srcId="{232DAD07-6410-48EE-B1AC-13A6C450CFA4}" destId="{7148F505-18E8-4FC6-B980-704DF905386E}" srcOrd="0" destOrd="0" presId="urn:microsoft.com/office/officeart/2005/8/layout/hierarchy2"/>
    <dgm:cxn modelId="{34B69391-F976-4804-8312-45F05CC7364C}" type="presOf" srcId="{44EFC637-E865-4C32-93F7-E2CD46A37DD5}" destId="{F01268D5-9083-4651-83F4-3A056738FF66}" srcOrd="1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615BE3C4-C64B-46CE-9AFE-1FE4F1B7CDD8}" type="presOf" srcId="{A8CA8041-4384-4A17-8ED0-27EB3736C5A6}" destId="{21C2875E-FC41-4520-BFDB-07D0A32CB184}" srcOrd="1" destOrd="0" presId="urn:microsoft.com/office/officeart/2005/8/layout/hierarchy2"/>
    <dgm:cxn modelId="{32C01BD7-F3A5-4CD3-B7E1-3BF989589771}" type="presOf" srcId="{EA13920D-AA31-45B4-A886-75CD46020977}" destId="{FE9D2E2E-FD2C-4129-B100-698BC952264E}" srcOrd="0" destOrd="0" presId="urn:microsoft.com/office/officeart/2005/8/layout/hierarchy2"/>
    <dgm:cxn modelId="{DEB21960-2337-4666-9DDA-3D4E86C6FBA7}" type="presOf" srcId="{44EFC637-E865-4C32-93F7-E2CD46A37DD5}" destId="{908266C3-10B6-4D40-929C-F466E73EB89D}" srcOrd="0" destOrd="0" presId="urn:microsoft.com/office/officeart/2005/8/layout/hierarchy2"/>
    <dgm:cxn modelId="{3282DBAE-45C7-4B29-BE2B-93BD58D2CF45}" type="presOf" srcId="{03272BBD-C935-4801-B50E-BC3D6A38A584}" destId="{ADD27880-1D01-46D9-BB85-08FA65FF3AA1}" srcOrd="0" destOrd="0" presId="urn:microsoft.com/office/officeart/2005/8/layout/hierarchy2"/>
    <dgm:cxn modelId="{A82C5892-0EE3-41FA-82E3-24162CE78464}" type="presOf" srcId="{BEB039AC-1318-4C97-9128-C3AD05795C4A}" destId="{BA8A47BC-B7A2-4947-94B1-405FF27B80DA}" srcOrd="0" destOrd="0" presId="urn:microsoft.com/office/officeart/2005/8/layout/hierarchy2"/>
    <dgm:cxn modelId="{31F93B0D-4A99-4B1E-B152-6653604D1F15}" type="presOf" srcId="{A8CA8041-4384-4A17-8ED0-27EB3736C5A6}" destId="{2F47B5E0-F244-4884-A423-792535AC5F87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3D713B9B-109A-458B-84B5-88CD6200B6CE}" type="presOf" srcId="{232DAD07-6410-48EE-B1AC-13A6C450CFA4}" destId="{925B1F5F-3272-43B4-B741-0FDCF189FE29}" srcOrd="1" destOrd="0" presId="urn:microsoft.com/office/officeart/2005/8/layout/hierarchy2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3C4A16E5-CBFA-41FF-87F5-7BDBF5E41CA6}" type="presOf" srcId="{FB4746A8-15F4-4B36-A1B9-BC01AF90F6F5}" destId="{97D66A6D-FF6C-41FF-8A7D-74F633FFE67F}" srcOrd="0" destOrd="0" presId="urn:microsoft.com/office/officeart/2005/8/layout/hierarchy2"/>
    <dgm:cxn modelId="{71440455-6C2E-48AE-9E09-F2B27BA43A79}" type="presOf" srcId="{84D9301E-C890-4C81-AC9F-8034615740C3}" destId="{C0C1DCCF-9158-4BC9-83E8-A615C55F3BAA}" srcOrd="0" destOrd="0" presId="urn:microsoft.com/office/officeart/2005/8/layout/hierarchy2"/>
    <dgm:cxn modelId="{73CA2F3F-929F-4DF1-BA35-17B89FB20E97}" type="presOf" srcId="{F80963EF-6127-48B3-9F26-23CADEA53383}" destId="{11D23E00-7CB4-4D02-B67C-EDC1AC38A962}" srcOrd="0" destOrd="0" presId="urn:microsoft.com/office/officeart/2005/8/layout/hierarchy2"/>
    <dgm:cxn modelId="{C9A6C2DF-4AD7-46B3-BAEF-2F0A88D18BD9}" type="presOf" srcId="{0B0F2E08-855A-4214-BB77-C0F0EEFEB433}" destId="{D0D430E9-36C9-435E-A342-6DAAED6448DA}" srcOrd="0" destOrd="0" presId="urn:microsoft.com/office/officeart/2005/8/layout/hierarchy2"/>
    <dgm:cxn modelId="{7629E8E5-6DFB-4BCE-89A8-63526C65D97D}" type="presOf" srcId="{84D9301E-C890-4C81-AC9F-8034615740C3}" destId="{C83E35C6-1F67-4EB9-9045-3EB7EC58D85E}" srcOrd="1" destOrd="0" presId="urn:microsoft.com/office/officeart/2005/8/layout/hierarchy2"/>
    <dgm:cxn modelId="{55CD0536-27C7-42F3-B83F-1D87CF818C1B}" type="presOf" srcId="{C2A0DC8B-6D44-406C-AB49-0FF605199D5A}" destId="{D3654129-7604-492F-A1FA-E31C90E4F6F6}" srcOrd="0" destOrd="0" presId="urn:microsoft.com/office/officeart/2005/8/layout/hierarchy2"/>
    <dgm:cxn modelId="{E933605B-82DB-406B-B59C-39A1E12A8517}" type="presOf" srcId="{7CCD8639-E513-4392-BF74-9C62C0EB5C26}" destId="{740A8AEE-A7BC-4D5E-855E-3D3245802BD5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500BD4CF-FA4D-472F-A3E1-81012AFCE966}" type="presParOf" srcId="{11D23E00-7CB4-4D02-B67C-EDC1AC38A962}" destId="{94363401-72D9-4A18-A32A-4A15D19C3DA4}" srcOrd="0" destOrd="0" presId="urn:microsoft.com/office/officeart/2005/8/layout/hierarchy2"/>
    <dgm:cxn modelId="{1DFAED69-BE31-4DAD-ABE0-8B7D9D5E2E57}" type="presParOf" srcId="{94363401-72D9-4A18-A32A-4A15D19C3DA4}" destId="{BA8A47BC-B7A2-4947-94B1-405FF27B80DA}" srcOrd="0" destOrd="0" presId="urn:microsoft.com/office/officeart/2005/8/layout/hierarchy2"/>
    <dgm:cxn modelId="{0BFD5ABD-892D-4224-A131-48227726BBDD}" type="presParOf" srcId="{94363401-72D9-4A18-A32A-4A15D19C3DA4}" destId="{53AF941E-427F-4ACE-9E52-2E54514F52B3}" srcOrd="1" destOrd="0" presId="urn:microsoft.com/office/officeart/2005/8/layout/hierarchy2"/>
    <dgm:cxn modelId="{5A28EA5C-CE49-4AD2-A112-746ED0E93744}" type="presParOf" srcId="{53AF941E-427F-4ACE-9E52-2E54514F52B3}" destId="{908266C3-10B6-4D40-929C-F466E73EB89D}" srcOrd="0" destOrd="0" presId="urn:microsoft.com/office/officeart/2005/8/layout/hierarchy2"/>
    <dgm:cxn modelId="{4C32240E-9BCA-438B-9946-670974CD672E}" type="presParOf" srcId="{908266C3-10B6-4D40-929C-F466E73EB89D}" destId="{F01268D5-9083-4651-83F4-3A056738FF66}" srcOrd="0" destOrd="0" presId="urn:microsoft.com/office/officeart/2005/8/layout/hierarchy2"/>
    <dgm:cxn modelId="{77F36DD4-177C-4BEB-AABD-C5145D687B14}" type="presParOf" srcId="{53AF941E-427F-4ACE-9E52-2E54514F52B3}" destId="{3327F037-5686-4956-B320-50AF9FFABCAE}" srcOrd="1" destOrd="0" presId="urn:microsoft.com/office/officeart/2005/8/layout/hierarchy2"/>
    <dgm:cxn modelId="{3CD8EA41-67DF-4711-A86B-DA8C5DB2DDF2}" type="presParOf" srcId="{3327F037-5686-4956-B320-50AF9FFABCAE}" destId="{40F6F854-FDE0-4E90-95DA-AF245331B4AE}" srcOrd="0" destOrd="0" presId="urn:microsoft.com/office/officeart/2005/8/layout/hierarchy2"/>
    <dgm:cxn modelId="{D1B462ED-2A4A-44F3-B1B5-DD170242E8CB}" type="presParOf" srcId="{3327F037-5686-4956-B320-50AF9FFABCAE}" destId="{C69C05B3-E03A-4A10-BD28-287F43C91971}" srcOrd="1" destOrd="0" presId="urn:microsoft.com/office/officeart/2005/8/layout/hierarchy2"/>
    <dgm:cxn modelId="{E90B1831-8B92-4B47-9FE9-AB4498AE9A73}" type="presParOf" srcId="{53AF941E-427F-4ACE-9E52-2E54514F52B3}" destId="{C0C1DCCF-9158-4BC9-83E8-A615C55F3BAA}" srcOrd="2" destOrd="0" presId="urn:microsoft.com/office/officeart/2005/8/layout/hierarchy2"/>
    <dgm:cxn modelId="{BC9C9F8D-6F3A-4EFA-AE71-4F02DE089E91}" type="presParOf" srcId="{C0C1DCCF-9158-4BC9-83E8-A615C55F3BAA}" destId="{C83E35C6-1F67-4EB9-9045-3EB7EC58D85E}" srcOrd="0" destOrd="0" presId="urn:microsoft.com/office/officeart/2005/8/layout/hierarchy2"/>
    <dgm:cxn modelId="{923F36B7-C814-4282-943B-7853B8A568ED}" type="presParOf" srcId="{53AF941E-427F-4ACE-9E52-2E54514F52B3}" destId="{65673599-C394-4525-8831-D41A7253C30F}" srcOrd="3" destOrd="0" presId="urn:microsoft.com/office/officeart/2005/8/layout/hierarchy2"/>
    <dgm:cxn modelId="{0BF1A05D-A763-499C-ADC4-CBDE2CBBB78D}" type="presParOf" srcId="{65673599-C394-4525-8831-D41A7253C30F}" destId="{97D66A6D-FF6C-41FF-8A7D-74F633FFE67F}" srcOrd="0" destOrd="0" presId="urn:microsoft.com/office/officeart/2005/8/layout/hierarchy2"/>
    <dgm:cxn modelId="{9734F619-C856-4A5C-9B6C-E3CAB8646C9A}" type="presParOf" srcId="{65673599-C394-4525-8831-D41A7253C30F}" destId="{92FDEE7A-8777-45A0-B2AE-53C413C0084C}" srcOrd="1" destOrd="0" presId="urn:microsoft.com/office/officeart/2005/8/layout/hierarchy2"/>
    <dgm:cxn modelId="{22EB82F3-38F7-4D03-9DE6-B85719FDA8B5}" type="presParOf" srcId="{53AF941E-427F-4ACE-9E52-2E54514F52B3}" destId="{7148F505-18E8-4FC6-B980-704DF905386E}" srcOrd="4" destOrd="0" presId="urn:microsoft.com/office/officeart/2005/8/layout/hierarchy2"/>
    <dgm:cxn modelId="{B1DA20D6-27E3-42DA-BFAA-5C2A30B83DF9}" type="presParOf" srcId="{7148F505-18E8-4FC6-B980-704DF905386E}" destId="{925B1F5F-3272-43B4-B741-0FDCF189FE29}" srcOrd="0" destOrd="0" presId="urn:microsoft.com/office/officeart/2005/8/layout/hierarchy2"/>
    <dgm:cxn modelId="{C2A0C4A5-902F-486C-8B82-9FA15DA7DDD4}" type="presParOf" srcId="{53AF941E-427F-4ACE-9E52-2E54514F52B3}" destId="{2580E8AE-0DC6-4D83-9E7E-DA879469791E}" srcOrd="5" destOrd="0" presId="urn:microsoft.com/office/officeart/2005/8/layout/hierarchy2"/>
    <dgm:cxn modelId="{B8F95922-3801-45D8-B036-E21182EACBB8}" type="presParOf" srcId="{2580E8AE-0DC6-4D83-9E7E-DA879469791E}" destId="{740A8AEE-A7BC-4D5E-855E-3D3245802BD5}" srcOrd="0" destOrd="0" presId="urn:microsoft.com/office/officeart/2005/8/layout/hierarchy2"/>
    <dgm:cxn modelId="{D548C0AE-90AD-45A2-82D8-264EFCB93079}" type="presParOf" srcId="{2580E8AE-0DC6-4D83-9E7E-DA879469791E}" destId="{D36F8717-F7EA-4BD1-98F4-B5A116896ED6}" srcOrd="1" destOrd="0" presId="urn:microsoft.com/office/officeart/2005/8/layout/hierarchy2"/>
    <dgm:cxn modelId="{5F171052-54DE-4734-8FAF-ECCC54DA01C1}" type="presParOf" srcId="{D36F8717-F7EA-4BD1-98F4-B5A116896ED6}" destId="{D3654129-7604-492F-A1FA-E31C90E4F6F6}" srcOrd="0" destOrd="0" presId="urn:microsoft.com/office/officeart/2005/8/layout/hierarchy2"/>
    <dgm:cxn modelId="{874235E3-ECBC-4E7D-B8CE-0B56E4C579C2}" type="presParOf" srcId="{D3654129-7604-492F-A1FA-E31C90E4F6F6}" destId="{8069AF7F-54CF-4045-979E-3E5283D04A37}" srcOrd="0" destOrd="0" presId="urn:microsoft.com/office/officeart/2005/8/layout/hierarchy2"/>
    <dgm:cxn modelId="{8A6A7257-38D5-4380-A623-8713016321E3}" type="presParOf" srcId="{D36F8717-F7EA-4BD1-98F4-B5A116896ED6}" destId="{2ACEFA54-188E-43C4-BF70-AF9D6867D4A6}" srcOrd="1" destOrd="0" presId="urn:microsoft.com/office/officeart/2005/8/layout/hierarchy2"/>
    <dgm:cxn modelId="{448DDC1F-F103-49B5-8483-251432787CB7}" type="presParOf" srcId="{2ACEFA54-188E-43C4-BF70-AF9D6867D4A6}" destId="{D0D430E9-36C9-435E-A342-6DAAED6448DA}" srcOrd="0" destOrd="0" presId="urn:microsoft.com/office/officeart/2005/8/layout/hierarchy2"/>
    <dgm:cxn modelId="{217C793F-DB31-43B2-B244-EF0279E1233E}" type="presParOf" srcId="{2ACEFA54-188E-43C4-BF70-AF9D6867D4A6}" destId="{60E4589E-CAC1-4F58-87DE-718FB44D5F2C}" srcOrd="1" destOrd="0" presId="urn:microsoft.com/office/officeart/2005/8/layout/hierarchy2"/>
    <dgm:cxn modelId="{93294632-8256-4A22-BDC3-D3B33E5E6B9A}" type="presParOf" srcId="{D36F8717-F7EA-4BD1-98F4-B5A116896ED6}" destId="{A740A4F1-920F-4802-8165-A401BF970844}" srcOrd="2" destOrd="0" presId="urn:microsoft.com/office/officeart/2005/8/layout/hierarchy2"/>
    <dgm:cxn modelId="{39B99932-106A-47EB-88A1-3FA0AC3A301D}" type="presParOf" srcId="{A740A4F1-920F-4802-8165-A401BF970844}" destId="{67F895C7-DED5-4137-81FE-7A9BA887FF07}" srcOrd="0" destOrd="0" presId="urn:microsoft.com/office/officeart/2005/8/layout/hierarchy2"/>
    <dgm:cxn modelId="{A5188B04-463A-47B6-98EE-BEC33E46C3F1}" type="presParOf" srcId="{D36F8717-F7EA-4BD1-98F4-B5A116896ED6}" destId="{44695446-C06E-403B-88B9-385E62381C98}" srcOrd="3" destOrd="0" presId="urn:microsoft.com/office/officeart/2005/8/layout/hierarchy2"/>
    <dgm:cxn modelId="{EB248664-1F7B-426B-9621-F9F55BADF3EF}" type="presParOf" srcId="{44695446-C06E-403B-88B9-385E62381C98}" destId="{ADD27880-1D01-46D9-BB85-08FA65FF3AA1}" srcOrd="0" destOrd="0" presId="urn:microsoft.com/office/officeart/2005/8/layout/hierarchy2"/>
    <dgm:cxn modelId="{6A5FA96F-16C9-4418-BDF6-3519CD62CA7C}" type="presParOf" srcId="{44695446-C06E-403B-88B9-385E62381C98}" destId="{A46A2DD1-BB97-47BD-B357-0178901AA6FF}" srcOrd="1" destOrd="0" presId="urn:microsoft.com/office/officeart/2005/8/layout/hierarchy2"/>
    <dgm:cxn modelId="{34DDBDB3-DF78-47EB-ACE8-C22A397D8EEE}" type="presParOf" srcId="{D36F8717-F7EA-4BD1-98F4-B5A116896ED6}" destId="{2F47B5E0-F244-4884-A423-792535AC5F87}" srcOrd="4" destOrd="0" presId="urn:microsoft.com/office/officeart/2005/8/layout/hierarchy2"/>
    <dgm:cxn modelId="{5DE74BBE-EBA3-499C-8D31-2B6482BAE99B}" type="presParOf" srcId="{2F47B5E0-F244-4884-A423-792535AC5F87}" destId="{21C2875E-FC41-4520-BFDB-07D0A32CB184}" srcOrd="0" destOrd="0" presId="urn:microsoft.com/office/officeart/2005/8/layout/hierarchy2"/>
    <dgm:cxn modelId="{69ECF9B9-95C2-41E8-8B4C-46980FF2F7EF}" type="presParOf" srcId="{D36F8717-F7EA-4BD1-98F4-B5A116896ED6}" destId="{C0A659E9-E367-4819-BBD5-A0749D2E2DCF}" srcOrd="5" destOrd="0" presId="urn:microsoft.com/office/officeart/2005/8/layout/hierarchy2"/>
    <dgm:cxn modelId="{97F5E2B3-D737-4877-B400-4D6A209B3F92}" type="presParOf" srcId="{C0A659E9-E367-4819-BBD5-A0749D2E2DCF}" destId="{FE9D2E2E-FD2C-4129-B100-698BC952264E}" srcOrd="0" destOrd="0" presId="urn:microsoft.com/office/officeart/2005/8/layout/hierarchy2"/>
    <dgm:cxn modelId="{26E3A0AA-DEB4-46E9-8B6A-9978C4001FDC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F4F8-3B47-4474-9F6F-0854262FBB6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7AF-A009-47E6-B4D8-E037D0BD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18" Type="http://schemas.openxmlformats.org/officeDocument/2006/relationships/hyperlink" Target="http://a2i.pmo.gov.bd/" TargetMode="External"/><Relationship Id="rId3" Type="http://schemas.openxmlformats.org/officeDocument/2006/relationships/image" Target="../media/image2.jpg"/><Relationship Id="rId7" Type="http://schemas.openxmlformats.org/officeDocument/2006/relationships/slide" Target="slide23.xml"/><Relationship Id="rId12" Type="http://schemas.openxmlformats.org/officeDocument/2006/relationships/slide" Target="slide11.xml"/><Relationship Id="rId17" Type="http://schemas.openxmlformats.org/officeDocument/2006/relationships/slide" Target="slide22.xml"/><Relationship Id="rId2" Type="http://schemas.openxmlformats.org/officeDocument/2006/relationships/image" Target="../media/image1.jp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7.xml"/><Relationship Id="rId19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399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কিভাবে কাজ করে</a:t>
            </a:r>
            <a:endParaRPr lang="en-US" sz="5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724400"/>
          </a:xfr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28600" y="325676"/>
          <a:ext cx="8763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1041" y="379109"/>
            <a:ext cx="8160707" cy="685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1484" y="1426026"/>
            <a:ext cx="2438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484" y="1308351"/>
            <a:ext cx="3962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484" y="2845787"/>
            <a:ext cx="3962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059" y="4371777"/>
            <a:ext cx="3962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4" y="2645226"/>
            <a:ext cx="4038600" cy="266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1724590" y="2531720"/>
            <a:ext cx="1371600" cy="531812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82" y="1422397"/>
            <a:ext cx="3858126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82" y="4241797"/>
            <a:ext cx="228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482" y="965197"/>
            <a:ext cx="3429000" cy="1200329"/>
          </a:xfrm>
          <a:prstGeom prst="wedgeRectCallout">
            <a:avLst>
              <a:gd name="adj1" fmla="val -69654"/>
              <a:gd name="adj2" fmla="val 837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482" y="2870197"/>
            <a:ext cx="3429000" cy="1200329"/>
          </a:xfrm>
          <a:prstGeom prst="wedgeRectCallout">
            <a:avLst>
              <a:gd name="adj1" fmla="val -70636"/>
              <a:gd name="adj2" fmla="val -5123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প্রদাহকে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5482" y="4698997"/>
            <a:ext cx="3429000" cy="1200329"/>
          </a:xfrm>
          <a:prstGeom prst="wedgeRectCallout">
            <a:avLst>
              <a:gd name="adj1" fmla="val -82782"/>
              <a:gd name="adj2" fmla="val -1118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ball.jpg"/>
          <p:cNvPicPr>
            <a:picLocks noChangeAspect="1"/>
          </p:cNvPicPr>
          <p:nvPr/>
        </p:nvPicPr>
        <p:blipFill>
          <a:blip r:embed="rId3" cstate="print"/>
          <a:srcRect b="8475"/>
          <a:stretch>
            <a:fillRect/>
          </a:stretch>
        </p:blipFill>
        <p:spPr>
          <a:xfrm flipH="1">
            <a:off x="0" y="762001"/>
            <a:ext cx="4360398" cy="39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750597"/>
            <a:ext cx="2895600" cy="983873"/>
          </a:xfrm>
          <a:prstGeom prst="cloudCallout">
            <a:avLst>
              <a:gd name="adj1" fmla="val -4087"/>
              <a:gd name="adj2" fmla="val 15993"/>
            </a:avLst>
          </a:prstGeom>
          <a:noFill/>
          <a:ln w="57150" cmpd="thinThick"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121226"/>
            <a:ext cx="4038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128" y="2667000"/>
            <a:ext cx="4038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196" y="3657600"/>
            <a:ext cx="40046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20202"/>
            <a:ext cx="3505200" cy="345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Arrow Connector 2"/>
          <p:cNvCxnSpPr/>
          <p:nvPr/>
        </p:nvCxnSpPr>
        <p:spPr>
          <a:xfrm flipH="1">
            <a:off x="4465320" y="1363518"/>
            <a:ext cx="3224284" cy="23083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9604" y="1024089"/>
            <a:ext cx="97155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3509" y="2071404"/>
            <a:ext cx="2823381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অক্ষি গোলকের বাইরের সাদা, শক্ত ও পাতলা স্তর। এটি চোখের আকৃতি রক্ষা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50063" y="2672802"/>
            <a:ext cx="935937" cy="0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555" y="2329830"/>
            <a:ext cx="130677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36" y="4533617"/>
            <a:ext cx="5247564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স্ক্লেরার সামনের চকচকে অংশটি। এর ভিতর দিয়ে আলো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ভিতর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ঢোকে।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9424" y="59752"/>
            <a:ext cx="3657600" cy="1077575"/>
          </a:xfrm>
          <a:prstGeom prst="cloudCallout">
            <a:avLst>
              <a:gd name="adj1" fmla="val -4087"/>
              <a:gd name="adj2" fmla="val 15993"/>
            </a:avLst>
          </a:prstGeom>
          <a:noFill/>
          <a:ln w="57150" cmpd="thinThick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CC00"/>
                </a:solidFill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3505200" cy="345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1295400" y="1371600"/>
            <a:ext cx="1284632" cy="549464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193" y="1094217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097" y="473194"/>
            <a:ext cx="297180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কর্নিয়ার পেছনে কালো গোলাকার পর্দা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থাকে,একে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আইরিশ বলে।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আমরা চোখের মণি বলে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133600"/>
            <a:ext cx="1981200" cy="27327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560331" y="1884488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944" y="4242747"/>
            <a:ext cx="3265566" cy="187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আইরিশের মাঝখানে একটি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ছিদ্র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3349" y="2227952"/>
            <a:ext cx="1531251" cy="251460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208" y="4738395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2752" y="4216052"/>
            <a:ext cx="3276600" cy="1877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পিউপিলের পিছনে একটি দ্বি-উত্তল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 থাকে।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লেন্সের মাঝখানের দুই দিক উঁচু আর আগাটা সরু।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8128"/>
            <a:ext cx="3505200" cy="345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5" name="Straight Arrow Connector 4"/>
          <p:cNvCxnSpPr/>
          <p:nvPr/>
        </p:nvCxnSpPr>
        <p:spPr>
          <a:xfrm rot="10800000">
            <a:off x="3858064" y="2286000"/>
            <a:ext cx="2362200" cy="1588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1710" y="2001414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200400"/>
            <a:ext cx="3276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রেটিনা অক্ষিগোলকের সবচেয়ে ভিতরের স্তর।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65" y="1447752"/>
            <a:ext cx="765966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8729" y="3120272"/>
            <a:ext cx="6373798" cy="79774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397" y="304800"/>
            <a:ext cx="8187847" cy="9144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ealthy-eating3-saidao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2971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05200" y="1295400"/>
            <a:ext cx="5181600" cy="1464231"/>
          </a:xfrm>
          <a:prstGeom prst="wedgeRoundRectCallout">
            <a:avLst>
              <a:gd name="adj1" fmla="val -52869"/>
              <a:gd name="adj2" fmla="val 74806"/>
              <a:gd name="adj3" fmla="val 16667"/>
            </a:avLst>
          </a:prstGeom>
          <a:noFill/>
          <a:ln w="1270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সবুজ শাকসবজি ও রঙ্গিন ফলমুল খাওয়া।</a:t>
            </a:r>
          </a:p>
        </p:txBody>
      </p:sp>
      <p:pic>
        <p:nvPicPr>
          <p:cNvPr id="17" name="Picture 16" descr="Eye-Care-Tips-washing-ey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352800"/>
            <a:ext cx="3200400" cy="297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" y="4114800"/>
            <a:ext cx="4572000" cy="2826306"/>
          </a:xfrm>
          <a:prstGeom prst="wedgeRoundRectCallout">
            <a:avLst>
              <a:gd name="adj1" fmla="val 62859"/>
              <a:gd name="adj2" fmla="val -3049"/>
              <a:gd name="adj3" fmla="val 16667"/>
            </a:avLst>
          </a:prstGeom>
          <a:noFill/>
          <a:ln w="1270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দুটি পরিস্কার করা।</a:t>
            </a: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4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9376" y="4854559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2861" y="3652862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449903" y="1507451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039552" y="152151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629201" y="1521520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246985" y="153558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836634" y="1521521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435835" y="2050655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421767" y="252895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394328" y="353150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396714" y="4014729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380888" y="5083087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418409" y="303913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404614" y="4568241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380888" y="5584839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7" action="ppaction://hlinksldjump"/>
          </p:cNvPr>
          <p:cNvSpPr/>
          <p:nvPr/>
        </p:nvSpPr>
        <p:spPr>
          <a:xfrm>
            <a:off x="380888" y="610882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ar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2466975" cy="2743200"/>
          </a:xfrm>
          <a:prstGeom prst="rect">
            <a:avLst/>
          </a:prstGeom>
        </p:spPr>
      </p:pic>
      <p:pic>
        <p:nvPicPr>
          <p:cNvPr id="8" name="Picture 7" descr="eca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05200"/>
            <a:ext cx="2917296" cy="2819400"/>
          </a:xfrm>
          <a:prstGeom prst="rect">
            <a:avLst/>
          </a:prstGeom>
        </p:spPr>
      </p:pic>
      <p:sp>
        <p:nvSpPr>
          <p:cNvPr id="9" name="Horizontal Scroll 8">
            <a:hlinkClick r:id="" action="ppaction://noaction" highlightClick="1"/>
          </p:cNvPr>
          <p:cNvSpPr/>
          <p:nvPr/>
        </p:nvSpPr>
        <p:spPr>
          <a:xfrm>
            <a:off x="839244" y="73789"/>
            <a:ext cx="7615824" cy="1104245"/>
          </a:xfrm>
          <a:prstGeom prst="horizontalScroll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1002792"/>
            <a:ext cx="5181600" cy="1736646"/>
          </a:xfrm>
          <a:prstGeom prst="wedgeRoundRectCallout">
            <a:avLst>
              <a:gd name="adj1" fmla="val -56670"/>
              <a:gd name="adj2" fmla="val 80080"/>
              <a:gd name="adj3" fmla="val 16667"/>
            </a:avLst>
          </a:prstGeom>
          <a:noFill/>
          <a:ln w="1905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 দিয়ে চোখ না চোলকানো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দিয়ে চোখ মোছার পরিবর্তে পরিষ্কার কাপড় ব্যবহার করা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648200"/>
            <a:ext cx="4572000" cy="1328023"/>
          </a:xfrm>
          <a:prstGeom prst="wedgeRoundRectCallout">
            <a:avLst>
              <a:gd name="adj1" fmla="val 62011"/>
              <a:gd name="adj2" fmla="val -70635"/>
              <a:gd name="adj3" fmla="val 16667"/>
            </a:avLst>
          </a:prstGeom>
          <a:noFill/>
          <a:ln w="1905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রোদ্রের তাপ থেকে চোখকে রক্ষা করা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708" y="1475651"/>
            <a:ext cx="6776581" cy="1143000"/>
          </a:xfrm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8417" y="3261674"/>
            <a:ext cx="6367161" cy="913238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যত্ন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নেওয়া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81315"/>
            <a:ext cx="6858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3" y="2523995"/>
            <a:ext cx="6110614" cy="2624203"/>
          </a:xfrm>
          <a:noFill/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সংবেদি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4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61808" y="1772240"/>
            <a:ext cx="1484478" cy="49077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33017" y="3204325"/>
            <a:ext cx="6942060" cy="672039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none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5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258" y="1880086"/>
            <a:ext cx="4244236" cy="1178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988" y="3302006"/>
            <a:ext cx="4630395" cy="10696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 w="28575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 w="28575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68642" y="300625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42" y="2077699"/>
            <a:ext cx="1587116" cy="188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91937" y="4233208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পাঠঃচোখ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2" y="2111517"/>
            <a:ext cx="1528375" cy="192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19829" y="4146114"/>
            <a:ext cx="33882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1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" y="532815"/>
            <a:ext cx="2359155" cy="2750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18" y="532815"/>
            <a:ext cx="2780909" cy="2750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7193" y="539133"/>
            <a:ext cx="2558404" cy="274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11" y="3342822"/>
            <a:ext cx="3271836" cy="19924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17192" y="5718379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toun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2833" y="3360960"/>
            <a:ext cx="3342764" cy="1992493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1080666" y="5766464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198929" y="5736517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05376" y="5508599"/>
            <a:ext cx="7259342" cy="1534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বা </a:t>
            </a:r>
          </a:p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205376" y="5691354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080666" y="5652705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307306" y="5603350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844139" y="5621488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4" grpId="0"/>
      <p:bldP spid="44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0108" y="1687399"/>
            <a:ext cx="1203784" cy="4181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843352"/>
            <a:ext cx="5791200" cy="14651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8475" y="3635308"/>
            <a:ext cx="6150084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475" y="4161743"/>
            <a:ext cx="7543800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310" y="1668543"/>
            <a:ext cx="1816413" cy="4765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900" y="2671512"/>
            <a:ext cx="4703064" cy="403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4688178"/>
            <a:ext cx="6861653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475" y="3127219"/>
            <a:ext cx="6150084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1514035"/>
            <a:ext cx="3886200" cy="533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সংবেদী </a:t>
            </a:r>
            <a:r>
              <a:rPr kumimoji="0" lang="en-US" sz="4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অঙ্গ</a:t>
            </a: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7924800" cy="31700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নিই, খাবারের স্বাদ এবং তাপ চাপ ঠা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4250" y="1964787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044700"/>
            <a:ext cx="3810000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439" y="10151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617" y="1159601"/>
            <a:ext cx="3400702" cy="4445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 থাকলে আমরা কোন কিছু দেখতে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113" y="199222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937" y="1413246"/>
            <a:ext cx="6776581" cy="7744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524" y="3063710"/>
            <a:ext cx="5047409" cy="80011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726</Words>
  <Application>Microsoft Office PowerPoint</Application>
  <PresentationFormat>On-screen Show (4:3)</PresentationFormat>
  <Paragraphs>121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চোখ কিভাবে কাজ করে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চোখের যত্ন</vt:lpstr>
      <vt:lpstr>PowerPoint Presentation</vt:lpstr>
      <vt:lpstr>দলীয় কাজ</vt:lpstr>
      <vt:lpstr>মূল্যায়ন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Mahi Kaishar</cp:lastModifiedBy>
  <cp:revision>166</cp:revision>
  <dcterms:created xsi:type="dcterms:W3CDTF">2018-01-26T18:05:23Z</dcterms:created>
  <dcterms:modified xsi:type="dcterms:W3CDTF">2019-11-10T19:38:54Z</dcterms:modified>
</cp:coreProperties>
</file>