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0" r:id="rId2"/>
    <p:sldId id="279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84" r:id="rId11"/>
    <p:sldId id="285" r:id="rId12"/>
    <p:sldId id="282" r:id="rId13"/>
    <p:sldId id="283" r:id="rId14"/>
    <p:sldId id="277" r:id="rId15"/>
    <p:sldId id="286" r:id="rId16"/>
    <p:sldId id="287" r:id="rId17"/>
    <p:sldId id="288" r:id="rId18"/>
    <p:sldId id="289" r:id="rId19"/>
    <p:sldId id="290" r:id="rId20"/>
    <p:sldId id="291" r:id="rId21"/>
    <p:sldId id="272" r:id="rId22"/>
    <p:sldId id="292" r:id="rId23"/>
    <p:sldId id="293" r:id="rId24"/>
    <p:sldId id="294" r:id="rId25"/>
    <p:sldId id="297" r:id="rId26"/>
    <p:sldId id="278" r:id="rId27"/>
    <p:sldId id="274" r:id="rId28"/>
    <p:sldId id="275" r:id="rId29"/>
    <p:sldId id="276" r:id="rId30"/>
    <p:sldId id="2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FF0066"/>
    <a:srgbClr val="CC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424" autoAdjust="0"/>
  </p:normalViewPr>
  <p:slideViewPr>
    <p:cSldViewPr snapToGrid="0">
      <p:cViewPr varScale="1">
        <p:scale>
          <a:sx n="95" d="100"/>
          <a:sy n="95" d="100"/>
        </p:scale>
        <p:origin x="444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963EF-6127-48B3-9F26-23CADEA53383}" type="doc">
      <dgm:prSet loTypeId="urn:microsoft.com/office/officeart/2005/8/layout/hierarchy2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EB039AC-1318-4C97-9128-C3AD05795C4A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চোখ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672F5D-E1DF-4568-ABEC-1B64AA023DA6}" type="parTrans" cxnId="{92FBEC31-B93F-4AF9-8CFF-0A699E2AEB86}">
      <dgm:prSet/>
      <dgm:spPr/>
      <dgm:t>
        <a:bodyPr/>
        <a:lstStyle/>
        <a:p>
          <a:endParaRPr lang="en-US"/>
        </a:p>
      </dgm:t>
    </dgm:pt>
    <dgm:pt modelId="{0E053407-2CD8-41DE-BC6B-BF84ADF5B33B}" type="sibTrans" cxnId="{92FBEC31-B93F-4AF9-8CFF-0A699E2AEB86}">
      <dgm:prSet/>
      <dgm:spPr/>
      <dgm:t>
        <a:bodyPr/>
        <a:lstStyle/>
        <a:p>
          <a:endParaRPr lang="en-US"/>
        </a:p>
      </dgm:t>
    </dgm:pt>
    <dgm:pt modelId="{FB4746A8-15F4-4B36-A1B9-BC01AF90F6F5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২)কনজাংকটিভা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9301E-C890-4C81-AC9F-8034615740C3}" type="parTrans" cxnId="{5D498044-964B-4786-8A1F-97D35C7734A8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A4B3DE4E-F47C-4869-840A-8DBEBF12974D}" type="sibTrans" cxnId="{5D498044-964B-4786-8A1F-97D35C7734A8}">
      <dgm:prSet/>
      <dgm:spPr/>
      <dgm:t>
        <a:bodyPr/>
        <a:lstStyle/>
        <a:p>
          <a:endParaRPr lang="en-US"/>
        </a:p>
      </dgm:t>
    </dgm:pt>
    <dgm:pt modelId="{7CCD8639-E513-4392-BF74-9C62C0EB5C26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৩) অক্ষি গোলক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2DAD07-6410-48EE-B1AC-13A6C450CFA4}" type="parTrans" cxnId="{9F177205-848D-4322-B664-8D9CD4051914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7C0881BA-92E7-4230-B8BC-7F34770636EE}" type="sibTrans" cxnId="{9F177205-848D-4322-B664-8D9CD4051914}">
      <dgm:prSet/>
      <dgm:spPr/>
      <dgm:t>
        <a:bodyPr/>
        <a:lstStyle/>
        <a:p>
          <a:endParaRPr lang="en-US"/>
        </a:p>
      </dgm:t>
    </dgm:pt>
    <dgm:pt modelId="{03272BBD-C935-4801-B50E-BC3D6A38A584}">
      <dgm:prSet phldrT="[Text]"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 খ)কোরয়েড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5ECBBE-D240-4721-81E8-301BBAC65CB3}" type="parTrans" cxnId="{636D3607-D51E-4609-ADFF-61F553771395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DD890F28-2BFD-4956-A01D-58F209FD3F3E}" type="sibTrans" cxnId="{636D3607-D51E-4609-ADFF-61F553771395}">
      <dgm:prSet/>
      <dgm:spPr/>
      <dgm:t>
        <a:bodyPr/>
        <a:lstStyle/>
        <a:p>
          <a:endParaRPr lang="en-US"/>
        </a:p>
      </dgm:t>
    </dgm:pt>
    <dgm:pt modelId="{C6663DC0-6172-4F5C-A6DE-DE9C6B68706F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১)চোখের পাতা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EFC637-E865-4C32-93F7-E2CD46A37DD5}" type="parTrans" cxnId="{EAB0A98D-E54A-49F0-B5EC-D52700DF94F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808E01BE-1B82-40FC-9711-278AFD56BAA4}" type="sibTrans" cxnId="{EAB0A98D-E54A-49F0-B5EC-D52700DF94F0}">
      <dgm:prSet/>
      <dgm:spPr/>
      <dgm:t>
        <a:bodyPr/>
        <a:lstStyle/>
        <a:p>
          <a:endParaRPr lang="en-US"/>
        </a:p>
      </dgm:t>
    </dgm:pt>
    <dgm:pt modelId="{0B0F2E08-855A-4214-BB77-C0F0EEFEB433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smtClean="0">
              <a:latin typeface="NikoshBAN" panose="02000000000000000000" pitchFamily="2" charset="0"/>
              <a:cs typeface="NikoshBAN" panose="02000000000000000000" pitchFamily="2" charset="0"/>
            </a:rPr>
            <a:t>ক)স্ক্লেরা 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DC8B-6D44-406C-AB49-0FF605199D5A}" type="parTrans" cxnId="{14D00BE6-5FD6-4DF9-84B8-42E7356E9DD0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/>
        </a:p>
      </dgm:t>
    </dgm:pt>
    <dgm:pt modelId="{2C1E6FC9-5964-4675-851F-1BDF14705237}" type="sibTrans" cxnId="{14D00BE6-5FD6-4DF9-84B8-42E7356E9DD0}">
      <dgm:prSet/>
      <dgm:spPr/>
      <dgm:t>
        <a:bodyPr/>
        <a:lstStyle/>
        <a:p>
          <a:endParaRPr lang="en-US"/>
        </a:p>
      </dgm:t>
    </dgm:pt>
    <dgm:pt modelId="{EA13920D-AA31-45B4-A886-75CD46020977}">
      <dgm:prSet custT="1"/>
      <dgm:spPr>
        <a:ln>
          <a:solidFill>
            <a:srgbClr val="000099"/>
          </a:solidFill>
        </a:ln>
      </dgm:spPr>
      <dgm:t>
        <a:bodyPr/>
        <a:lstStyle/>
        <a:p>
          <a:r>
            <a:rPr lang="bn-IN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গ)রেটিনা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A8041-4384-4A17-8ED0-27EB3736C5A6}" type="parTrans" cxnId="{79D933AB-200D-4C83-A3F2-3315C25533FB}">
      <dgm:prSet/>
      <dgm:spPr>
        <a:ln>
          <a:solidFill>
            <a:srgbClr val="FF0066"/>
          </a:solidFill>
        </a:ln>
      </dgm:spPr>
      <dgm:t>
        <a:bodyPr/>
        <a:lstStyle/>
        <a:p>
          <a:endParaRPr lang="en-US" dirty="0"/>
        </a:p>
      </dgm:t>
    </dgm:pt>
    <dgm:pt modelId="{FCC1D573-297F-4DC1-9692-47CDE0425BB3}" type="sibTrans" cxnId="{79D933AB-200D-4C83-A3F2-3315C25533FB}">
      <dgm:prSet/>
      <dgm:spPr/>
      <dgm:t>
        <a:bodyPr/>
        <a:lstStyle/>
        <a:p>
          <a:endParaRPr lang="en-US"/>
        </a:p>
      </dgm:t>
    </dgm:pt>
    <dgm:pt modelId="{11D23E00-7CB4-4D02-B67C-EDC1AC38A962}" type="pres">
      <dgm:prSet presAssocID="{F80963EF-6127-48B3-9F26-23CADEA533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363401-72D9-4A18-A32A-4A15D19C3DA4}" type="pres">
      <dgm:prSet presAssocID="{BEB039AC-1318-4C97-9128-C3AD05795C4A}" presName="root1" presStyleCnt="0"/>
      <dgm:spPr/>
      <dgm:t>
        <a:bodyPr/>
        <a:lstStyle/>
        <a:p>
          <a:endParaRPr lang="en-US"/>
        </a:p>
      </dgm:t>
    </dgm:pt>
    <dgm:pt modelId="{BA8A47BC-B7A2-4947-94B1-405FF27B80DA}" type="pres">
      <dgm:prSet presAssocID="{BEB039AC-1318-4C97-9128-C3AD05795C4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F941E-427F-4ACE-9E52-2E54514F52B3}" type="pres">
      <dgm:prSet presAssocID="{BEB039AC-1318-4C97-9128-C3AD05795C4A}" presName="level2hierChild" presStyleCnt="0"/>
      <dgm:spPr/>
      <dgm:t>
        <a:bodyPr/>
        <a:lstStyle/>
        <a:p>
          <a:endParaRPr lang="en-US"/>
        </a:p>
      </dgm:t>
    </dgm:pt>
    <dgm:pt modelId="{908266C3-10B6-4D40-929C-F466E73EB89D}" type="pres">
      <dgm:prSet presAssocID="{44EFC637-E865-4C32-93F7-E2CD46A37DD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01268D5-9083-4651-83F4-3A056738FF66}" type="pres">
      <dgm:prSet presAssocID="{44EFC637-E865-4C32-93F7-E2CD46A37DD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327F037-5686-4956-B320-50AF9FFABCAE}" type="pres">
      <dgm:prSet presAssocID="{C6663DC0-6172-4F5C-A6DE-DE9C6B68706F}" presName="root2" presStyleCnt="0"/>
      <dgm:spPr/>
      <dgm:t>
        <a:bodyPr/>
        <a:lstStyle/>
        <a:p>
          <a:endParaRPr lang="en-US"/>
        </a:p>
      </dgm:t>
    </dgm:pt>
    <dgm:pt modelId="{40F6F854-FDE0-4E90-95DA-AF245331B4AE}" type="pres">
      <dgm:prSet presAssocID="{C6663DC0-6172-4F5C-A6DE-DE9C6B68706F}" presName="LevelTwoTextNode" presStyleLbl="node2" presStyleIdx="0" presStyleCnt="3" custLinFactNeighborX="11979" custLinFactNeighborY="-7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9C05B3-E03A-4A10-BD28-287F43C91971}" type="pres">
      <dgm:prSet presAssocID="{C6663DC0-6172-4F5C-A6DE-DE9C6B68706F}" presName="level3hierChild" presStyleCnt="0"/>
      <dgm:spPr/>
      <dgm:t>
        <a:bodyPr/>
        <a:lstStyle/>
        <a:p>
          <a:endParaRPr lang="en-US"/>
        </a:p>
      </dgm:t>
    </dgm:pt>
    <dgm:pt modelId="{C0C1DCCF-9158-4BC9-83E8-A615C55F3BAA}" type="pres">
      <dgm:prSet presAssocID="{84D9301E-C890-4C81-AC9F-8034615740C3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83E35C6-1F67-4EB9-9045-3EB7EC58D85E}" type="pres">
      <dgm:prSet presAssocID="{84D9301E-C890-4C81-AC9F-8034615740C3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5673599-C394-4525-8831-D41A7253C30F}" type="pres">
      <dgm:prSet presAssocID="{FB4746A8-15F4-4B36-A1B9-BC01AF90F6F5}" presName="root2" presStyleCnt="0"/>
      <dgm:spPr/>
      <dgm:t>
        <a:bodyPr/>
        <a:lstStyle/>
        <a:p>
          <a:endParaRPr lang="en-US"/>
        </a:p>
      </dgm:t>
    </dgm:pt>
    <dgm:pt modelId="{97D66A6D-FF6C-41FF-8A7D-74F633FFE67F}" type="pres">
      <dgm:prSet presAssocID="{FB4746A8-15F4-4B36-A1B9-BC01AF90F6F5}" presName="LevelTwoTextNode" presStyleLbl="node2" presStyleIdx="1" presStyleCnt="3" custScaleX="151112" custScaleY="109307" custLinFactNeighborX="15285" custLinFactNeighborY="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DEE7A-8777-45A0-B2AE-53C413C0084C}" type="pres">
      <dgm:prSet presAssocID="{FB4746A8-15F4-4B36-A1B9-BC01AF90F6F5}" presName="level3hierChild" presStyleCnt="0"/>
      <dgm:spPr/>
      <dgm:t>
        <a:bodyPr/>
        <a:lstStyle/>
        <a:p>
          <a:endParaRPr lang="en-US"/>
        </a:p>
      </dgm:t>
    </dgm:pt>
    <dgm:pt modelId="{7148F505-18E8-4FC6-B980-704DF905386E}" type="pres">
      <dgm:prSet presAssocID="{232DAD07-6410-48EE-B1AC-13A6C450CFA4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25B1F5F-3272-43B4-B741-0FDCF189FE29}" type="pres">
      <dgm:prSet presAssocID="{232DAD07-6410-48EE-B1AC-13A6C450CFA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580E8AE-0DC6-4D83-9E7E-DA879469791E}" type="pres">
      <dgm:prSet presAssocID="{7CCD8639-E513-4392-BF74-9C62C0EB5C26}" presName="root2" presStyleCnt="0"/>
      <dgm:spPr/>
      <dgm:t>
        <a:bodyPr/>
        <a:lstStyle/>
        <a:p>
          <a:endParaRPr lang="en-US"/>
        </a:p>
      </dgm:t>
    </dgm:pt>
    <dgm:pt modelId="{740A8AEE-A7BC-4D5E-855E-3D3245802BD5}" type="pres">
      <dgm:prSet presAssocID="{7CCD8639-E513-4392-BF74-9C62C0EB5C26}" presName="LevelTwoTextNode" presStyleLbl="node2" presStyleIdx="2" presStyleCnt="3" custScaleX="137195" custLinFactNeighborX="15285" custLinFactNeighborY="10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6F8717-F7EA-4BD1-98F4-B5A116896ED6}" type="pres">
      <dgm:prSet presAssocID="{7CCD8639-E513-4392-BF74-9C62C0EB5C26}" presName="level3hierChild" presStyleCnt="0"/>
      <dgm:spPr/>
      <dgm:t>
        <a:bodyPr/>
        <a:lstStyle/>
        <a:p>
          <a:endParaRPr lang="en-US"/>
        </a:p>
      </dgm:t>
    </dgm:pt>
    <dgm:pt modelId="{D3654129-7604-492F-A1FA-E31C90E4F6F6}" type="pres">
      <dgm:prSet presAssocID="{C2A0DC8B-6D44-406C-AB49-0FF605199D5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8069AF7F-54CF-4045-979E-3E5283D04A37}" type="pres">
      <dgm:prSet presAssocID="{C2A0DC8B-6D44-406C-AB49-0FF605199D5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2ACEFA54-188E-43C4-BF70-AF9D6867D4A6}" type="pres">
      <dgm:prSet presAssocID="{0B0F2E08-855A-4214-BB77-C0F0EEFEB433}" presName="root2" presStyleCnt="0"/>
      <dgm:spPr/>
      <dgm:t>
        <a:bodyPr/>
        <a:lstStyle/>
        <a:p>
          <a:endParaRPr lang="en-US"/>
        </a:p>
      </dgm:t>
    </dgm:pt>
    <dgm:pt modelId="{D0D430E9-36C9-435E-A342-6DAAED6448DA}" type="pres">
      <dgm:prSet presAssocID="{0B0F2E08-855A-4214-BB77-C0F0EEFEB433}" presName="LevelTwoTextNode" presStyleLbl="node3" presStyleIdx="0" presStyleCnt="3" custLinFactNeighborY="-126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E4589E-CAC1-4F58-87DE-718FB44D5F2C}" type="pres">
      <dgm:prSet presAssocID="{0B0F2E08-855A-4214-BB77-C0F0EEFEB433}" presName="level3hierChild" presStyleCnt="0"/>
      <dgm:spPr/>
      <dgm:t>
        <a:bodyPr/>
        <a:lstStyle/>
        <a:p>
          <a:endParaRPr lang="en-US"/>
        </a:p>
      </dgm:t>
    </dgm:pt>
    <dgm:pt modelId="{A740A4F1-920F-4802-8165-A401BF970844}" type="pres">
      <dgm:prSet presAssocID="{AC5ECBBE-D240-4721-81E8-301BBAC65CB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7F895C7-DED5-4137-81FE-7A9BA887FF07}" type="pres">
      <dgm:prSet presAssocID="{AC5ECBBE-D240-4721-81E8-301BBAC65CB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44695446-C06E-403B-88B9-385E62381C98}" type="pres">
      <dgm:prSet presAssocID="{03272BBD-C935-4801-B50E-BC3D6A38A584}" presName="root2" presStyleCnt="0"/>
      <dgm:spPr/>
      <dgm:t>
        <a:bodyPr/>
        <a:lstStyle/>
        <a:p>
          <a:endParaRPr lang="en-US"/>
        </a:p>
      </dgm:t>
    </dgm:pt>
    <dgm:pt modelId="{ADD27880-1D01-46D9-BB85-08FA65FF3AA1}" type="pres">
      <dgm:prSet presAssocID="{03272BBD-C935-4801-B50E-BC3D6A38A584}" presName="LevelTwoTextNode" presStyleLbl="node3" presStyleIdx="1" presStyleCnt="3" custLinFactNeighborX="-1422" custLinFactNeighborY="-122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6A2DD1-BB97-47BD-B357-0178901AA6FF}" type="pres">
      <dgm:prSet presAssocID="{03272BBD-C935-4801-B50E-BC3D6A38A584}" presName="level3hierChild" presStyleCnt="0"/>
      <dgm:spPr/>
      <dgm:t>
        <a:bodyPr/>
        <a:lstStyle/>
        <a:p>
          <a:endParaRPr lang="en-US"/>
        </a:p>
      </dgm:t>
    </dgm:pt>
    <dgm:pt modelId="{2F47B5E0-F244-4884-A423-792535AC5F87}" type="pres">
      <dgm:prSet presAssocID="{A8CA8041-4384-4A17-8ED0-27EB3736C5A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C2875E-FC41-4520-BFDB-07D0A32CB184}" type="pres">
      <dgm:prSet presAssocID="{A8CA8041-4384-4A17-8ED0-27EB3736C5A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C0A659E9-E367-4819-BBD5-A0749D2E2DCF}" type="pres">
      <dgm:prSet presAssocID="{EA13920D-AA31-45B4-A886-75CD46020977}" presName="root2" presStyleCnt="0"/>
      <dgm:spPr/>
      <dgm:t>
        <a:bodyPr/>
        <a:lstStyle/>
        <a:p>
          <a:endParaRPr lang="en-US"/>
        </a:p>
      </dgm:t>
    </dgm:pt>
    <dgm:pt modelId="{FE9D2E2E-FD2C-4129-B100-698BC952264E}" type="pres">
      <dgm:prSet presAssocID="{EA13920D-AA31-45B4-A886-75CD46020977}" presName="LevelTwoTextNode" presStyleLbl="node3" presStyleIdx="2" presStyleCnt="3" custScaleY="89357" custLinFactNeighborX="107" custLinFactNeighborY="-20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0CF06-A1FB-42EA-A5CE-C3E968DC0EA2}" type="pres">
      <dgm:prSet presAssocID="{EA13920D-AA31-45B4-A886-75CD46020977}" presName="level3hierChild" presStyleCnt="0"/>
      <dgm:spPr/>
      <dgm:t>
        <a:bodyPr/>
        <a:lstStyle/>
        <a:p>
          <a:endParaRPr lang="en-US"/>
        </a:p>
      </dgm:t>
    </dgm:pt>
  </dgm:ptLst>
  <dgm:cxnLst>
    <dgm:cxn modelId="{14D00BE6-5FD6-4DF9-84B8-42E7356E9DD0}" srcId="{7CCD8639-E513-4392-BF74-9C62C0EB5C26}" destId="{0B0F2E08-855A-4214-BB77-C0F0EEFEB433}" srcOrd="0" destOrd="0" parTransId="{C2A0DC8B-6D44-406C-AB49-0FF605199D5A}" sibTransId="{2C1E6FC9-5964-4675-851F-1BDF14705237}"/>
    <dgm:cxn modelId="{4FC83D09-17F4-47D0-9518-497666C55206}" type="presOf" srcId="{AC5ECBBE-D240-4721-81E8-301BBAC65CB3}" destId="{67F895C7-DED5-4137-81FE-7A9BA887FF07}" srcOrd="1" destOrd="0" presId="urn:microsoft.com/office/officeart/2005/8/layout/hierarchy2"/>
    <dgm:cxn modelId="{6DA94624-B53C-4E96-B24E-BF303358C4C1}" type="presOf" srcId="{FB4746A8-15F4-4B36-A1B9-BC01AF90F6F5}" destId="{97D66A6D-FF6C-41FF-8A7D-74F633FFE67F}" srcOrd="0" destOrd="0" presId="urn:microsoft.com/office/officeart/2005/8/layout/hierarchy2"/>
    <dgm:cxn modelId="{8EDC8702-5721-43A6-93D5-53E037A55FE9}" type="presOf" srcId="{0B0F2E08-855A-4214-BB77-C0F0EEFEB433}" destId="{D0D430E9-36C9-435E-A342-6DAAED6448DA}" srcOrd="0" destOrd="0" presId="urn:microsoft.com/office/officeart/2005/8/layout/hierarchy2"/>
    <dgm:cxn modelId="{059EB4AB-B408-4D5D-BBAA-B5820DCA735E}" type="presOf" srcId="{44EFC637-E865-4C32-93F7-E2CD46A37DD5}" destId="{908266C3-10B6-4D40-929C-F466E73EB89D}" srcOrd="0" destOrd="0" presId="urn:microsoft.com/office/officeart/2005/8/layout/hierarchy2"/>
    <dgm:cxn modelId="{6437E21A-653D-4383-A7A8-76D6016D4CD6}" type="presOf" srcId="{AC5ECBBE-D240-4721-81E8-301BBAC65CB3}" destId="{A740A4F1-920F-4802-8165-A401BF970844}" srcOrd="0" destOrd="0" presId="urn:microsoft.com/office/officeart/2005/8/layout/hierarchy2"/>
    <dgm:cxn modelId="{636D3607-D51E-4609-ADFF-61F553771395}" srcId="{7CCD8639-E513-4392-BF74-9C62C0EB5C26}" destId="{03272BBD-C935-4801-B50E-BC3D6A38A584}" srcOrd="1" destOrd="0" parTransId="{AC5ECBBE-D240-4721-81E8-301BBAC65CB3}" sibTransId="{DD890F28-2BFD-4956-A01D-58F209FD3F3E}"/>
    <dgm:cxn modelId="{EAD5D742-0657-4C14-9647-8B63D24E390B}" type="presOf" srcId="{A8CA8041-4384-4A17-8ED0-27EB3736C5A6}" destId="{21C2875E-FC41-4520-BFDB-07D0A32CB184}" srcOrd="1" destOrd="0" presId="urn:microsoft.com/office/officeart/2005/8/layout/hierarchy2"/>
    <dgm:cxn modelId="{79D933AB-200D-4C83-A3F2-3315C25533FB}" srcId="{7CCD8639-E513-4392-BF74-9C62C0EB5C26}" destId="{EA13920D-AA31-45B4-A886-75CD46020977}" srcOrd="2" destOrd="0" parTransId="{A8CA8041-4384-4A17-8ED0-27EB3736C5A6}" sibTransId="{FCC1D573-297F-4DC1-9692-47CDE0425BB3}"/>
    <dgm:cxn modelId="{D4AAE81F-7EC0-4254-A1C5-8E84EC38DC20}" type="presOf" srcId="{C2A0DC8B-6D44-406C-AB49-0FF605199D5A}" destId="{8069AF7F-54CF-4045-979E-3E5283D04A37}" srcOrd="1" destOrd="0" presId="urn:microsoft.com/office/officeart/2005/8/layout/hierarchy2"/>
    <dgm:cxn modelId="{BAA7F73E-903D-4BF4-A100-634007FB6BE9}" type="presOf" srcId="{BEB039AC-1318-4C97-9128-C3AD05795C4A}" destId="{BA8A47BC-B7A2-4947-94B1-405FF27B80DA}" srcOrd="0" destOrd="0" presId="urn:microsoft.com/office/officeart/2005/8/layout/hierarchy2"/>
    <dgm:cxn modelId="{92FBEC31-B93F-4AF9-8CFF-0A699E2AEB86}" srcId="{F80963EF-6127-48B3-9F26-23CADEA53383}" destId="{BEB039AC-1318-4C97-9128-C3AD05795C4A}" srcOrd="0" destOrd="0" parTransId="{3F672F5D-E1DF-4568-ABEC-1B64AA023DA6}" sibTransId="{0E053407-2CD8-41DE-BC6B-BF84ADF5B33B}"/>
    <dgm:cxn modelId="{5D498044-964B-4786-8A1F-97D35C7734A8}" srcId="{BEB039AC-1318-4C97-9128-C3AD05795C4A}" destId="{FB4746A8-15F4-4B36-A1B9-BC01AF90F6F5}" srcOrd="1" destOrd="0" parTransId="{84D9301E-C890-4C81-AC9F-8034615740C3}" sibTransId="{A4B3DE4E-F47C-4869-840A-8DBEBF12974D}"/>
    <dgm:cxn modelId="{75170358-C50D-4AED-9BAE-4F25EE6345D5}" type="presOf" srcId="{44EFC637-E865-4C32-93F7-E2CD46A37DD5}" destId="{F01268D5-9083-4651-83F4-3A056738FF66}" srcOrd="1" destOrd="0" presId="urn:microsoft.com/office/officeart/2005/8/layout/hierarchy2"/>
    <dgm:cxn modelId="{2116C0AE-452A-4C3F-A102-75DE88C24C37}" type="presOf" srcId="{84D9301E-C890-4C81-AC9F-8034615740C3}" destId="{C0C1DCCF-9158-4BC9-83E8-A615C55F3BAA}" srcOrd="0" destOrd="0" presId="urn:microsoft.com/office/officeart/2005/8/layout/hierarchy2"/>
    <dgm:cxn modelId="{6FA8C8C5-756C-4CAF-B0BD-9F0F0A129822}" type="presOf" srcId="{C6663DC0-6172-4F5C-A6DE-DE9C6B68706F}" destId="{40F6F854-FDE0-4E90-95DA-AF245331B4AE}" srcOrd="0" destOrd="0" presId="urn:microsoft.com/office/officeart/2005/8/layout/hierarchy2"/>
    <dgm:cxn modelId="{FE03A00C-C16A-4870-8C30-6ADE1615FE30}" type="presOf" srcId="{C2A0DC8B-6D44-406C-AB49-0FF605199D5A}" destId="{D3654129-7604-492F-A1FA-E31C90E4F6F6}" srcOrd="0" destOrd="0" presId="urn:microsoft.com/office/officeart/2005/8/layout/hierarchy2"/>
    <dgm:cxn modelId="{1579285F-11C3-4146-BFA6-D286AA2D9A43}" type="presOf" srcId="{A8CA8041-4384-4A17-8ED0-27EB3736C5A6}" destId="{2F47B5E0-F244-4884-A423-792535AC5F87}" srcOrd="0" destOrd="0" presId="urn:microsoft.com/office/officeart/2005/8/layout/hierarchy2"/>
    <dgm:cxn modelId="{C50886AC-3282-4D99-9C88-66E9C357708E}" type="presOf" srcId="{EA13920D-AA31-45B4-A886-75CD46020977}" destId="{FE9D2E2E-FD2C-4129-B100-698BC952264E}" srcOrd="0" destOrd="0" presId="urn:microsoft.com/office/officeart/2005/8/layout/hierarchy2"/>
    <dgm:cxn modelId="{0CFF7C9B-D061-4578-B9ED-BA6491E5BD60}" type="presOf" srcId="{F80963EF-6127-48B3-9F26-23CADEA53383}" destId="{11D23E00-7CB4-4D02-B67C-EDC1AC38A962}" srcOrd="0" destOrd="0" presId="urn:microsoft.com/office/officeart/2005/8/layout/hierarchy2"/>
    <dgm:cxn modelId="{A93E7298-33CA-4FDF-9CA3-5CB8FA94EC07}" type="presOf" srcId="{84D9301E-C890-4C81-AC9F-8034615740C3}" destId="{C83E35C6-1F67-4EB9-9045-3EB7EC58D85E}" srcOrd="1" destOrd="0" presId="urn:microsoft.com/office/officeart/2005/8/layout/hierarchy2"/>
    <dgm:cxn modelId="{F25C3F53-6B9A-4180-B768-A7150CEF8274}" type="presOf" srcId="{232DAD07-6410-48EE-B1AC-13A6C450CFA4}" destId="{7148F505-18E8-4FC6-B980-704DF905386E}" srcOrd="0" destOrd="0" presId="urn:microsoft.com/office/officeart/2005/8/layout/hierarchy2"/>
    <dgm:cxn modelId="{2E6FA6DE-C0F2-4EBF-AA87-07D7D9DBA049}" type="presOf" srcId="{232DAD07-6410-48EE-B1AC-13A6C450CFA4}" destId="{925B1F5F-3272-43B4-B741-0FDCF189FE29}" srcOrd="1" destOrd="0" presId="urn:microsoft.com/office/officeart/2005/8/layout/hierarchy2"/>
    <dgm:cxn modelId="{EAB0A98D-E54A-49F0-B5EC-D52700DF94F0}" srcId="{BEB039AC-1318-4C97-9128-C3AD05795C4A}" destId="{C6663DC0-6172-4F5C-A6DE-DE9C6B68706F}" srcOrd="0" destOrd="0" parTransId="{44EFC637-E865-4C32-93F7-E2CD46A37DD5}" sibTransId="{808E01BE-1B82-40FC-9711-278AFD56BAA4}"/>
    <dgm:cxn modelId="{9F177205-848D-4322-B664-8D9CD4051914}" srcId="{BEB039AC-1318-4C97-9128-C3AD05795C4A}" destId="{7CCD8639-E513-4392-BF74-9C62C0EB5C26}" srcOrd="2" destOrd="0" parTransId="{232DAD07-6410-48EE-B1AC-13A6C450CFA4}" sibTransId="{7C0881BA-92E7-4230-B8BC-7F34770636EE}"/>
    <dgm:cxn modelId="{988AE55C-DCCD-4F78-8C92-E0BD5CB914CF}" type="presOf" srcId="{03272BBD-C935-4801-B50E-BC3D6A38A584}" destId="{ADD27880-1D01-46D9-BB85-08FA65FF3AA1}" srcOrd="0" destOrd="0" presId="urn:microsoft.com/office/officeart/2005/8/layout/hierarchy2"/>
    <dgm:cxn modelId="{C3FF867D-844B-41F3-8440-4DFAC1BE4F6D}" type="presOf" srcId="{7CCD8639-E513-4392-BF74-9C62C0EB5C26}" destId="{740A8AEE-A7BC-4D5E-855E-3D3245802BD5}" srcOrd="0" destOrd="0" presId="urn:microsoft.com/office/officeart/2005/8/layout/hierarchy2"/>
    <dgm:cxn modelId="{BFE80189-698F-4BA5-8F23-CFFDA8420D82}" type="presParOf" srcId="{11D23E00-7CB4-4D02-B67C-EDC1AC38A962}" destId="{94363401-72D9-4A18-A32A-4A15D19C3DA4}" srcOrd="0" destOrd="0" presId="urn:microsoft.com/office/officeart/2005/8/layout/hierarchy2"/>
    <dgm:cxn modelId="{337BD1A2-9AB0-4694-9A40-FC49C8CE116E}" type="presParOf" srcId="{94363401-72D9-4A18-A32A-4A15D19C3DA4}" destId="{BA8A47BC-B7A2-4947-94B1-405FF27B80DA}" srcOrd="0" destOrd="0" presId="urn:microsoft.com/office/officeart/2005/8/layout/hierarchy2"/>
    <dgm:cxn modelId="{EE3E6244-5B5C-42CF-8E2D-5ACEC614C7D6}" type="presParOf" srcId="{94363401-72D9-4A18-A32A-4A15D19C3DA4}" destId="{53AF941E-427F-4ACE-9E52-2E54514F52B3}" srcOrd="1" destOrd="0" presId="urn:microsoft.com/office/officeart/2005/8/layout/hierarchy2"/>
    <dgm:cxn modelId="{09C57AA9-3A47-449E-81D6-F367229DE5B0}" type="presParOf" srcId="{53AF941E-427F-4ACE-9E52-2E54514F52B3}" destId="{908266C3-10B6-4D40-929C-F466E73EB89D}" srcOrd="0" destOrd="0" presId="urn:microsoft.com/office/officeart/2005/8/layout/hierarchy2"/>
    <dgm:cxn modelId="{301684EE-D043-4497-8187-BC9A8EF42F9B}" type="presParOf" srcId="{908266C3-10B6-4D40-929C-F466E73EB89D}" destId="{F01268D5-9083-4651-83F4-3A056738FF66}" srcOrd="0" destOrd="0" presId="urn:microsoft.com/office/officeart/2005/8/layout/hierarchy2"/>
    <dgm:cxn modelId="{25A5184B-0F6D-48DF-9ECF-42E149683627}" type="presParOf" srcId="{53AF941E-427F-4ACE-9E52-2E54514F52B3}" destId="{3327F037-5686-4956-B320-50AF9FFABCAE}" srcOrd="1" destOrd="0" presId="urn:microsoft.com/office/officeart/2005/8/layout/hierarchy2"/>
    <dgm:cxn modelId="{E4162931-2D65-48C0-8E66-D974EDD19E81}" type="presParOf" srcId="{3327F037-5686-4956-B320-50AF9FFABCAE}" destId="{40F6F854-FDE0-4E90-95DA-AF245331B4AE}" srcOrd="0" destOrd="0" presId="urn:microsoft.com/office/officeart/2005/8/layout/hierarchy2"/>
    <dgm:cxn modelId="{13051C5A-AF4B-4C9A-B210-091DA610031A}" type="presParOf" srcId="{3327F037-5686-4956-B320-50AF9FFABCAE}" destId="{C69C05B3-E03A-4A10-BD28-287F43C91971}" srcOrd="1" destOrd="0" presId="urn:microsoft.com/office/officeart/2005/8/layout/hierarchy2"/>
    <dgm:cxn modelId="{2AE28B85-7AFB-4FC2-B8D7-D88DC955D18A}" type="presParOf" srcId="{53AF941E-427F-4ACE-9E52-2E54514F52B3}" destId="{C0C1DCCF-9158-4BC9-83E8-A615C55F3BAA}" srcOrd="2" destOrd="0" presId="urn:microsoft.com/office/officeart/2005/8/layout/hierarchy2"/>
    <dgm:cxn modelId="{59AC5834-7825-48AA-BBAC-344D28F7DEDB}" type="presParOf" srcId="{C0C1DCCF-9158-4BC9-83E8-A615C55F3BAA}" destId="{C83E35C6-1F67-4EB9-9045-3EB7EC58D85E}" srcOrd="0" destOrd="0" presId="urn:microsoft.com/office/officeart/2005/8/layout/hierarchy2"/>
    <dgm:cxn modelId="{03DA9BA1-209E-48CD-A436-DF4802F69A36}" type="presParOf" srcId="{53AF941E-427F-4ACE-9E52-2E54514F52B3}" destId="{65673599-C394-4525-8831-D41A7253C30F}" srcOrd="3" destOrd="0" presId="urn:microsoft.com/office/officeart/2005/8/layout/hierarchy2"/>
    <dgm:cxn modelId="{19C0CB3E-7963-4604-9927-03554000C2D2}" type="presParOf" srcId="{65673599-C394-4525-8831-D41A7253C30F}" destId="{97D66A6D-FF6C-41FF-8A7D-74F633FFE67F}" srcOrd="0" destOrd="0" presId="urn:microsoft.com/office/officeart/2005/8/layout/hierarchy2"/>
    <dgm:cxn modelId="{4CEF2293-DB1A-4709-9954-5B9F92A86B11}" type="presParOf" srcId="{65673599-C394-4525-8831-D41A7253C30F}" destId="{92FDEE7A-8777-45A0-B2AE-53C413C0084C}" srcOrd="1" destOrd="0" presId="urn:microsoft.com/office/officeart/2005/8/layout/hierarchy2"/>
    <dgm:cxn modelId="{CA20F8FD-C6E8-477F-A04A-A495E6EA4741}" type="presParOf" srcId="{53AF941E-427F-4ACE-9E52-2E54514F52B3}" destId="{7148F505-18E8-4FC6-B980-704DF905386E}" srcOrd="4" destOrd="0" presId="urn:microsoft.com/office/officeart/2005/8/layout/hierarchy2"/>
    <dgm:cxn modelId="{3490F7A4-6657-4805-BDC6-B05331BDB842}" type="presParOf" srcId="{7148F505-18E8-4FC6-B980-704DF905386E}" destId="{925B1F5F-3272-43B4-B741-0FDCF189FE29}" srcOrd="0" destOrd="0" presId="urn:microsoft.com/office/officeart/2005/8/layout/hierarchy2"/>
    <dgm:cxn modelId="{F65993AA-4B4B-438C-8A0A-C9562A18090A}" type="presParOf" srcId="{53AF941E-427F-4ACE-9E52-2E54514F52B3}" destId="{2580E8AE-0DC6-4D83-9E7E-DA879469791E}" srcOrd="5" destOrd="0" presId="urn:microsoft.com/office/officeart/2005/8/layout/hierarchy2"/>
    <dgm:cxn modelId="{52FEF948-2DE9-44E0-A59D-BC244C3B8F4B}" type="presParOf" srcId="{2580E8AE-0DC6-4D83-9E7E-DA879469791E}" destId="{740A8AEE-A7BC-4D5E-855E-3D3245802BD5}" srcOrd="0" destOrd="0" presId="urn:microsoft.com/office/officeart/2005/8/layout/hierarchy2"/>
    <dgm:cxn modelId="{1C9752B5-6804-4C72-A40D-7BE2A60E151C}" type="presParOf" srcId="{2580E8AE-0DC6-4D83-9E7E-DA879469791E}" destId="{D36F8717-F7EA-4BD1-98F4-B5A116896ED6}" srcOrd="1" destOrd="0" presId="urn:microsoft.com/office/officeart/2005/8/layout/hierarchy2"/>
    <dgm:cxn modelId="{DBEFF934-FD5B-4AB4-B8C2-1E4E5B7E8F67}" type="presParOf" srcId="{D36F8717-F7EA-4BD1-98F4-B5A116896ED6}" destId="{D3654129-7604-492F-A1FA-E31C90E4F6F6}" srcOrd="0" destOrd="0" presId="urn:microsoft.com/office/officeart/2005/8/layout/hierarchy2"/>
    <dgm:cxn modelId="{766D5747-537A-44F4-A489-6E9DDD5CB48B}" type="presParOf" srcId="{D3654129-7604-492F-A1FA-E31C90E4F6F6}" destId="{8069AF7F-54CF-4045-979E-3E5283D04A37}" srcOrd="0" destOrd="0" presId="urn:microsoft.com/office/officeart/2005/8/layout/hierarchy2"/>
    <dgm:cxn modelId="{C59FE465-57A1-43BE-B84B-65BE2268814B}" type="presParOf" srcId="{D36F8717-F7EA-4BD1-98F4-B5A116896ED6}" destId="{2ACEFA54-188E-43C4-BF70-AF9D6867D4A6}" srcOrd="1" destOrd="0" presId="urn:microsoft.com/office/officeart/2005/8/layout/hierarchy2"/>
    <dgm:cxn modelId="{6FCF388F-5D89-4151-8283-4E0377307B73}" type="presParOf" srcId="{2ACEFA54-188E-43C4-BF70-AF9D6867D4A6}" destId="{D0D430E9-36C9-435E-A342-6DAAED6448DA}" srcOrd="0" destOrd="0" presId="urn:microsoft.com/office/officeart/2005/8/layout/hierarchy2"/>
    <dgm:cxn modelId="{5D77AD04-BD39-4F97-B6F1-F93B16C724DF}" type="presParOf" srcId="{2ACEFA54-188E-43C4-BF70-AF9D6867D4A6}" destId="{60E4589E-CAC1-4F58-87DE-718FB44D5F2C}" srcOrd="1" destOrd="0" presId="urn:microsoft.com/office/officeart/2005/8/layout/hierarchy2"/>
    <dgm:cxn modelId="{C388E2CF-3CF6-4CD0-9671-1C1B7EB99D76}" type="presParOf" srcId="{D36F8717-F7EA-4BD1-98F4-B5A116896ED6}" destId="{A740A4F1-920F-4802-8165-A401BF970844}" srcOrd="2" destOrd="0" presId="urn:microsoft.com/office/officeart/2005/8/layout/hierarchy2"/>
    <dgm:cxn modelId="{329E76EA-C309-4B52-BFD6-BD0676E7BDE5}" type="presParOf" srcId="{A740A4F1-920F-4802-8165-A401BF970844}" destId="{67F895C7-DED5-4137-81FE-7A9BA887FF07}" srcOrd="0" destOrd="0" presId="urn:microsoft.com/office/officeart/2005/8/layout/hierarchy2"/>
    <dgm:cxn modelId="{D538E0FA-4C22-472D-B5E2-055E2DE93D9C}" type="presParOf" srcId="{D36F8717-F7EA-4BD1-98F4-B5A116896ED6}" destId="{44695446-C06E-403B-88B9-385E62381C98}" srcOrd="3" destOrd="0" presId="urn:microsoft.com/office/officeart/2005/8/layout/hierarchy2"/>
    <dgm:cxn modelId="{3B17EA89-1BA6-4742-9A03-D6544A3EA6F9}" type="presParOf" srcId="{44695446-C06E-403B-88B9-385E62381C98}" destId="{ADD27880-1D01-46D9-BB85-08FA65FF3AA1}" srcOrd="0" destOrd="0" presId="urn:microsoft.com/office/officeart/2005/8/layout/hierarchy2"/>
    <dgm:cxn modelId="{3739D6B2-F975-415D-AFAD-E6B50A496F56}" type="presParOf" srcId="{44695446-C06E-403B-88B9-385E62381C98}" destId="{A46A2DD1-BB97-47BD-B357-0178901AA6FF}" srcOrd="1" destOrd="0" presId="urn:microsoft.com/office/officeart/2005/8/layout/hierarchy2"/>
    <dgm:cxn modelId="{029063E2-DBFC-49B8-B5C6-94B1E73130FB}" type="presParOf" srcId="{D36F8717-F7EA-4BD1-98F4-B5A116896ED6}" destId="{2F47B5E0-F244-4884-A423-792535AC5F87}" srcOrd="4" destOrd="0" presId="urn:microsoft.com/office/officeart/2005/8/layout/hierarchy2"/>
    <dgm:cxn modelId="{A43A105F-C580-4B5A-A2DE-546E71B467AB}" type="presParOf" srcId="{2F47B5E0-F244-4884-A423-792535AC5F87}" destId="{21C2875E-FC41-4520-BFDB-07D0A32CB184}" srcOrd="0" destOrd="0" presId="urn:microsoft.com/office/officeart/2005/8/layout/hierarchy2"/>
    <dgm:cxn modelId="{D69BBC5C-01C4-4112-908E-507688322890}" type="presParOf" srcId="{D36F8717-F7EA-4BD1-98F4-B5A116896ED6}" destId="{C0A659E9-E367-4819-BBD5-A0749D2E2DCF}" srcOrd="5" destOrd="0" presId="urn:microsoft.com/office/officeart/2005/8/layout/hierarchy2"/>
    <dgm:cxn modelId="{7C5DFB20-4653-4D09-9BEC-E425E91D15A5}" type="presParOf" srcId="{C0A659E9-E367-4819-BBD5-A0749D2E2DCF}" destId="{FE9D2E2E-FD2C-4129-B100-698BC952264E}" srcOrd="0" destOrd="0" presId="urn:microsoft.com/office/officeart/2005/8/layout/hierarchy2"/>
    <dgm:cxn modelId="{BAC844A3-8E18-4296-8130-F6865F1F6DD5}" type="presParOf" srcId="{C0A659E9-E367-4819-BBD5-A0749D2E2DCF}" destId="{0980CF06-A1FB-42EA-A5CE-C3E968DC0E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7158DC-3139-495D-AAC7-FB1082787856}" type="doc">
      <dgm:prSet loTypeId="urn:microsoft.com/office/officeart/2005/8/layout/orgChart1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B349A1-5961-4DD9-8889-573B0FA04D8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দুটো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অংশ</a:t>
          </a:r>
          <a:r>
            <a:rPr lang="en-US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যথাঃ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9C9E91-D755-42CB-9C1E-D84E9C1CA56E}" type="par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24CB57F-BCAE-4BE4-8FC7-66E6AA627A82}" type="sibTrans" cxnId="{689FE668-7F20-40F8-AB1B-A01D647FC52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C8DACCA-0286-4D90-ADAB-6F3A90951322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নাসারন্ধ্র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7ADA10-2CFB-4952-BA33-C65CE7CB1522}" type="par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1C2979E-7CF3-430E-9A24-036265DE4F97}" type="sibTrans" cxnId="{572694AF-DC06-46A4-B5B9-FE009E1D759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FCA3504-AC75-4571-84B9-DF66FA9E9E5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নাসাপথ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73ADC4-2181-4F35-B78B-0F7855C9B54B}" type="par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067FAEF-1BD4-4715-831D-1B83DFB394F1}" type="sibTrans" cxnId="{75514C34-13B2-4739-A3AB-51ADE96711B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9C1DF54-2B29-4DD6-84C2-D37D6E10059A}" type="pres">
      <dgm:prSet presAssocID="{9F7158DC-3139-495D-AAC7-FB10827878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EE06388-7CD0-4332-838F-5CA20423283B}" type="pres">
      <dgm:prSet presAssocID="{8DB349A1-5961-4DD9-8889-573B0FA04D86}" presName="hierRoot1" presStyleCnt="0">
        <dgm:presLayoutVars>
          <dgm:hierBranch val="init"/>
        </dgm:presLayoutVars>
      </dgm:prSet>
      <dgm:spPr/>
    </dgm:pt>
    <dgm:pt modelId="{69FAE48D-190F-4FBD-9122-436A5575E726}" type="pres">
      <dgm:prSet presAssocID="{8DB349A1-5961-4DD9-8889-573B0FA04D86}" presName="rootComposite1" presStyleCnt="0"/>
      <dgm:spPr/>
    </dgm:pt>
    <dgm:pt modelId="{13D7C42F-2BED-4781-8C7C-75A1DCA201C2}" type="pres">
      <dgm:prSet presAssocID="{8DB349A1-5961-4DD9-8889-573B0FA04D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6CA3F1-BF3D-49A4-9070-A818C25AB01F}" type="pres">
      <dgm:prSet presAssocID="{8DB349A1-5961-4DD9-8889-573B0FA04D8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9C23A5D-1CDB-40D4-A30D-F44DE2DB25AB}" type="pres">
      <dgm:prSet presAssocID="{8DB349A1-5961-4DD9-8889-573B0FA04D86}" presName="hierChild2" presStyleCnt="0"/>
      <dgm:spPr/>
    </dgm:pt>
    <dgm:pt modelId="{CA459893-0830-4F59-B683-CC048A372DA7}" type="pres">
      <dgm:prSet presAssocID="{677ADA10-2CFB-4952-BA33-C65CE7CB152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83CB26D-FE95-4DDC-9EBF-45081FED58EE}" type="pres">
      <dgm:prSet presAssocID="{FC8DACCA-0286-4D90-ADAB-6F3A90951322}" presName="hierRoot2" presStyleCnt="0">
        <dgm:presLayoutVars>
          <dgm:hierBranch val="init"/>
        </dgm:presLayoutVars>
      </dgm:prSet>
      <dgm:spPr/>
    </dgm:pt>
    <dgm:pt modelId="{8F5027BA-0A4C-4771-AD8A-3DD02DDFFBC0}" type="pres">
      <dgm:prSet presAssocID="{FC8DACCA-0286-4D90-ADAB-6F3A90951322}" presName="rootComposite" presStyleCnt="0"/>
      <dgm:spPr/>
    </dgm:pt>
    <dgm:pt modelId="{6DE88491-4A8A-4C57-8DA7-22CCCCFE153E}" type="pres">
      <dgm:prSet presAssocID="{FC8DACCA-0286-4D90-ADAB-6F3A9095132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B4C4-5B8A-4735-B55B-CE56AFDEE55B}" type="pres">
      <dgm:prSet presAssocID="{FC8DACCA-0286-4D90-ADAB-6F3A90951322}" presName="rootConnector" presStyleLbl="node2" presStyleIdx="0" presStyleCnt="2"/>
      <dgm:spPr/>
      <dgm:t>
        <a:bodyPr/>
        <a:lstStyle/>
        <a:p>
          <a:endParaRPr lang="en-US"/>
        </a:p>
      </dgm:t>
    </dgm:pt>
    <dgm:pt modelId="{8F3DE89B-EF32-4EAF-BCAB-4A8B7560D928}" type="pres">
      <dgm:prSet presAssocID="{FC8DACCA-0286-4D90-ADAB-6F3A90951322}" presName="hierChild4" presStyleCnt="0"/>
      <dgm:spPr/>
    </dgm:pt>
    <dgm:pt modelId="{42269BE5-9AE5-4A2B-A941-9B8B57CACCA5}" type="pres">
      <dgm:prSet presAssocID="{FC8DACCA-0286-4D90-ADAB-6F3A90951322}" presName="hierChild5" presStyleCnt="0"/>
      <dgm:spPr/>
    </dgm:pt>
    <dgm:pt modelId="{7714AF09-EA44-44F8-B234-3ABEAFB4E7F4}" type="pres">
      <dgm:prSet presAssocID="{C973ADC4-2181-4F35-B78B-0F7855C9B54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7E6C254-0E6B-4B31-9E76-109A0237A0E8}" type="pres">
      <dgm:prSet presAssocID="{CFCA3504-AC75-4571-84B9-DF66FA9E9E53}" presName="hierRoot2" presStyleCnt="0">
        <dgm:presLayoutVars>
          <dgm:hierBranch val="init"/>
        </dgm:presLayoutVars>
      </dgm:prSet>
      <dgm:spPr/>
    </dgm:pt>
    <dgm:pt modelId="{569E7CF0-A7A3-4285-9EBC-3406185A96FC}" type="pres">
      <dgm:prSet presAssocID="{CFCA3504-AC75-4571-84B9-DF66FA9E9E53}" presName="rootComposite" presStyleCnt="0"/>
      <dgm:spPr/>
    </dgm:pt>
    <dgm:pt modelId="{0E848E19-D654-47FC-BFB8-3535AAFC766E}" type="pres">
      <dgm:prSet presAssocID="{CFCA3504-AC75-4571-84B9-DF66FA9E9E5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82E3C-31AC-4DCF-B9F6-C9C11B95F0BC}" type="pres">
      <dgm:prSet presAssocID="{CFCA3504-AC75-4571-84B9-DF66FA9E9E53}" presName="rootConnector" presStyleLbl="node2" presStyleIdx="1" presStyleCnt="2"/>
      <dgm:spPr/>
      <dgm:t>
        <a:bodyPr/>
        <a:lstStyle/>
        <a:p>
          <a:endParaRPr lang="en-US"/>
        </a:p>
      </dgm:t>
    </dgm:pt>
    <dgm:pt modelId="{E0505FEC-1FFE-4F0A-9EA6-3E012D83E9E9}" type="pres">
      <dgm:prSet presAssocID="{CFCA3504-AC75-4571-84B9-DF66FA9E9E53}" presName="hierChild4" presStyleCnt="0"/>
      <dgm:spPr/>
    </dgm:pt>
    <dgm:pt modelId="{CEB1D7C1-D4BF-4590-AF8B-15C00BC76C49}" type="pres">
      <dgm:prSet presAssocID="{CFCA3504-AC75-4571-84B9-DF66FA9E9E53}" presName="hierChild5" presStyleCnt="0"/>
      <dgm:spPr/>
    </dgm:pt>
    <dgm:pt modelId="{7F67CDB5-4345-42CC-8069-613527B77561}" type="pres">
      <dgm:prSet presAssocID="{8DB349A1-5961-4DD9-8889-573B0FA04D86}" presName="hierChild3" presStyleCnt="0"/>
      <dgm:spPr/>
    </dgm:pt>
  </dgm:ptLst>
  <dgm:cxnLst>
    <dgm:cxn modelId="{689FE668-7F20-40F8-AB1B-A01D647FC527}" srcId="{9F7158DC-3139-495D-AAC7-FB1082787856}" destId="{8DB349A1-5961-4DD9-8889-573B0FA04D86}" srcOrd="0" destOrd="0" parTransId="{629C9E91-D755-42CB-9C1E-D84E9C1CA56E}" sibTransId="{024CB57F-BCAE-4BE4-8FC7-66E6AA627A82}"/>
    <dgm:cxn modelId="{CA53450C-9053-47F3-89D0-525DBF51D95E}" type="presOf" srcId="{FC8DACCA-0286-4D90-ADAB-6F3A90951322}" destId="{C030B4C4-5B8A-4735-B55B-CE56AFDEE55B}" srcOrd="1" destOrd="0" presId="urn:microsoft.com/office/officeart/2005/8/layout/orgChart1"/>
    <dgm:cxn modelId="{5CA68403-ED27-407A-9776-9F09954105AA}" type="presOf" srcId="{9F7158DC-3139-495D-AAC7-FB1082787856}" destId="{99C1DF54-2B29-4DD6-84C2-D37D6E10059A}" srcOrd="0" destOrd="0" presId="urn:microsoft.com/office/officeart/2005/8/layout/orgChart1"/>
    <dgm:cxn modelId="{EB33993C-D2BD-42EC-90B6-21C17F76EAFB}" type="presOf" srcId="{8DB349A1-5961-4DD9-8889-573B0FA04D86}" destId="{13D7C42F-2BED-4781-8C7C-75A1DCA201C2}" srcOrd="0" destOrd="0" presId="urn:microsoft.com/office/officeart/2005/8/layout/orgChart1"/>
    <dgm:cxn modelId="{75514C34-13B2-4739-A3AB-51ADE96711B9}" srcId="{8DB349A1-5961-4DD9-8889-573B0FA04D86}" destId="{CFCA3504-AC75-4571-84B9-DF66FA9E9E53}" srcOrd="1" destOrd="0" parTransId="{C973ADC4-2181-4F35-B78B-0F7855C9B54B}" sibTransId="{7067FAEF-1BD4-4715-831D-1B83DFB394F1}"/>
    <dgm:cxn modelId="{0DF4A781-D8D3-48C0-A625-636C4EC8B691}" type="presOf" srcId="{FC8DACCA-0286-4D90-ADAB-6F3A90951322}" destId="{6DE88491-4A8A-4C57-8DA7-22CCCCFE153E}" srcOrd="0" destOrd="0" presId="urn:microsoft.com/office/officeart/2005/8/layout/orgChart1"/>
    <dgm:cxn modelId="{572694AF-DC06-46A4-B5B9-FE009E1D7590}" srcId="{8DB349A1-5961-4DD9-8889-573B0FA04D86}" destId="{FC8DACCA-0286-4D90-ADAB-6F3A90951322}" srcOrd="0" destOrd="0" parTransId="{677ADA10-2CFB-4952-BA33-C65CE7CB1522}" sibTransId="{01C2979E-7CF3-430E-9A24-036265DE4F97}"/>
    <dgm:cxn modelId="{416B4F90-F592-4B26-A99D-32E6A4DFD4BD}" type="presOf" srcId="{677ADA10-2CFB-4952-BA33-C65CE7CB1522}" destId="{CA459893-0830-4F59-B683-CC048A372DA7}" srcOrd="0" destOrd="0" presId="urn:microsoft.com/office/officeart/2005/8/layout/orgChart1"/>
    <dgm:cxn modelId="{CCFF2AA6-0628-493C-8644-30B95C138EC4}" type="presOf" srcId="{C973ADC4-2181-4F35-B78B-0F7855C9B54B}" destId="{7714AF09-EA44-44F8-B234-3ABEAFB4E7F4}" srcOrd="0" destOrd="0" presId="urn:microsoft.com/office/officeart/2005/8/layout/orgChart1"/>
    <dgm:cxn modelId="{604C2F78-61A4-48B2-B39B-9339C1F4235D}" type="presOf" srcId="{CFCA3504-AC75-4571-84B9-DF66FA9E9E53}" destId="{BAD82E3C-31AC-4DCF-B9F6-C9C11B95F0BC}" srcOrd="1" destOrd="0" presId="urn:microsoft.com/office/officeart/2005/8/layout/orgChart1"/>
    <dgm:cxn modelId="{C5D90B79-8BDE-48D2-9DAF-0DEE5B5EA512}" type="presOf" srcId="{CFCA3504-AC75-4571-84B9-DF66FA9E9E53}" destId="{0E848E19-D654-47FC-BFB8-3535AAFC766E}" srcOrd="0" destOrd="0" presId="urn:microsoft.com/office/officeart/2005/8/layout/orgChart1"/>
    <dgm:cxn modelId="{EE9D0171-BB5B-4654-8B7D-82E44AFDADE4}" type="presOf" srcId="{8DB349A1-5961-4DD9-8889-573B0FA04D86}" destId="{0B6CA3F1-BF3D-49A4-9070-A818C25AB01F}" srcOrd="1" destOrd="0" presId="urn:microsoft.com/office/officeart/2005/8/layout/orgChart1"/>
    <dgm:cxn modelId="{147AEE31-5886-467D-8119-52F447A48F0B}" type="presParOf" srcId="{99C1DF54-2B29-4DD6-84C2-D37D6E10059A}" destId="{EEE06388-7CD0-4332-838F-5CA20423283B}" srcOrd="0" destOrd="0" presId="urn:microsoft.com/office/officeart/2005/8/layout/orgChart1"/>
    <dgm:cxn modelId="{30D9CC5B-880E-4DDD-923E-42DC3DB62DB7}" type="presParOf" srcId="{EEE06388-7CD0-4332-838F-5CA20423283B}" destId="{69FAE48D-190F-4FBD-9122-436A5575E726}" srcOrd="0" destOrd="0" presId="urn:microsoft.com/office/officeart/2005/8/layout/orgChart1"/>
    <dgm:cxn modelId="{12A0ACE4-D3BA-4D4A-9139-AEA020446026}" type="presParOf" srcId="{69FAE48D-190F-4FBD-9122-436A5575E726}" destId="{13D7C42F-2BED-4781-8C7C-75A1DCA201C2}" srcOrd="0" destOrd="0" presId="urn:microsoft.com/office/officeart/2005/8/layout/orgChart1"/>
    <dgm:cxn modelId="{4FBC706E-036F-4534-A46F-F3B2B9185905}" type="presParOf" srcId="{69FAE48D-190F-4FBD-9122-436A5575E726}" destId="{0B6CA3F1-BF3D-49A4-9070-A818C25AB01F}" srcOrd="1" destOrd="0" presId="urn:microsoft.com/office/officeart/2005/8/layout/orgChart1"/>
    <dgm:cxn modelId="{D4A4F623-A769-4701-85CE-04ED1BD5787D}" type="presParOf" srcId="{EEE06388-7CD0-4332-838F-5CA20423283B}" destId="{B9C23A5D-1CDB-40D4-A30D-F44DE2DB25AB}" srcOrd="1" destOrd="0" presId="urn:microsoft.com/office/officeart/2005/8/layout/orgChart1"/>
    <dgm:cxn modelId="{DCFCBBA9-680F-4E31-A4DB-EA458F3EC16B}" type="presParOf" srcId="{B9C23A5D-1CDB-40D4-A30D-F44DE2DB25AB}" destId="{CA459893-0830-4F59-B683-CC048A372DA7}" srcOrd="0" destOrd="0" presId="urn:microsoft.com/office/officeart/2005/8/layout/orgChart1"/>
    <dgm:cxn modelId="{8539B434-451B-4F0E-88C4-C8FA55E767F9}" type="presParOf" srcId="{B9C23A5D-1CDB-40D4-A30D-F44DE2DB25AB}" destId="{283CB26D-FE95-4DDC-9EBF-45081FED58EE}" srcOrd="1" destOrd="0" presId="urn:microsoft.com/office/officeart/2005/8/layout/orgChart1"/>
    <dgm:cxn modelId="{9EE1308F-DDCD-4ADA-AE32-4DD4E3B8850B}" type="presParOf" srcId="{283CB26D-FE95-4DDC-9EBF-45081FED58EE}" destId="{8F5027BA-0A4C-4771-AD8A-3DD02DDFFBC0}" srcOrd="0" destOrd="0" presId="urn:microsoft.com/office/officeart/2005/8/layout/orgChart1"/>
    <dgm:cxn modelId="{89B95121-D9D7-4B0A-9B46-E3AEEA22D720}" type="presParOf" srcId="{8F5027BA-0A4C-4771-AD8A-3DD02DDFFBC0}" destId="{6DE88491-4A8A-4C57-8DA7-22CCCCFE153E}" srcOrd="0" destOrd="0" presId="urn:microsoft.com/office/officeart/2005/8/layout/orgChart1"/>
    <dgm:cxn modelId="{B42745A5-A638-4855-BF87-2E20C7C60AB0}" type="presParOf" srcId="{8F5027BA-0A4C-4771-AD8A-3DD02DDFFBC0}" destId="{C030B4C4-5B8A-4735-B55B-CE56AFDEE55B}" srcOrd="1" destOrd="0" presId="urn:microsoft.com/office/officeart/2005/8/layout/orgChart1"/>
    <dgm:cxn modelId="{9797787D-103B-473F-A544-2CCB56D8F3D2}" type="presParOf" srcId="{283CB26D-FE95-4DDC-9EBF-45081FED58EE}" destId="{8F3DE89B-EF32-4EAF-BCAB-4A8B7560D928}" srcOrd="1" destOrd="0" presId="urn:microsoft.com/office/officeart/2005/8/layout/orgChart1"/>
    <dgm:cxn modelId="{4B91194C-CE33-48F1-AB95-A5CCD7EB9E2E}" type="presParOf" srcId="{283CB26D-FE95-4DDC-9EBF-45081FED58EE}" destId="{42269BE5-9AE5-4A2B-A941-9B8B57CACCA5}" srcOrd="2" destOrd="0" presId="urn:microsoft.com/office/officeart/2005/8/layout/orgChart1"/>
    <dgm:cxn modelId="{D0E02DFB-EF10-4A6A-893D-7310EBBAC5D9}" type="presParOf" srcId="{B9C23A5D-1CDB-40D4-A30D-F44DE2DB25AB}" destId="{7714AF09-EA44-44F8-B234-3ABEAFB4E7F4}" srcOrd="2" destOrd="0" presId="urn:microsoft.com/office/officeart/2005/8/layout/orgChart1"/>
    <dgm:cxn modelId="{2E689BD3-4D7F-43D1-AB88-87E7E996BBC5}" type="presParOf" srcId="{B9C23A5D-1CDB-40D4-A30D-F44DE2DB25AB}" destId="{A7E6C254-0E6B-4B31-9E76-109A0237A0E8}" srcOrd="3" destOrd="0" presId="urn:microsoft.com/office/officeart/2005/8/layout/orgChart1"/>
    <dgm:cxn modelId="{741083F2-7F85-493A-9876-587C0E66E32A}" type="presParOf" srcId="{A7E6C254-0E6B-4B31-9E76-109A0237A0E8}" destId="{569E7CF0-A7A3-4285-9EBC-3406185A96FC}" srcOrd="0" destOrd="0" presId="urn:microsoft.com/office/officeart/2005/8/layout/orgChart1"/>
    <dgm:cxn modelId="{6D09407E-F7E7-41A4-A03B-B7F70B83B5BF}" type="presParOf" srcId="{569E7CF0-A7A3-4285-9EBC-3406185A96FC}" destId="{0E848E19-D654-47FC-BFB8-3535AAFC766E}" srcOrd="0" destOrd="0" presId="urn:microsoft.com/office/officeart/2005/8/layout/orgChart1"/>
    <dgm:cxn modelId="{D81E596D-3B1E-4970-A5FB-7F9DC96D10FC}" type="presParOf" srcId="{569E7CF0-A7A3-4285-9EBC-3406185A96FC}" destId="{BAD82E3C-31AC-4DCF-B9F6-C9C11B95F0BC}" srcOrd="1" destOrd="0" presId="urn:microsoft.com/office/officeart/2005/8/layout/orgChart1"/>
    <dgm:cxn modelId="{8DF35202-CB6A-4CCF-AD3B-DA6041ED70F1}" type="presParOf" srcId="{A7E6C254-0E6B-4B31-9E76-109A0237A0E8}" destId="{E0505FEC-1FFE-4F0A-9EA6-3E012D83E9E9}" srcOrd="1" destOrd="0" presId="urn:microsoft.com/office/officeart/2005/8/layout/orgChart1"/>
    <dgm:cxn modelId="{EC2E7617-A4D5-4B24-8790-709129F066CE}" type="presParOf" srcId="{A7E6C254-0E6B-4B31-9E76-109A0237A0E8}" destId="{CEB1D7C1-D4BF-4590-AF8B-15C00BC76C49}" srcOrd="2" destOrd="0" presId="urn:microsoft.com/office/officeart/2005/8/layout/orgChart1"/>
    <dgm:cxn modelId="{2E00EBC1-F452-4061-8827-8C9C694A640F}" type="presParOf" srcId="{EEE06388-7CD0-4332-838F-5CA20423283B}" destId="{7F67CDB5-4345-42CC-8069-613527B775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4579C6-AAC0-44AC-95D8-4A0C03C68D1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5BFE7F-9349-439D-A079-8677BBDC117F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18603-0839-4416-871E-A3FE0690E0AB}" type="par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E9F08-4AAA-49D8-A10B-0F39BA3CC0BE}" type="sibTrans" cxnId="{1FA12081-41B2-4ACA-856B-34D2A0096F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1C7034-E5A9-4C26-9826-B626238071E8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আমরা নাক দিয়ে ঘ্রাণ নিই।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2F3273-E308-4F10-90CF-8FCC32401A1E}" type="par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6DEFBE-87BA-4153-82F0-177666D1153F}" type="sibTrans" cxnId="{D5DAD813-67ED-45D6-85A6-128AED69AFDE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B6D086-8E72-48E3-98DF-9277173FCA04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958D2B-DDD0-4437-A1FA-172CCB6410F5}" type="par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5DBEFD-02C0-4533-ACA5-5C70F738E13A}" type="sibTrans" cxnId="{4D01B656-9F8F-4072-AB40-2197A82B773B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F49509-286E-44E3-805B-2110067721A7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ঝিল্লির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আবরণ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29C19-C3ED-46A5-A33E-B82287B6FA62}" type="par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E3F522-DA7E-481B-A1A9-358709F007B4}" type="sibTrans" cxnId="{5EF478BE-F56F-4E51-8470-83352E1456C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270ED1-2257-43A5-8FA9-A578CFB8AD81}">
      <dgm:prSet phldrT="[Text]"/>
      <dgm:spPr/>
      <dgm:t>
        <a:bodyPr/>
        <a:lstStyle/>
        <a:p>
          <a:r>
            <a:rPr lang="en-US" b="1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DD5B5D-2FFC-4685-9DEB-EAE4DEDCBE8D}" type="par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CFCA23-D0C7-42E9-ADB4-BD5FA919ED12}" type="sibTrans" cxnId="{CEC73805-63C7-4C2E-A2F9-395B80770F63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71DD38-5842-4347-9ED3-5B5D7CEDCC55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শিশুদের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নাকের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শ্লেষার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ধুলিবালি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জমে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এগুলো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পরিষ্কার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4BA92F-98D5-4D7F-8005-0BB2D2D83323}" type="par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2CDD5-93FA-4687-86AA-BDD0F0A868C5}" type="sibTrans" cxnId="{4FD4A300-E04F-4340-8540-E1723AD4FB97}">
      <dgm:prSet/>
      <dgm:spPr/>
      <dgm:t>
        <a:bodyPr/>
        <a:lstStyle/>
        <a:p>
          <a:endParaRPr lang="en-US" b="1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D27D2-020A-4E1E-AD6B-B17AFFB654B6}" type="pres">
      <dgm:prSet presAssocID="{F14579C6-AAC0-44AC-95D8-4A0C03C68D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937F50-8B9B-4D92-B155-BEF59371962B}" type="pres">
      <dgm:prSet presAssocID="{065BFE7F-9349-439D-A079-8677BBDC117F}" presName="composite" presStyleCnt="0"/>
      <dgm:spPr/>
    </dgm:pt>
    <dgm:pt modelId="{2417B00F-AF60-49BA-8A98-97D46321B010}" type="pres">
      <dgm:prSet presAssocID="{065BFE7F-9349-439D-A079-8677BBDC11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FFCC4-76B5-4E5A-B5BD-5727185AF75E}" type="pres">
      <dgm:prSet presAssocID="{065BFE7F-9349-439D-A079-8677BBDC117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694FA-76C7-4B3E-8AAE-5CB95927341C}" type="pres">
      <dgm:prSet presAssocID="{613E9F08-4AAA-49D8-A10B-0F39BA3CC0BE}" presName="sp" presStyleCnt="0"/>
      <dgm:spPr/>
    </dgm:pt>
    <dgm:pt modelId="{64D13E5E-E392-425F-8A3E-709BD4A1B635}" type="pres">
      <dgm:prSet presAssocID="{06B6D086-8E72-48E3-98DF-9277173FCA04}" presName="composite" presStyleCnt="0"/>
      <dgm:spPr/>
    </dgm:pt>
    <dgm:pt modelId="{4E2C348B-C4DC-48ED-89D1-8D62BC07187E}" type="pres">
      <dgm:prSet presAssocID="{06B6D086-8E72-48E3-98DF-9277173FCA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155EE-EDC4-47E6-B52B-33F959AF057A}" type="pres">
      <dgm:prSet presAssocID="{06B6D086-8E72-48E3-98DF-9277173FCA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BB0EDC-14E9-43CD-9110-D2AF4AAFCECE}" type="pres">
      <dgm:prSet presAssocID="{375DBEFD-02C0-4533-ACA5-5C70F738E13A}" presName="sp" presStyleCnt="0"/>
      <dgm:spPr/>
    </dgm:pt>
    <dgm:pt modelId="{E9A4BBCA-8718-4560-9365-D7D57E7F86EB}" type="pres">
      <dgm:prSet presAssocID="{FB270ED1-2257-43A5-8FA9-A578CFB8AD81}" presName="composite" presStyleCnt="0"/>
      <dgm:spPr/>
    </dgm:pt>
    <dgm:pt modelId="{2CD1B9B4-7CCF-4F2B-8D07-0871CB95AE2B}" type="pres">
      <dgm:prSet presAssocID="{FB270ED1-2257-43A5-8FA9-A578CFB8AD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211B0-7A25-4A95-8DEB-EAE62808E1D2}" type="pres">
      <dgm:prSet presAssocID="{FB270ED1-2257-43A5-8FA9-A578CFB8AD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F478BE-F56F-4E51-8470-83352E1456C3}" srcId="{06B6D086-8E72-48E3-98DF-9277173FCA04}" destId="{1DF49509-286E-44E3-805B-2110067721A7}" srcOrd="0" destOrd="0" parTransId="{65329C19-C3ED-46A5-A33E-B82287B6FA62}" sibTransId="{C2E3F522-DA7E-481B-A1A9-358709F007B4}"/>
    <dgm:cxn modelId="{395951DD-C1E2-4779-B9F9-6A41ECD218B8}" type="presOf" srcId="{06B6D086-8E72-48E3-98DF-9277173FCA04}" destId="{4E2C348B-C4DC-48ED-89D1-8D62BC07187E}" srcOrd="0" destOrd="0" presId="urn:microsoft.com/office/officeart/2005/8/layout/chevron2"/>
    <dgm:cxn modelId="{D5DAD813-67ED-45D6-85A6-128AED69AFDE}" srcId="{065BFE7F-9349-439D-A079-8677BBDC117F}" destId="{1C1C7034-E5A9-4C26-9826-B626238071E8}" srcOrd="0" destOrd="0" parTransId="{3B2F3273-E308-4F10-90CF-8FCC32401A1E}" sibTransId="{2C6DEFBE-87BA-4153-82F0-177666D1153F}"/>
    <dgm:cxn modelId="{DD6660BA-18A1-42AC-92A4-EDB91E0BD2FE}" type="presOf" srcId="{CF71DD38-5842-4347-9ED3-5B5D7CEDCC55}" destId="{F72211B0-7A25-4A95-8DEB-EAE62808E1D2}" srcOrd="0" destOrd="0" presId="urn:microsoft.com/office/officeart/2005/8/layout/chevron2"/>
    <dgm:cxn modelId="{4D01B656-9F8F-4072-AB40-2197A82B773B}" srcId="{F14579C6-AAC0-44AC-95D8-4A0C03C68D19}" destId="{06B6D086-8E72-48E3-98DF-9277173FCA04}" srcOrd="1" destOrd="0" parTransId="{FA958D2B-DDD0-4437-A1FA-172CCB6410F5}" sibTransId="{375DBEFD-02C0-4533-ACA5-5C70F738E13A}"/>
    <dgm:cxn modelId="{4FD4A300-E04F-4340-8540-E1723AD4FB97}" srcId="{FB270ED1-2257-43A5-8FA9-A578CFB8AD81}" destId="{CF71DD38-5842-4347-9ED3-5B5D7CEDCC55}" srcOrd="0" destOrd="0" parTransId="{CD4BA92F-98D5-4D7F-8005-0BB2D2D83323}" sibTransId="{EC22CDD5-93FA-4687-86AA-BDD0F0A868C5}"/>
    <dgm:cxn modelId="{5D6AD251-AB72-4C55-A458-CFA0EEB2D211}" type="presOf" srcId="{065BFE7F-9349-439D-A079-8677BBDC117F}" destId="{2417B00F-AF60-49BA-8A98-97D46321B010}" srcOrd="0" destOrd="0" presId="urn:microsoft.com/office/officeart/2005/8/layout/chevron2"/>
    <dgm:cxn modelId="{7E3B7253-C322-4D58-8C5D-F5D2C5A3615C}" type="presOf" srcId="{1DF49509-286E-44E3-805B-2110067721A7}" destId="{F8F155EE-EDC4-47E6-B52B-33F959AF057A}" srcOrd="0" destOrd="0" presId="urn:microsoft.com/office/officeart/2005/8/layout/chevron2"/>
    <dgm:cxn modelId="{CEC73805-63C7-4C2E-A2F9-395B80770F63}" srcId="{F14579C6-AAC0-44AC-95D8-4A0C03C68D19}" destId="{FB270ED1-2257-43A5-8FA9-A578CFB8AD81}" srcOrd="2" destOrd="0" parTransId="{2CDD5B5D-2FFC-4685-9DEB-EAE4DEDCBE8D}" sibTransId="{C9CFCA23-D0C7-42E9-ADB4-BD5FA919ED12}"/>
    <dgm:cxn modelId="{1FA12081-41B2-4ACA-856B-34D2A0096FC3}" srcId="{F14579C6-AAC0-44AC-95D8-4A0C03C68D19}" destId="{065BFE7F-9349-439D-A079-8677BBDC117F}" srcOrd="0" destOrd="0" parTransId="{57A18603-0839-4416-871E-A3FE0690E0AB}" sibTransId="{613E9F08-4AAA-49D8-A10B-0F39BA3CC0BE}"/>
    <dgm:cxn modelId="{D8462306-54CD-4DF8-B430-17E8DC1571CA}" type="presOf" srcId="{F14579C6-AAC0-44AC-95D8-4A0C03C68D19}" destId="{158D27D2-020A-4E1E-AD6B-B17AFFB654B6}" srcOrd="0" destOrd="0" presId="urn:microsoft.com/office/officeart/2005/8/layout/chevron2"/>
    <dgm:cxn modelId="{B133A850-CBE7-463E-A2A5-15428BC31924}" type="presOf" srcId="{1C1C7034-E5A9-4C26-9826-B626238071E8}" destId="{143FFCC4-76B5-4E5A-B5BD-5727185AF75E}" srcOrd="0" destOrd="0" presId="urn:microsoft.com/office/officeart/2005/8/layout/chevron2"/>
    <dgm:cxn modelId="{CD471CA2-F73F-4698-BB29-717E8A32EF5D}" type="presOf" srcId="{FB270ED1-2257-43A5-8FA9-A578CFB8AD81}" destId="{2CD1B9B4-7CCF-4F2B-8D07-0871CB95AE2B}" srcOrd="0" destOrd="0" presId="urn:microsoft.com/office/officeart/2005/8/layout/chevron2"/>
    <dgm:cxn modelId="{07DDFE24-17BF-4DFE-86E9-874FF3ECC6E9}" type="presParOf" srcId="{158D27D2-020A-4E1E-AD6B-B17AFFB654B6}" destId="{75937F50-8B9B-4D92-B155-BEF59371962B}" srcOrd="0" destOrd="0" presId="urn:microsoft.com/office/officeart/2005/8/layout/chevron2"/>
    <dgm:cxn modelId="{24838DEE-EA31-4C8D-A2C6-280B948ED78F}" type="presParOf" srcId="{75937F50-8B9B-4D92-B155-BEF59371962B}" destId="{2417B00F-AF60-49BA-8A98-97D46321B010}" srcOrd="0" destOrd="0" presId="urn:microsoft.com/office/officeart/2005/8/layout/chevron2"/>
    <dgm:cxn modelId="{2D1DFF66-81C8-491F-8DCB-A11C25AE6175}" type="presParOf" srcId="{75937F50-8B9B-4D92-B155-BEF59371962B}" destId="{143FFCC4-76B5-4E5A-B5BD-5727185AF75E}" srcOrd="1" destOrd="0" presId="urn:microsoft.com/office/officeart/2005/8/layout/chevron2"/>
    <dgm:cxn modelId="{717B9F9B-2EC2-4BC6-B7C6-281EDACF7EBC}" type="presParOf" srcId="{158D27D2-020A-4E1E-AD6B-B17AFFB654B6}" destId="{D84694FA-76C7-4B3E-8AAE-5CB95927341C}" srcOrd="1" destOrd="0" presId="urn:microsoft.com/office/officeart/2005/8/layout/chevron2"/>
    <dgm:cxn modelId="{8B46AABD-F622-476F-BDFA-D81D712C8DCC}" type="presParOf" srcId="{158D27D2-020A-4E1E-AD6B-B17AFFB654B6}" destId="{64D13E5E-E392-425F-8A3E-709BD4A1B635}" srcOrd="2" destOrd="0" presId="urn:microsoft.com/office/officeart/2005/8/layout/chevron2"/>
    <dgm:cxn modelId="{75324C4B-8C99-4647-BA5E-D650090A7698}" type="presParOf" srcId="{64D13E5E-E392-425F-8A3E-709BD4A1B635}" destId="{4E2C348B-C4DC-48ED-89D1-8D62BC07187E}" srcOrd="0" destOrd="0" presId="urn:microsoft.com/office/officeart/2005/8/layout/chevron2"/>
    <dgm:cxn modelId="{BFDD134F-1FAA-4D7E-9FF0-F935D97A9D88}" type="presParOf" srcId="{64D13E5E-E392-425F-8A3E-709BD4A1B635}" destId="{F8F155EE-EDC4-47E6-B52B-33F959AF057A}" srcOrd="1" destOrd="0" presId="urn:microsoft.com/office/officeart/2005/8/layout/chevron2"/>
    <dgm:cxn modelId="{11B29E55-E762-4D69-BB83-42A590096C5C}" type="presParOf" srcId="{158D27D2-020A-4E1E-AD6B-B17AFFB654B6}" destId="{81BB0EDC-14E9-43CD-9110-D2AF4AAFCECE}" srcOrd="3" destOrd="0" presId="urn:microsoft.com/office/officeart/2005/8/layout/chevron2"/>
    <dgm:cxn modelId="{FE1B4A63-77D7-4B55-8F19-290C311EE11A}" type="presParOf" srcId="{158D27D2-020A-4E1E-AD6B-B17AFFB654B6}" destId="{E9A4BBCA-8718-4560-9365-D7D57E7F86EB}" srcOrd="4" destOrd="0" presId="urn:microsoft.com/office/officeart/2005/8/layout/chevron2"/>
    <dgm:cxn modelId="{15D9532E-607B-4107-A173-62A71D0AAA27}" type="presParOf" srcId="{E9A4BBCA-8718-4560-9365-D7D57E7F86EB}" destId="{2CD1B9B4-7CCF-4F2B-8D07-0871CB95AE2B}" srcOrd="0" destOrd="0" presId="urn:microsoft.com/office/officeart/2005/8/layout/chevron2"/>
    <dgm:cxn modelId="{DEA0E794-415E-4746-A616-9EDF382EB37C}" type="presParOf" srcId="{E9A4BBCA-8718-4560-9365-D7D57E7F86EB}" destId="{F72211B0-7A25-4A95-8DEB-EAE62808E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F4F8-3B47-4474-9F6F-0854262FBB6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7AF-A009-47E6-B4D8-E037D0BD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বাটনগুলিতে</a:t>
            </a:r>
            <a:r>
              <a:rPr lang="bn-IN" baseline="0" dirty="0" smtClean="0"/>
              <a:t> হাইপারলিংক দেওয়া আছে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A724-9AA3-4ACA-883C-16F8A54B7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3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1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C02E-EBD2-4980-B435-B3BD03F2CDA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7.png"/><Relationship Id="rId5" Type="http://schemas.openxmlformats.org/officeDocument/2006/relationships/slide" Target="slide9.xml"/><Relationship Id="rId10" Type="http://schemas.openxmlformats.org/officeDocument/2006/relationships/slide" Target="slide2.xml"/><Relationship Id="rId4" Type="http://schemas.openxmlformats.org/officeDocument/2006/relationships/image" Target="../media/image19.jp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10" Type="http://schemas.openxmlformats.org/officeDocument/2006/relationships/image" Target="../media/image7.png"/><Relationship Id="rId4" Type="http://schemas.openxmlformats.org/officeDocument/2006/relationships/image" Target="../media/image23.jp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18" Type="http://schemas.openxmlformats.org/officeDocument/2006/relationships/slide" Target="slide27.xml"/><Relationship Id="rId3" Type="http://schemas.openxmlformats.org/officeDocument/2006/relationships/image" Target="../media/image2.jpg"/><Relationship Id="rId7" Type="http://schemas.openxmlformats.org/officeDocument/2006/relationships/slide" Target="slide28.xml"/><Relationship Id="rId12" Type="http://schemas.openxmlformats.org/officeDocument/2006/relationships/slide" Target="slide15.xml"/><Relationship Id="rId17" Type="http://schemas.openxmlformats.org/officeDocument/2006/relationships/slide" Target="slide26.xml"/><Relationship Id="rId2" Type="http://schemas.openxmlformats.org/officeDocument/2006/relationships/image" Target="../media/image1.jpg"/><Relationship Id="rId16" Type="http://schemas.openxmlformats.org/officeDocument/2006/relationships/slide" Target="slide1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gif"/><Relationship Id="rId7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4250" y="1964787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044700"/>
            <a:ext cx="3810000" cy="35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439" y="1015163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617" y="1159601"/>
            <a:ext cx="3400702" cy="44458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0"/>
                <a:latin typeface="NikoshBAN" pitchFamily="2" charset="0"/>
                <a:cs typeface="NikoshBAN" pitchFamily="2" charset="0"/>
              </a:rPr>
              <a:t>দর্শনেন্দ্রীয়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চোখ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না থাকলে আমরা কোন কিছু দেখতে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না।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আটকানো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পেশিগুলোর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অক্ষিগোলক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113" y="199222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311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74984365"/>
              </p:ext>
            </p:extLst>
          </p:nvPr>
        </p:nvGraphicFramePr>
        <p:xfrm>
          <a:off x="154858" y="1559375"/>
          <a:ext cx="8763000" cy="467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57011" y="379109"/>
            <a:ext cx="6320413" cy="685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040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A8A47BC-B7A2-4947-94B1-405FF27B8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08266C3-10B6-4D40-929C-F466E73EB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40F6F854-FDE0-4E90-95DA-AF245331B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C0C1DCCF-9158-4BC9-83E8-A615C55F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7D66A6D-FF6C-41FF-8A7D-74F633FFE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7148F505-18E8-4FC6-B980-704DF905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740A8AEE-A7BC-4D5E-855E-3D324580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D3654129-7604-492F-A1FA-E31C90E4F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D0D430E9-36C9-435E-A342-6DAAED644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A740A4F1-920F-4802-8165-A401BF9708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ADD27880-1D01-46D9-BB85-08FA65FF3A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2F47B5E0-F244-4884-A423-792535AC5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E9D2E2E-FD2C-4129-B100-698BC9522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4284" y="2142556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792983"/>
            <a:ext cx="381000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0239" y="1244371"/>
            <a:ext cx="3866561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228" y="1379026"/>
            <a:ext cx="2880461" cy="4160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শ্রবণেন্দ্রিয়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পেতাম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বলাটা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ভারসাম্য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হিসেবেও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812" y="2142555"/>
            <a:ext cx="3975755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90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19100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 অনুযা</a:t>
            </a:r>
            <a:r>
              <a:rPr lang="en-US" sz="4000" b="1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bn-IN" sz="4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কান তিনটি অংশে বিভক্ত</a:t>
            </a:r>
            <a:endParaRPr lang="en-US" sz="4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06220"/>
            <a:ext cx="3111500" cy="4305300"/>
          </a:xfrm>
          <a:prstGeom prst="rect">
            <a:avLst/>
          </a:prstGeom>
        </p:spPr>
      </p:pic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16991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বহিঃকর্ণ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320800"/>
            <a:ext cx="1181100" cy="5156200"/>
          </a:xfrm>
          <a:prstGeom prst="rect">
            <a:avLst/>
          </a:prstGeom>
        </p:spPr>
      </p:pic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39851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মধ্যকর্ণ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964625"/>
            <a:ext cx="2870200" cy="4927600"/>
          </a:xfrm>
          <a:prstGeom prst="rect">
            <a:avLst/>
          </a:prstGeom>
        </p:spPr>
      </p:pic>
      <p:sp>
        <p:nvSpPr>
          <p:cNvPr id="8" name="TextBox 7">
            <a:hlinkClick r:id="rId9" action="ppaction://hlinksldjump"/>
          </p:cNvPr>
          <p:cNvSpPr txBox="1"/>
          <p:nvPr/>
        </p:nvSpPr>
        <p:spPr>
          <a:xfrm>
            <a:off x="6042546" y="6122670"/>
            <a:ext cx="1882254" cy="584775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অন্তঃকর্ণ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69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526171" y="1975828"/>
            <a:ext cx="2423458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00" y="3607358"/>
            <a:ext cx="6705600" cy="1085022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ও  কান কাকে বলে?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চোখ ও 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২টি করে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259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5076" y="2332388"/>
            <a:ext cx="3375047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329" y="2025761"/>
            <a:ext cx="3810000" cy="342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7789" y="1326239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8101" y="1540700"/>
            <a:ext cx="2819857" cy="41407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নাক</a:t>
            </a:r>
            <a:r>
              <a:rPr lang="en-US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নবদেহের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অন্যতম 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ইন্দ্রিয়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কোনটা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দুর্ঘন্ধ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প্রাণভরে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আবর্জনার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547" y="2304944"/>
            <a:ext cx="3566103" cy="8236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542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720" y="4533900"/>
            <a:ext cx="8391558" cy="1669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AutoNum type="arabicParenBoth"/>
            </a:pPr>
            <a:r>
              <a:rPr lang="en-US" b="1" dirty="0" err="1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নাসারন্ধ্রঃ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নাকের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ভেতরে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ঢোকে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(২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নাসাপথঃ</a:t>
            </a:r>
            <a:r>
              <a:rPr lang="en-US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গলবিল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এ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হয়েছে।এর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লোম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দিকটা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ঘ্রাণ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ঝিল্লিও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হয়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45639222"/>
              </p:ext>
            </p:extLst>
          </p:nvPr>
        </p:nvGraphicFramePr>
        <p:xfrm>
          <a:off x="1587500" y="533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638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8253" y="2436912"/>
            <a:ext cx="2844606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79" y="2144288"/>
            <a:ext cx="3047318" cy="31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3179" y="1338007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5" y="1338007"/>
            <a:ext cx="4133588" cy="45032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জিহ্বা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স্বাদইন্দ্রিয়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মাঝখানটায়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কোরকগুলো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তিক্ত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8253" y="2409944"/>
            <a:ext cx="3047317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0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4164" y="550182"/>
            <a:ext cx="4939809" cy="776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বিভিন্ন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88649" y="1614675"/>
            <a:ext cx="2326248" cy="4023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 rot="160909">
            <a:off x="4191023" y="2887051"/>
            <a:ext cx="1161443" cy="1478440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3570904" y="3405033"/>
            <a:ext cx="266161" cy="2237339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71286" y="1798435"/>
            <a:ext cx="1733381" cy="930404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16515" y="3762226"/>
            <a:ext cx="1004224" cy="929795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3607903" y="3721490"/>
            <a:ext cx="1015616" cy="976188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54594" y="4409116"/>
            <a:ext cx="1470471" cy="83838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স্বাদ কোরক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62708" y="3089647"/>
            <a:ext cx="1417730" cy="148521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867052" y="1732411"/>
            <a:ext cx="1676387" cy="174464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628948" y="1645402"/>
            <a:ext cx="1578284" cy="15481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6745407" y="4574863"/>
            <a:ext cx="1340892" cy="127746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946878" y="3732967"/>
            <a:ext cx="1856229" cy="176971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2414518" y="2419494"/>
            <a:ext cx="1542683" cy="21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013805" y="3029007"/>
            <a:ext cx="981724" cy="858136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3344817" y="2953132"/>
            <a:ext cx="1038283" cy="929387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5979633" y="2966860"/>
            <a:ext cx="880450" cy="3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5766472" y="3832255"/>
            <a:ext cx="1596236" cy="299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5228424" y="4422523"/>
            <a:ext cx="1715549" cy="4939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2" name="Picture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812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6155" y="2824458"/>
            <a:ext cx="4739680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bn-BD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করি?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90" y="2144457"/>
            <a:ext cx="3085624" cy="308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6390" y="1314015"/>
            <a:ext cx="291907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11" y="1314015"/>
            <a:ext cx="4161672" cy="44705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1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জাগায়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চামড়া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বহিঃত্বক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অন্যটি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অন্তঃচর্ম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0"/>
                <a:latin typeface="NikoshBAN" pitchFamily="2" charset="0"/>
                <a:cs typeface="NikoshBAN" pitchFamily="2" charset="0"/>
              </a:rPr>
              <a:t>অন্তঃত্বক</a:t>
            </a:r>
            <a:r>
              <a:rPr lang="en-US" sz="14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BD" sz="1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8132" y="2830373"/>
            <a:ext cx="4937703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849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12110" y="5255056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8903" y="4130085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562637" y="141976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2152286" y="143383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741935" y="1433838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359719" y="1447907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949368" y="14338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548569" y="1962973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534501" y="244127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478229" y="345726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520434" y="393243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478229" y="4841819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4" action="ppaction://hlinksldjump"/>
          </p:cNvPr>
          <p:cNvSpPr/>
          <p:nvPr/>
        </p:nvSpPr>
        <p:spPr>
          <a:xfrm>
            <a:off x="478229" y="533586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উপস্থাপন-৫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>
          <a:xfrm>
            <a:off x="492296" y="2965867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6" action="ppaction://hlinksldjump"/>
          </p:cNvPr>
          <p:cNvSpPr/>
          <p:nvPr/>
        </p:nvSpPr>
        <p:spPr>
          <a:xfrm>
            <a:off x="518105" y="439583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7" action="ppaction://hlinksldjump"/>
          </p:cNvPr>
          <p:cNvSpPr/>
          <p:nvPr/>
        </p:nvSpPr>
        <p:spPr>
          <a:xfrm>
            <a:off x="492296" y="5861801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8" action="ppaction://hlinksldjump"/>
          </p:cNvPr>
          <p:cNvSpPr/>
          <p:nvPr/>
        </p:nvSpPr>
        <p:spPr>
          <a:xfrm>
            <a:off x="478229" y="6366696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1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0085" y="249369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উপত্বকঃ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ঠোঁটের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উপচর্ম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উপচমে</a:t>
            </a:r>
            <a:r>
              <a:rPr lang="el-GR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Π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লোমকূপও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530085" y="3984566"/>
            <a:ext cx="8150087" cy="120594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অন্তঃত্বকঃ</a:t>
            </a:r>
            <a:r>
              <a:rPr lang="en-US" sz="2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রক্তনালি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ঘর্মগ্রন্থি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লোমহীন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স্বেদগ্রন্থির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904" y="622852"/>
            <a:ext cx="5261114" cy="1974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ত্বকের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অন্তঃচর্ম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অন্তঃত্বক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উপচর্ম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উপত্বক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532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53.jpg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5105400" y="1828800"/>
            <a:ext cx="36576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999845" y="596205"/>
            <a:ext cx="3483279" cy="923330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u="sng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057400"/>
            <a:ext cx="5105400" cy="1933992"/>
          </a:xfrm>
          <a:prstGeom prst="rightArrow">
            <a:avLst>
              <a:gd name="adj1" fmla="val 80470"/>
              <a:gd name="adj2" fmla="val 28332"/>
            </a:avLst>
          </a:prstGeom>
          <a:noFill/>
          <a:ln w="12700">
            <a:solidFill>
              <a:srgbClr val="F517E5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s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1524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ight Arrow 10"/>
          <p:cNvSpPr/>
          <p:nvPr/>
        </p:nvSpPr>
        <p:spPr>
          <a:xfrm>
            <a:off x="381000" y="2438400"/>
            <a:ext cx="3962400" cy="1905000"/>
          </a:xfrm>
          <a:prstGeom prst="rightArrow">
            <a:avLst>
              <a:gd name="adj1" fmla="val 73184"/>
              <a:gd name="adj2" fmla="val 29816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81000" y="2286000"/>
            <a:ext cx="3810000" cy="1676400"/>
          </a:xfrm>
          <a:prstGeom prst="rightArrow">
            <a:avLst>
              <a:gd name="adj1" fmla="val 77527"/>
              <a:gd name="adj2" fmla="val 23763"/>
            </a:avLst>
          </a:prstGeom>
          <a:noFill/>
          <a:ln w="12700">
            <a:solidFill>
              <a:srgbClr val="F51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ফলমুল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61.jpg"/>
          <p:cNvPicPr>
            <a:picLocks noChangeAspect="1"/>
          </p:cNvPicPr>
          <p:nvPr/>
        </p:nvPicPr>
        <p:blipFill>
          <a:blip r:embed="rId6"/>
          <a:srcRect l="1698"/>
          <a:stretch>
            <a:fillRect/>
          </a:stretch>
        </p:blipFill>
        <p:spPr>
          <a:xfrm>
            <a:off x="4267200" y="1559767"/>
            <a:ext cx="4431849" cy="3352800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625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139" y="1428729"/>
            <a:ext cx="3506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যত্ন-</a:t>
            </a:r>
            <a:endParaRPr lang="en-US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7006" y="2389804"/>
            <a:ext cx="7563561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কান পরিষ্কার করা।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গোসলের সময় কানে যেন পানি না ঢোকে সেদিকে সতর্ক থাকা।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কানের বাইরের কোনো বস্তু বা পোমাক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ড়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ঢুকলে ডাক্তারের পরামর্শ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নেওয়া।</a:t>
            </a:r>
          </a:p>
          <a:p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 শব্দে গান না শোনা।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45670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344" y="974690"/>
            <a:ext cx="2692958" cy="4696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9484494"/>
              </p:ext>
            </p:extLst>
          </p:nvPr>
        </p:nvGraphicFramePr>
        <p:xfrm>
          <a:off x="689429" y="1889090"/>
          <a:ext cx="8077200" cy="3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481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417B00F-AF60-49BA-8A98-97D46321B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143FFCC4-76B5-4E5A-B5BD-5727185AF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4E2C348B-C4DC-48ED-89D1-8D62BC071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F8F155EE-EDC4-47E6-B52B-33F959AF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CD1B9B4-7CCF-4F2B-8D07-0871CB95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F72211B0-7A25-4A95-8DEB-EAE62808E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06640" y="734028"/>
            <a:ext cx="6874052" cy="111668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যত্ন নেওয়ার </a:t>
            </a:r>
            <a:r>
              <a:rPr lang="bn-BD" sz="36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কৌশল- </a:t>
            </a:r>
            <a:endParaRPr lang="en-US" sz="36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4318" y="2642992"/>
            <a:ext cx="1840810" cy="281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889690" y="2435754"/>
            <a:ext cx="2216496" cy="31508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Left-Right Arrow 5"/>
          <p:cNvSpPr/>
          <p:nvPr/>
        </p:nvSpPr>
        <p:spPr>
          <a:xfrm>
            <a:off x="2965666" y="3286428"/>
            <a:ext cx="3288339" cy="1876152"/>
          </a:xfrm>
          <a:prstGeom prst="left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 পরিষ্কার করতে হবে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5235880" y="2134577"/>
            <a:ext cx="2780777" cy="3416775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Left Arrow 7"/>
          <p:cNvSpPr/>
          <p:nvPr/>
        </p:nvSpPr>
        <p:spPr>
          <a:xfrm flipH="1">
            <a:off x="1477733" y="2772843"/>
            <a:ext cx="3444127" cy="2374711"/>
          </a:xfrm>
          <a:prstGeom prst="lef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0" y="1941536"/>
            <a:ext cx="3156560" cy="35198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90180" y="3181612"/>
            <a:ext cx="3632548" cy="1436610"/>
          </a:xfrm>
          <a:prstGeom prst="righ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 ও জিহবায় ঘা হলে তাড়াতাড়ি ডাক্তারের পরামর্শ নিতে হবে</a:t>
            </a:r>
            <a:endParaRPr lang="en-US" sz="2400" dirty="0"/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163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42425" y="3982355"/>
            <a:ext cx="6636032" cy="2881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</a:t>
            </a:r>
            <a:r>
              <a:rPr lang="en-US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গোসল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চামড়ার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সংক্রমণ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খুশকি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চুলকানি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ইত্যাদি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সমস্যা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এড়ানো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অন্যের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উচিত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নয়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দুই-একদিন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পরপর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নিজের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ব্যবহৃত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তোয়ালে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গামছা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গরম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পানি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সাবান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দিয়ে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পরিষ্কার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  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ত্বকে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রকম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রোগ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যেমন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-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খোসপাঁচড়া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দাদ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)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দেখা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দিলে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ডাক্তারের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পরামর্শ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ছাড়া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কোনো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মলম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ব্যবহার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করা</a:t>
            </a:r>
            <a:endParaRPr lang="en-US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 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যাবে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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ভিটামিন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সমৃদ্ধ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খাবার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খেতে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হবে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8559" y="1175657"/>
            <a:ext cx="2180056" cy="464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ত্বকের</a:t>
            </a:r>
            <a:r>
              <a:rPr lang="en-US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যত্ন</a:t>
            </a:r>
            <a:r>
              <a:rPr lang="bn-BD" sz="4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1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626215" y="1848000"/>
            <a:ext cx="2492818" cy="707886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9824" y="3377672"/>
            <a:ext cx="6705600" cy="1053749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নাক ও জিহবা কাকে বলে? নাক ও জিহবার ৩টি কাজ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7209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62262" y="2690448"/>
            <a:ext cx="4724400" cy="584775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অশ্রু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2262" y="1766536"/>
            <a:ext cx="57912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রাতকানা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2262" y="3771577"/>
            <a:ext cx="40386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রেটিনার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3302" y="1017312"/>
            <a:ext cx="1486319" cy="434247"/>
          </a:xfrm>
          <a:prstGeom prst="rect">
            <a:avLst/>
          </a:prstGeom>
          <a:noFill/>
          <a:ln w="12700"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74454" y="2255050"/>
            <a:ext cx="3112008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এ।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83598" y="3216861"/>
            <a:ext cx="2971800" cy="584775"/>
          </a:xfrm>
          <a:prstGeom prst="rect">
            <a:avLst/>
          </a:prstGeom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অশ্রুগ্রন্থি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62262" y="4333736"/>
            <a:ext cx="7162800" cy="1077218"/>
          </a:xfrm>
          <a:prstGeom prst="rect">
            <a:avLst/>
          </a:prstGeom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চক্ষুগোলকের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901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7" grpId="0"/>
      <p:bldP spid="61" grpId="0"/>
      <p:bldP spid="62" grpId="0"/>
      <p:bldP spid="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5625" y="3398411"/>
            <a:ext cx="6311194" cy="1333262"/>
          </a:xfrm>
          <a:prstGeom prst="rect">
            <a:avLst/>
          </a:prstGeom>
          <a:noFill/>
          <a:ln>
            <a:solidFill>
              <a:srgbClr val="0000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অঙ্গগুলোর যত্ন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নেওয়ার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কৌশল লিখে আনবে।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4806" y="2262451"/>
            <a:ext cx="1772833" cy="5969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134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170" y="2407920"/>
            <a:ext cx="3886200" cy="10974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0603" y="3928423"/>
            <a:ext cx="3849189" cy="11195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220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789043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398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2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1840"/>
            <a:ext cx="1230126" cy="155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2976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ung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8171" y="2904528"/>
            <a:ext cx="2454388" cy="1731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48" y="2916403"/>
            <a:ext cx="2636320" cy="1729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5" y="1155350"/>
            <a:ext cx="1787062" cy="1726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72" y="1155350"/>
            <a:ext cx="2004547" cy="17261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88" y="1131572"/>
            <a:ext cx="2186780" cy="172617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402426" y="4826384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0601" y="4799687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284251" y="4823465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490090" y="4799687"/>
            <a:ext cx="6829424" cy="1521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 অঙ্গ </a:t>
            </a:r>
          </a:p>
          <a:p>
            <a:pPr marL="0" indent="0" algn="ctr">
              <a:buNone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8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3025435"/>
            <a:ext cx="5977768" cy="13600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 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8210" y="1989573"/>
            <a:ext cx="1389348" cy="4045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9009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2927" y="1753077"/>
            <a:ext cx="1512361" cy="4879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55" y="2713054"/>
            <a:ext cx="6654800" cy="214336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 smtClean="0">
                <a:ln/>
                <a:solidFill>
                  <a:srgbClr val="000099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5400" b="1" cap="none" spc="0" dirty="0" smtClean="0">
              <a:ln/>
              <a:solidFill>
                <a:srgbClr val="000099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অঙ্গসমুহের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ব্যাখ্যা 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অঙ্গের যত্ন নেওয়ার কৌশল ব্যাখ্যা করতে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অঙ্গের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যত্নের বিষয়ে নিজে সচেতন ও অন্যকে সচেতন করব।</a:t>
            </a:r>
            <a:endParaRPr lang="bn-BD" sz="5400" b="1" cap="none" spc="0" dirty="0" smtClean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83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219200"/>
            <a:ext cx="2577075" cy="3990975"/>
          </a:xfrm>
          <a:prstGeom prst="rect">
            <a:avLst/>
          </a:prstGeom>
        </p:spPr>
      </p:pic>
      <p:pic>
        <p:nvPicPr>
          <p:cNvPr id="17" name="Picture 16" descr="s21.jpg"/>
          <p:cNvPicPr>
            <a:picLocks noChangeAspect="1"/>
          </p:cNvPicPr>
          <p:nvPr/>
        </p:nvPicPr>
        <p:blipFill>
          <a:blip r:embed="rId4"/>
          <a:srcRect l="26000" r="26000"/>
          <a:stretch>
            <a:fillRect/>
          </a:stretch>
        </p:blipFill>
        <p:spPr>
          <a:xfrm>
            <a:off x="4267200" y="1676400"/>
            <a:ext cx="1371600" cy="285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4600" y="457200"/>
            <a:ext cx="3733800" cy="47928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800600"/>
            <a:ext cx="7696200" cy="1077218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স্পর্শ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ত্বক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এ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খবর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মস্তিষ্ককে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জানিয়ে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দিল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।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মস্তিষ্কের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হুকুমে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লোকটি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ঘুরে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b="1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দাঁড়াল</a:t>
            </a:r>
            <a:r>
              <a:rPr lang="en-US" sz="3200" b="1" dirty="0" smtClean="0">
                <a:latin typeface="Shonar Bangla" pitchFamily="34" charset="0"/>
                <a:cs typeface="Shonar Bangla" pitchFamily="34" charset="0"/>
                <a:sym typeface="Symbol"/>
              </a:rPr>
              <a:t> ।    </a:t>
            </a:r>
            <a:endParaRPr lang="en-US" sz="3200" dirty="0"/>
          </a:p>
        </p:txBody>
      </p:sp>
      <p:pic>
        <p:nvPicPr>
          <p:cNvPr id="15" name="Picture 14" descr="s19.jpg"/>
          <p:cNvPicPr>
            <a:picLocks noChangeAspect="1"/>
          </p:cNvPicPr>
          <p:nvPr/>
        </p:nvPicPr>
        <p:blipFill>
          <a:blip r:embed="rId5"/>
          <a:srcRect l="20115" t="7016" r="33908"/>
          <a:stretch>
            <a:fillRect/>
          </a:stretch>
        </p:blipFill>
        <p:spPr>
          <a:xfrm rot="5400000" flipV="1">
            <a:off x="6015625" y="1223375"/>
            <a:ext cx="1219200" cy="2582449"/>
          </a:xfrm>
          <a:prstGeom prst="rect">
            <a:avLst/>
          </a:prstGeom>
        </p:spPr>
      </p:pic>
      <p:pic>
        <p:nvPicPr>
          <p:cNvPr id="13" name="Picture 12" descr="s22.jpg"/>
          <p:cNvPicPr>
            <a:picLocks noChangeAspect="1"/>
          </p:cNvPicPr>
          <p:nvPr/>
        </p:nvPicPr>
        <p:blipFill>
          <a:blip r:embed="rId6"/>
          <a:srcRect l="31333" r="34000"/>
          <a:stretch>
            <a:fillRect/>
          </a:stretch>
        </p:blipFill>
        <p:spPr>
          <a:xfrm>
            <a:off x="4495800" y="1524000"/>
            <a:ext cx="1143000" cy="289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8200" y="4800600"/>
            <a:ext cx="7696200" cy="1200329"/>
          </a:xfrm>
          <a:prstGeom prst="rect">
            <a:avLst/>
          </a:prstGeom>
          <a:noFill/>
          <a:ln w="190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অঙ্গগুলোর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সাহায্যে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অনুভব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সেগুলোকে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" y="1028543"/>
            <a:ext cx="7239000" cy="47928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92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এসো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দেখি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অঙ্গ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কীভাবে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কাজ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করে</a:t>
            </a:r>
            <a:r>
              <a:rPr lang="en-US" sz="40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?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   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18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05000" y="457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সংবেদি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অঙ্গসমূহ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en-US" sz="40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s29.jpg"/>
          <p:cNvPicPr>
            <a:picLocks noChangeAspect="1"/>
          </p:cNvPicPr>
          <p:nvPr/>
        </p:nvPicPr>
        <p:blipFill>
          <a:blip r:embed="rId3" cstate="print"/>
          <a:srcRect l="6667" r="5833"/>
          <a:stretch>
            <a:fillRect/>
          </a:stretch>
        </p:blipFill>
        <p:spPr>
          <a:xfrm>
            <a:off x="1883229" y="1254967"/>
            <a:ext cx="5029200" cy="3592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ular Callout 18"/>
          <p:cNvSpPr/>
          <p:nvPr/>
        </p:nvSpPr>
        <p:spPr>
          <a:xfrm>
            <a:off x="1947765" y="4970105"/>
            <a:ext cx="914400" cy="440095"/>
          </a:xfrm>
          <a:prstGeom prst="wedgeRectCallout">
            <a:avLst>
              <a:gd name="adj1" fmla="val 123570"/>
              <a:gd name="adj2" fmla="val -526537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975827" y="3169298"/>
            <a:ext cx="838200" cy="457200"/>
          </a:xfrm>
          <a:prstGeom prst="wedgeRectCallout">
            <a:avLst>
              <a:gd name="adj1" fmla="val 339136"/>
              <a:gd name="adj2" fmla="val -212089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4419600" y="5410200"/>
            <a:ext cx="685800" cy="381000"/>
          </a:xfrm>
          <a:prstGeom prst="wedgeRectCallout">
            <a:avLst>
              <a:gd name="adj1" fmla="val -173507"/>
              <a:gd name="adj2" fmla="val -367356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7378959" y="3169298"/>
            <a:ext cx="914400" cy="457200"/>
          </a:xfrm>
          <a:prstGeom prst="wedgeRectCallout">
            <a:avLst>
              <a:gd name="adj1" fmla="val -348281"/>
              <a:gd name="adj2" fmla="val -105111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6324600" y="4953000"/>
            <a:ext cx="1066800" cy="457200"/>
          </a:xfrm>
          <a:prstGeom prst="wedgeRectCallout">
            <a:avLst>
              <a:gd name="adj1" fmla="val -236662"/>
              <a:gd name="adj2" fmla="val -353234"/>
            </a:avLst>
          </a:prstGeom>
          <a:ln w="12700">
            <a:solidFill>
              <a:srgbClr val="F517E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967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0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33623" y="2170443"/>
            <a:ext cx="1732681" cy="490231"/>
          </a:xfrm>
          <a:prstGeom prst="rect">
            <a:avLst/>
          </a:prstGeom>
          <a:noFill/>
          <a:ln w="12700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7815" y="3336052"/>
            <a:ext cx="6705600" cy="1125193"/>
          </a:xfrm>
          <a:prstGeom prst="rect">
            <a:avLst/>
          </a:prstGeom>
          <a:noFill/>
          <a:ln w="127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সংবেদী অঙ্গগুলোর নাম লিখ।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98" y="6551524"/>
            <a:ext cx="291400" cy="30647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73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</TotalTime>
  <Words>1277</Words>
  <Application>Microsoft Office PowerPoint</Application>
  <PresentationFormat>On-screen Show (4:3)</PresentationFormat>
  <Paragraphs>167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Nikosh</vt:lpstr>
      <vt:lpstr>NikoshBAN</vt:lpstr>
      <vt:lpstr>Shonar Bangla</vt:lpstr>
      <vt:lpstr>SutonnyMJ</vt:lpstr>
      <vt:lpstr>Symbol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Mahi Kaishar</cp:lastModifiedBy>
  <cp:revision>138</cp:revision>
  <dcterms:created xsi:type="dcterms:W3CDTF">2018-01-26T18:05:23Z</dcterms:created>
  <dcterms:modified xsi:type="dcterms:W3CDTF">2019-11-10T19:41:39Z</dcterms:modified>
</cp:coreProperties>
</file>