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0" r:id="rId2"/>
    <p:sldId id="291" r:id="rId3"/>
    <p:sldId id="294" r:id="rId4"/>
    <p:sldId id="293" r:id="rId5"/>
    <p:sldId id="297" r:id="rId6"/>
    <p:sldId id="315" r:id="rId7"/>
    <p:sldId id="316" r:id="rId8"/>
    <p:sldId id="295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9" r:id="rId18"/>
    <p:sldId id="313" r:id="rId19"/>
    <p:sldId id="308" r:id="rId20"/>
    <p:sldId id="310" r:id="rId21"/>
    <p:sldId id="311" r:id="rId22"/>
    <p:sldId id="31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2" autoAdjust="0"/>
    <p:restoredTop sz="81329" autoAdjust="0"/>
  </p:normalViewPr>
  <p:slideViewPr>
    <p:cSldViewPr>
      <p:cViewPr varScale="1">
        <p:scale>
          <a:sx n="60" d="100"/>
          <a:sy n="60" d="100"/>
        </p:scale>
        <p:origin x="15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2B304-97B5-4309-B044-601A7D4E202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02144-AFA6-4643-8F31-1EBD26C69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8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2144-AFA6-4643-8F31-1EBD26C691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2144-AFA6-4643-8F31-1EBD26C691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2144-AFA6-4643-8F31-1EBD26C691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7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0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5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7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4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058150"/>
          </a:xfrm>
          <a:prstGeom prst="rect">
            <a:avLst/>
          </a:prstGeom>
        </p:spPr>
      </p:pic>
      <p:pic>
        <p:nvPicPr>
          <p:cNvPr id="3" name="Picture 3" descr="C:\Users\DPE\Desktop\pic\9587065452_5dd6dbdb53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3429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28600"/>
            <a:ext cx="3200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7_march_663839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772400" cy="5257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867400"/>
            <a:ext cx="61722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৭ই মার্চের ভাষণ 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9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C:\Users\DPE\Pictures\bondohara_1325058881_3-liberation-war-picture_2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0103"/>
            <a:ext cx="2819400" cy="446809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PE\Pictures\Kids201503250151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6"/>
            <a:ext cx="2514600" cy="444038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PE\Pictures\9_617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6304"/>
            <a:ext cx="3090862" cy="446809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188803"/>
            <a:ext cx="6934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২৫ শে মার্চ রাতের নারকীয় গণহত্যা 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2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457200"/>
            <a:ext cx="7162801" cy="611507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35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tumblr_nhcgsoriKG1rcoy9ro2_r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4572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486400"/>
            <a:ext cx="5334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 বাহিনী </a:t>
            </a:r>
            <a:endParaRPr lang="en-US" sz="5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314094_179578792122213_160501724029920_386797_212032433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55673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019800"/>
            <a:ext cx="73152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সর্বসাধারণের মুক্তিযুদ্ধে অংশগ্রহন 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3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সস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923" y="135194"/>
            <a:ext cx="7500938" cy="535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07026" y="6019800"/>
            <a:ext cx="6096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পাকিস্তানি বাহিনীর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আত্নসমর্পণ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20151212115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53400" cy="548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47800" y="6019800"/>
            <a:ext cx="4800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বিজয় উল্লাস 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-304800"/>
            <a:ext cx="9144000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8179" r="12740" b="11669"/>
          <a:stretch/>
        </p:blipFill>
        <p:spPr>
          <a:xfrm>
            <a:off x="2209800" y="685800"/>
            <a:ext cx="4724400" cy="4876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78686"/>
            <a:ext cx="472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2938" y="5667702"/>
            <a:ext cx="4724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7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133600" y="1905000"/>
            <a:ext cx="4876800" cy="312420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৫জন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গুরুত্বপূর্ণ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মন্ত্রী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পরিষদের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সদস্যের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পদবী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আলোচনা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 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971800" y="304800"/>
            <a:ext cx="3352800" cy="12954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740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209800"/>
            <a:ext cx="7620000" cy="292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8800" i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৪/৫ জন করে দলে ভাগ করব এবং দলে আলোচনা করতে বলব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457666"/>
            <a:ext cx="5410200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নয়াবাড়ী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50" y="1447800"/>
            <a:ext cx="18288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19400" y="1234170"/>
            <a:ext cx="1752600" cy="2194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048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990600"/>
            <a:ext cx="8724900" cy="29854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ভাষা আন্দোলন কখন সংঘটিত হয় ?</a:t>
            </a:r>
          </a:p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মুক্তিযুদ্ধে কারা অংশগ্রহণ করেছিলেন ?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৩।বাংলাদেশের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৪।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৩।মুজিবনগর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7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628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676400"/>
            <a:ext cx="7848600" cy="2616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পরিকল্পিত কাজ </a:t>
            </a:r>
          </a:p>
          <a:p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তোমার দাদা –দাদীর কাছে মুক্তিযুদ্ধের গল্প শুনে তোমার গ্রামে কারা কারা মুক্তিযু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দ্ধে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তাদের নাম লিখে নিয়ে আসবে ।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2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62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249457"/>
            <a:ext cx="67056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PE\Pictures\national-memorial-savar-b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43061"/>
            <a:ext cx="6934200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074696"/>
            <a:ext cx="3733800" cy="29238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79646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বাংলা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দেশ</a:t>
            </a:r>
            <a:r>
              <a:rPr kumimoji="0" lang="bn-BD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বিশ্বপরিচয়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2800" kern="0" noProof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১ ,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যুদ্ধের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সুচনা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baseline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য়ঃ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৪৫ 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968" r="9447" b="5603"/>
          <a:stretch/>
        </p:blipFill>
        <p:spPr>
          <a:xfrm>
            <a:off x="5105400" y="990601"/>
            <a:ext cx="3124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5" y="838200"/>
            <a:ext cx="8001000" cy="298543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কখন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কেন গঠিত হয়েছিল তা বর্ণনা করতে পারবে।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historical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0" y="126975"/>
            <a:ext cx="7099300" cy="5080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6185" y="5791205"/>
            <a:ext cx="65532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১৯৬৬ সালের ৬ দফা আন্দোলন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1" y="-21021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16" r="-2565" b="12534"/>
          <a:stretch/>
        </p:blipFill>
        <p:spPr>
          <a:xfrm>
            <a:off x="152400" y="471652"/>
            <a:ext cx="41148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80872" r="50898" b="4086"/>
          <a:stretch/>
        </p:blipFill>
        <p:spPr>
          <a:xfrm>
            <a:off x="4267200" y="466396"/>
            <a:ext cx="4645572" cy="4272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293" y="5210502"/>
            <a:ext cx="8074572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10ই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আপ্রিল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১৯৭১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১৭ই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অনুষ্টিত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GB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16667" r="9135" b="48889"/>
          <a:stretch/>
        </p:blipFill>
        <p:spPr>
          <a:xfrm>
            <a:off x="152400" y="381000"/>
            <a:ext cx="8762999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648980"/>
            <a:ext cx="876299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নেতৃবৃন্দ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GB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0" y="304800"/>
            <a:ext cx="8153400" cy="4953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37835" y="5486395"/>
            <a:ext cx="57912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ভাষা আন্দোলন 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untitled-19 copy_33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1" y="130303"/>
            <a:ext cx="6934199" cy="557212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395" y="5922810"/>
            <a:ext cx="5029200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১৯৭০ সালের নির্বাচন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239</Words>
  <Application>Microsoft Office PowerPoint</Application>
  <PresentationFormat>On-screen Show (4:3)</PresentationFormat>
  <Paragraphs>43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Ali</cp:lastModifiedBy>
  <cp:revision>194</cp:revision>
  <dcterms:created xsi:type="dcterms:W3CDTF">2015-12-30T16:34:58Z</dcterms:created>
  <dcterms:modified xsi:type="dcterms:W3CDTF">2019-11-11T12:37:20Z</dcterms:modified>
</cp:coreProperties>
</file>