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75" r:id="rId2"/>
    <p:sldId id="302" r:id="rId3"/>
    <p:sldId id="290" r:id="rId4"/>
    <p:sldId id="299" r:id="rId5"/>
    <p:sldId id="301" r:id="rId6"/>
    <p:sldId id="294" r:id="rId7"/>
    <p:sldId id="280" r:id="rId8"/>
    <p:sldId id="304" r:id="rId9"/>
    <p:sldId id="296" r:id="rId10"/>
    <p:sldId id="298" r:id="rId11"/>
    <p:sldId id="307" r:id="rId12"/>
    <p:sldId id="305" r:id="rId13"/>
    <p:sldId id="297" r:id="rId14"/>
    <p:sldId id="309" r:id="rId15"/>
    <p:sldId id="310" r:id="rId16"/>
    <p:sldId id="300" r:id="rId17"/>
    <p:sldId id="30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12" autoAdjust="0"/>
    <p:restoredTop sz="94660"/>
  </p:normalViewPr>
  <p:slideViewPr>
    <p:cSldViewPr snapToGrid="0">
      <p:cViewPr>
        <p:scale>
          <a:sx n="50" d="100"/>
          <a:sy n="50" d="100"/>
        </p:scale>
        <p:origin x="-138" y="-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8727DE-AD1E-4815-AC76-2358818355A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B75C65-0BA9-4A36-B0E2-C872FA71AE25}">
      <dgm:prSet phldrT="[Text]"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ln w="76200"/>
      </dgm:spPr>
      <dgm:t>
        <a:bodyPr/>
        <a:lstStyle/>
        <a:p>
          <a:r>
            <a:rPr lang="en-US" sz="4400" dirty="0" err="1" smtClean="0">
              <a:latin typeface="NikoshBAN" pitchFamily="2" charset="0"/>
              <a:cs typeface="NikoshBAN" pitchFamily="2" charset="0"/>
            </a:rPr>
            <a:t>সংখ্যা</a:t>
          </a:r>
          <a:r>
            <a:rPr lang="en-US" sz="4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400" dirty="0" err="1" smtClean="0">
              <a:latin typeface="NikoshBAN" pitchFamily="2" charset="0"/>
              <a:cs typeface="NikoshBAN" pitchFamily="2" charset="0"/>
            </a:rPr>
            <a:t>প্রতীক</a:t>
          </a:r>
          <a:r>
            <a:rPr lang="en-US" sz="4400" dirty="0" smtClean="0">
              <a:latin typeface="NikoshBAN" pitchFamily="2" charset="0"/>
              <a:cs typeface="NikoshBAN" pitchFamily="2" charset="0"/>
            </a:rPr>
            <a:t> 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B6098072-83DD-4E63-87DB-F29B2CBD2ECE}" type="parTrans" cxnId="{3F5225A0-C9F7-4E32-8E17-404906C46DA5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FDC54E6B-1A22-4ED0-BBE1-115A3C4E704F}" type="sibTrans" cxnId="{3F5225A0-C9F7-4E32-8E17-404906C46DA5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B5EB944E-70FB-4838-A176-A2D6AC6690D7}">
      <dgm:prSet phldrT="[Text]"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ln w="76200"/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1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0F3D129E-1A01-449B-97C8-A5CA35A1E23A}" type="parTrans" cxnId="{5C4BC2A7-06CF-4930-BA30-4B4B1D7EDD94}">
      <dgm:prSet/>
      <dgm:spPr>
        <a:ln w="76200"/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9ACE94A5-E86B-4BF7-B904-BC8260734118}" type="sibTrans" cxnId="{5C4BC2A7-06CF-4930-BA30-4B4B1D7EDD94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4E21E82-203E-4D1A-9DDE-DD6DE716A0C7}">
      <dgm:prSet phldrT="[Text]"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ln w="76200"/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2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7768609-48F8-4310-87B2-63CF69E2FB83}" type="parTrans" cxnId="{61A24E4B-BBD5-47D9-9B88-C0327EA0F816}">
      <dgm:prSet/>
      <dgm:spPr>
        <a:ln w="76200"/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7A8687CE-4C89-4168-B06F-2C6DE8C5997C}" type="sibTrans" cxnId="{61A24E4B-BBD5-47D9-9B88-C0327EA0F816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AA0245E9-21AA-44E4-8531-E6A3620074D4}">
      <dgm:prSet phldrT="[Text]"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ln w="76200"/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3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1FF2B42-6872-45CB-89F1-8571EE2A1091}" type="parTrans" cxnId="{981DC552-905D-4C1F-941B-4CC142B7C4CB}">
      <dgm:prSet/>
      <dgm:spPr>
        <a:ln w="76200"/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451F356F-7F8B-4A6C-84AA-4CB837D762AB}" type="sibTrans" cxnId="{981DC552-905D-4C1F-941B-4CC142B7C4CB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93C8EB8C-D068-4661-9308-87090ECD8585}">
      <dgm:prSet phldrT="[Text]"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ln w="76200"/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4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A74E224-8E5F-4DFB-A513-F53B43183A59}" type="parTrans" cxnId="{7262D973-A864-4456-913B-97671A5EE682}">
      <dgm:prSet/>
      <dgm:spPr>
        <a:ln w="76200"/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05F244B3-AFDB-4B6B-AF8E-1055A098F706}" type="sibTrans" cxnId="{7262D973-A864-4456-913B-97671A5EE682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7F6FD9F0-DA1A-4EDE-AC98-7DD57F337C44}">
      <dgm:prSet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ln w="76200"/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5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43441A9-74E0-4D2E-B320-E01D0CAF6016}" type="parTrans" cxnId="{D55B834B-5C4E-4790-9829-C85CF987ED22}">
      <dgm:prSet/>
      <dgm:spPr>
        <a:ln w="76200"/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7E579FD7-E22D-4481-B21D-CC747A6AC56A}" type="sibTrans" cxnId="{D55B834B-5C4E-4790-9829-C85CF987ED22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9C046046-6B96-43C2-BD6D-0F62E82E6143}">
      <dgm:prSet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ln w="76200"/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6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562D514-D035-4898-AB5C-1598DE301105}" type="parTrans" cxnId="{70171C38-309D-40E4-B3D4-106A52CD33EF}">
      <dgm:prSet/>
      <dgm:spPr>
        <a:ln w="76200"/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9A89B25E-8851-4691-BE22-A328AAABAAF7}" type="sibTrans" cxnId="{70171C38-309D-40E4-B3D4-106A52CD33EF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B302474A-025D-46B0-B146-A3D1EA142D82}">
      <dgm:prSet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ln w="76200"/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7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A5FFA71-FAEA-451B-894F-645B91DE6065}" type="parTrans" cxnId="{88DD9840-DDF0-4439-A948-C52E4DAA27EA}">
      <dgm:prSet/>
      <dgm:spPr>
        <a:ln w="76200"/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EF29A1B8-99B3-4B8B-B343-CDAEE07A2358}" type="sibTrans" cxnId="{88DD9840-DDF0-4439-A948-C52E4DAA27EA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4D5171CE-3F54-4EE9-A21D-B8DD4BACE20F}">
      <dgm:prSet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ln w="76200"/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8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38767FB-4DA9-407D-96FB-BF1958436039}" type="parTrans" cxnId="{46267AA6-DAA3-4DE9-92B7-225F209ACE6A}">
      <dgm:prSet/>
      <dgm:spPr>
        <a:ln w="76200"/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C53BE1A4-E475-4DDD-818D-725F8145B7A9}" type="sibTrans" cxnId="{46267AA6-DAA3-4DE9-92B7-225F209ACE6A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2BBEA1A3-45FB-470C-B6F2-EBEEAA7C4BA3}">
      <dgm:prSet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ln w="76200"/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9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E121454-08DE-442C-A15C-39A2B9365055}" type="parTrans" cxnId="{5DFEA07C-D092-49E3-B1B9-55FE35E96AA1}">
      <dgm:prSet/>
      <dgm:spPr>
        <a:ln w="76200"/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C645EF8-A372-4591-B312-B0F64B64DBCA}" type="sibTrans" cxnId="{5DFEA07C-D092-49E3-B1B9-55FE35E96AA1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0A9C8C40-2BCD-4DA6-9750-031C98A049B1}">
      <dgm:prSet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ln w="76200"/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0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0CEF47A-EE68-44F0-B2E5-FBD001B9D7FD}" type="parTrans" cxnId="{BCCE145F-B926-4103-9206-21EA9532B0C1}">
      <dgm:prSet/>
      <dgm:spPr>
        <a:ln w="76200"/>
      </dgm:spPr>
      <dgm:t>
        <a:bodyPr/>
        <a:lstStyle/>
        <a:p>
          <a:endParaRPr lang="en-US"/>
        </a:p>
      </dgm:t>
    </dgm:pt>
    <dgm:pt modelId="{4CFAA85B-6091-455E-A3F4-82697AC7E027}" type="sibTrans" cxnId="{BCCE145F-B926-4103-9206-21EA9532B0C1}">
      <dgm:prSet/>
      <dgm:spPr/>
      <dgm:t>
        <a:bodyPr/>
        <a:lstStyle/>
        <a:p>
          <a:endParaRPr lang="en-US"/>
        </a:p>
      </dgm:t>
    </dgm:pt>
    <dgm:pt modelId="{10DFB2A7-6CE9-4580-8C3F-9B4539926B82}" type="pres">
      <dgm:prSet presAssocID="{E48727DE-AD1E-4815-AC76-2358818355A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92F983-9CAE-4FE1-A18D-28C2CF5C7A2A}" type="pres">
      <dgm:prSet presAssocID="{58B75C65-0BA9-4A36-B0E2-C872FA71AE25}" presName="centerShape" presStyleLbl="node0" presStyleIdx="0" presStyleCnt="1" custScaleX="234929" custScaleY="111569"/>
      <dgm:spPr/>
      <dgm:t>
        <a:bodyPr/>
        <a:lstStyle/>
        <a:p>
          <a:endParaRPr lang="en-US"/>
        </a:p>
      </dgm:t>
    </dgm:pt>
    <dgm:pt modelId="{BCE7251A-1112-45FE-B34C-4EFE9066E303}" type="pres">
      <dgm:prSet presAssocID="{0F3D129E-1A01-449B-97C8-A5CA35A1E23A}" presName="Name9" presStyleLbl="parChTrans1D2" presStyleIdx="0" presStyleCnt="10"/>
      <dgm:spPr/>
      <dgm:t>
        <a:bodyPr/>
        <a:lstStyle/>
        <a:p>
          <a:endParaRPr lang="en-US"/>
        </a:p>
      </dgm:t>
    </dgm:pt>
    <dgm:pt modelId="{B8CCB7B7-D096-47D1-A2A2-66606E690D75}" type="pres">
      <dgm:prSet presAssocID="{0F3D129E-1A01-449B-97C8-A5CA35A1E23A}" presName="connTx" presStyleLbl="parChTrans1D2" presStyleIdx="0" presStyleCnt="10"/>
      <dgm:spPr/>
      <dgm:t>
        <a:bodyPr/>
        <a:lstStyle/>
        <a:p>
          <a:endParaRPr lang="en-US"/>
        </a:p>
      </dgm:t>
    </dgm:pt>
    <dgm:pt modelId="{F6C720C1-9AAE-468B-A015-F94D6E90A293}" type="pres">
      <dgm:prSet presAssocID="{B5EB944E-70FB-4838-A176-A2D6AC6690D7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404EB5-3078-4B74-B98B-B5896190CC48}" type="pres">
      <dgm:prSet presAssocID="{97768609-48F8-4310-87B2-63CF69E2FB83}" presName="Name9" presStyleLbl="parChTrans1D2" presStyleIdx="1" presStyleCnt="10"/>
      <dgm:spPr/>
      <dgm:t>
        <a:bodyPr/>
        <a:lstStyle/>
        <a:p>
          <a:endParaRPr lang="en-US"/>
        </a:p>
      </dgm:t>
    </dgm:pt>
    <dgm:pt modelId="{CDAE3908-0C3B-4777-AAA3-EA56753E9CDD}" type="pres">
      <dgm:prSet presAssocID="{97768609-48F8-4310-87B2-63CF69E2FB83}" presName="connTx" presStyleLbl="parChTrans1D2" presStyleIdx="1" presStyleCnt="10"/>
      <dgm:spPr/>
      <dgm:t>
        <a:bodyPr/>
        <a:lstStyle/>
        <a:p>
          <a:endParaRPr lang="en-US"/>
        </a:p>
      </dgm:t>
    </dgm:pt>
    <dgm:pt modelId="{122510C0-FADA-46C9-B0F3-3E59CF0A181E}" type="pres">
      <dgm:prSet presAssocID="{54E21E82-203E-4D1A-9DDE-DD6DE716A0C7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5A45A-68FE-4C9C-814D-7F3437F93C56}" type="pres">
      <dgm:prSet presAssocID="{81FF2B42-6872-45CB-89F1-8571EE2A1091}" presName="Name9" presStyleLbl="parChTrans1D2" presStyleIdx="2" presStyleCnt="10"/>
      <dgm:spPr/>
      <dgm:t>
        <a:bodyPr/>
        <a:lstStyle/>
        <a:p>
          <a:endParaRPr lang="en-US"/>
        </a:p>
      </dgm:t>
    </dgm:pt>
    <dgm:pt modelId="{84B77F64-F6EB-404F-8A07-53A62DAF625D}" type="pres">
      <dgm:prSet presAssocID="{81FF2B42-6872-45CB-89F1-8571EE2A1091}" presName="connTx" presStyleLbl="parChTrans1D2" presStyleIdx="2" presStyleCnt="10"/>
      <dgm:spPr/>
      <dgm:t>
        <a:bodyPr/>
        <a:lstStyle/>
        <a:p>
          <a:endParaRPr lang="en-US"/>
        </a:p>
      </dgm:t>
    </dgm:pt>
    <dgm:pt modelId="{80F81205-9FD3-48F0-BAE6-EE2DC79E962A}" type="pres">
      <dgm:prSet presAssocID="{AA0245E9-21AA-44E4-8531-E6A3620074D4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94FF80-5F78-4585-A1EA-20DAD5566432}" type="pres">
      <dgm:prSet presAssocID="{8A74E224-8E5F-4DFB-A513-F53B43183A59}" presName="Name9" presStyleLbl="parChTrans1D2" presStyleIdx="3" presStyleCnt="10"/>
      <dgm:spPr/>
      <dgm:t>
        <a:bodyPr/>
        <a:lstStyle/>
        <a:p>
          <a:endParaRPr lang="en-US"/>
        </a:p>
      </dgm:t>
    </dgm:pt>
    <dgm:pt modelId="{B46E35AA-D9FD-40E9-9ED2-DAE1858D4674}" type="pres">
      <dgm:prSet presAssocID="{8A74E224-8E5F-4DFB-A513-F53B43183A59}" presName="connTx" presStyleLbl="parChTrans1D2" presStyleIdx="3" presStyleCnt="10"/>
      <dgm:spPr/>
      <dgm:t>
        <a:bodyPr/>
        <a:lstStyle/>
        <a:p>
          <a:endParaRPr lang="en-US"/>
        </a:p>
      </dgm:t>
    </dgm:pt>
    <dgm:pt modelId="{04A49162-8125-4AEB-B620-BDD3D53E928A}" type="pres">
      <dgm:prSet presAssocID="{93C8EB8C-D068-4661-9308-87090ECD8585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0AF02A-94D5-4A05-91C5-3A7994E0E177}" type="pres">
      <dgm:prSet presAssocID="{B43441A9-74E0-4D2E-B320-E01D0CAF6016}" presName="Name9" presStyleLbl="parChTrans1D2" presStyleIdx="4" presStyleCnt="10"/>
      <dgm:spPr/>
      <dgm:t>
        <a:bodyPr/>
        <a:lstStyle/>
        <a:p>
          <a:endParaRPr lang="en-US"/>
        </a:p>
      </dgm:t>
    </dgm:pt>
    <dgm:pt modelId="{274F773B-70CF-434C-9464-159CD5F872E8}" type="pres">
      <dgm:prSet presAssocID="{B43441A9-74E0-4D2E-B320-E01D0CAF6016}" presName="connTx" presStyleLbl="parChTrans1D2" presStyleIdx="4" presStyleCnt="10"/>
      <dgm:spPr/>
      <dgm:t>
        <a:bodyPr/>
        <a:lstStyle/>
        <a:p>
          <a:endParaRPr lang="en-US"/>
        </a:p>
      </dgm:t>
    </dgm:pt>
    <dgm:pt modelId="{97955CCF-F3FB-4FB2-87AE-832EE141D3CB}" type="pres">
      <dgm:prSet presAssocID="{7F6FD9F0-DA1A-4EDE-AC98-7DD57F337C44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EE3DE-A151-4BAA-9A26-FAA1CA2AA2BB}" type="pres">
      <dgm:prSet presAssocID="{9562D514-D035-4898-AB5C-1598DE301105}" presName="Name9" presStyleLbl="parChTrans1D2" presStyleIdx="5" presStyleCnt="10"/>
      <dgm:spPr/>
      <dgm:t>
        <a:bodyPr/>
        <a:lstStyle/>
        <a:p>
          <a:endParaRPr lang="en-US"/>
        </a:p>
      </dgm:t>
    </dgm:pt>
    <dgm:pt modelId="{D62486AA-443C-4DFF-9C70-BF57BE57AEBD}" type="pres">
      <dgm:prSet presAssocID="{9562D514-D035-4898-AB5C-1598DE301105}" presName="connTx" presStyleLbl="parChTrans1D2" presStyleIdx="5" presStyleCnt="10"/>
      <dgm:spPr/>
      <dgm:t>
        <a:bodyPr/>
        <a:lstStyle/>
        <a:p>
          <a:endParaRPr lang="en-US"/>
        </a:p>
      </dgm:t>
    </dgm:pt>
    <dgm:pt modelId="{B0BFAFB6-E65E-4037-80A8-AB4D63EBD3BB}" type="pres">
      <dgm:prSet presAssocID="{9C046046-6B96-43C2-BD6D-0F62E82E6143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DA5F1-A5C1-4A25-9BBE-D179608C7403}" type="pres">
      <dgm:prSet presAssocID="{3A5FFA71-FAEA-451B-894F-645B91DE6065}" presName="Name9" presStyleLbl="parChTrans1D2" presStyleIdx="6" presStyleCnt="10"/>
      <dgm:spPr/>
      <dgm:t>
        <a:bodyPr/>
        <a:lstStyle/>
        <a:p>
          <a:endParaRPr lang="en-US"/>
        </a:p>
      </dgm:t>
    </dgm:pt>
    <dgm:pt modelId="{56DDFC87-6DD7-4A09-AB70-A5B813BBC0F0}" type="pres">
      <dgm:prSet presAssocID="{3A5FFA71-FAEA-451B-894F-645B91DE6065}" presName="connTx" presStyleLbl="parChTrans1D2" presStyleIdx="6" presStyleCnt="10"/>
      <dgm:spPr/>
      <dgm:t>
        <a:bodyPr/>
        <a:lstStyle/>
        <a:p>
          <a:endParaRPr lang="en-US"/>
        </a:p>
      </dgm:t>
    </dgm:pt>
    <dgm:pt modelId="{1B32C556-24F6-4631-A18F-F117BD190B4A}" type="pres">
      <dgm:prSet presAssocID="{B302474A-025D-46B0-B146-A3D1EA142D82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E0FE87-A28D-4043-9242-F2320FAF8AB1}" type="pres">
      <dgm:prSet presAssocID="{838767FB-4DA9-407D-96FB-BF1958436039}" presName="Name9" presStyleLbl="parChTrans1D2" presStyleIdx="7" presStyleCnt="10"/>
      <dgm:spPr/>
      <dgm:t>
        <a:bodyPr/>
        <a:lstStyle/>
        <a:p>
          <a:endParaRPr lang="en-US"/>
        </a:p>
      </dgm:t>
    </dgm:pt>
    <dgm:pt modelId="{39ABFCF2-00AB-47EA-9458-7FD75D8C33C2}" type="pres">
      <dgm:prSet presAssocID="{838767FB-4DA9-407D-96FB-BF1958436039}" presName="connTx" presStyleLbl="parChTrans1D2" presStyleIdx="7" presStyleCnt="10"/>
      <dgm:spPr/>
      <dgm:t>
        <a:bodyPr/>
        <a:lstStyle/>
        <a:p>
          <a:endParaRPr lang="en-US"/>
        </a:p>
      </dgm:t>
    </dgm:pt>
    <dgm:pt modelId="{E10FD331-BB9A-4249-8525-2A90EA805758}" type="pres">
      <dgm:prSet presAssocID="{4D5171CE-3F54-4EE9-A21D-B8DD4BACE20F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BE7FAE-FDCE-4F55-BC33-6FBB61331BC8}" type="pres">
      <dgm:prSet presAssocID="{4E121454-08DE-442C-A15C-39A2B9365055}" presName="Name9" presStyleLbl="parChTrans1D2" presStyleIdx="8" presStyleCnt="10"/>
      <dgm:spPr/>
      <dgm:t>
        <a:bodyPr/>
        <a:lstStyle/>
        <a:p>
          <a:endParaRPr lang="en-US"/>
        </a:p>
      </dgm:t>
    </dgm:pt>
    <dgm:pt modelId="{B9226198-AB0E-4877-ACEB-D1D6C7B1574A}" type="pres">
      <dgm:prSet presAssocID="{4E121454-08DE-442C-A15C-39A2B9365055}" presName="connTx" presStyleLbl="parChTrans1D2" presStyleIdx="8" presStyleCnt="10"/>
      <dgm:spPr/>
      <dgm:t>
        <a:bodyPr/>
        <a:lstStyle/>
        <a:p>
          <a:endParaRPr lang="en-US"/>
        </a:p>
      </dgm:t>
    </dgm:pt>
    <dgm:pt modelId="{C3219F11-D93A-4DE7-97E8-5D487EF9B5DD}" type="pres">
      <dgm:prSet presAssocID="{2BBEA1A3-45FB-470C-B6F2-EBEEAA7C4BA3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E3BE3C-EE49-4C4B-AF56-A0688C8B136B}" type="pres">
      <dgm:prSet presAssocID="{B0CEF47A-EE68-44F0-B2E5-FBD001B9D7FD}" presName="Name9" presStyleLbl="parChTrans1D2" presStyleIdx="9" presStyleCnt="10"/>
      <dgm:spPr/>
      <dgm:t>
        <a:bodyPr/>
        <a:lstStyle/>
        <a:p>
          <a:endParaRPr lang="en-US"/>
        </a:p>
      </dgm:t>
    </dgm:pt>
    <dgm:pt modelId="{111DD28F-8D9A-46BF-94F5-A53260AD7848}" type="pres">
      <dgm:prSet presAssocID="{B0CEF47A-EE68-44F0-B2E5-FBD001B9D7FD}" presName="connTx" presStyleLbl="parChTrans1D2" presStyleIdx="9" presStyleCnt="10"/>
      <dgm:spPr/>
      <dgm:t>
        <a:bodyPr/>
        <a:lstStyle/>
        <a:p>
          <a:endParaRPr lang="en-US"/>
        </a:p>
      </dgm:t>
    </dgm:pt>
    <dgm:pt modelId="{B8188185-4787-4EB5-9EFD-AAC9C57B1271}" type="pres">
      <dgm:prSet presAssocID="{0A9C8C40-2BCD-4DA6-9750-031C98A049B1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49A418-AFC3-417C-9EAE-AB9F0154A625}" type="presOf" srcId="{838767FB-4DA9-407D-96FB-BF1958436039}" destId="{4DE0FE87-A28D-4043-9242-F2320FAF8AB1}" srcOrd="0" destOrd="0" presId="urn:microsoft.com/office/officeart/2005/8/layout/radial1"/>
    <dgm:cxn modelId="{74A05011-E069-40B2-9B6A-D907ACE3BAA9}" type="presOf" srcId="{B5EB944E-70FB-4838-A176-A2D6AC6690D7}" destId="{F6C720C1-9AAE-468B-A015-F94D6E90A293}" srcOrd="0" destOrd="0" presId="urn:microsoft.com/office/officeart/2005/8/layout/radial1"/>
    <dgm:cxn modelId="{ADB0494C-D846-4275-95FF-B1E132F42E20}" type="presOf" srcId="{E48727DE-AD1E-4815-AC76-2358818355A8}" destId="{10DFB2A7-6CE9-4580-8C3F-9B4539926B82}" srcOrd="0" destOrd="0" presId="urn:microsoft.com/office/officeart/2005/8/layout/radial1"/>
    <dgm:cxn modelId="{0A6487FE-5A40-4821-84B3-1F0F69AC4B07}" type="presOf" srcId="{9562D514-D035-4898-AB5C-1598DE301105}" destId="{D62486AA-443C-4DFF-9C70-BF57BE57AEBD}" srcOrd="1" destOrd="0" presId="urn:microsoft.com/office/officeart/2005/8/layout/radial1"/>
    <dgm:cxn modelId="{A5D2D3FE-06D1-4E0A-A305-10704B7BC883}" type="presOf" srcId="{B0CEF47A-EE68-44F0-B2E5-FBD001B9D7FD}" destId="{36E3BE3C-EE49-4C4B-AF56-A0688C8B136B}" srcOrd="0" destOrd="0" presId="urn:microsoft.com/office/officeart/2005/8/layout/radial1"/>
    <dgm:cxn modelId="{B36F8163-A7A7-4532-9720-139F4A3067E6}" type="presOf" srcId="{4D5171CE-3F54-4EE9-A21D-B8DD4BACE20F}" destId="{E10FD331-BB9A-4249-8525-2A90EA805758}" srcOrd="0" destOrd="0" presId="urn:microsoft.com/office/officeart/2005/8/layout/radial1"/>
    <dgm:cxn modelId="{7A74FBDB-04D5-4A9B-95F9-DFAF5B16C8BB}" type="presOf" srcId="{8A74E224-8E5F-4DFB-A513-F53B43183A59}" destId="{5194FF80-5F78-4585-A1EA-20DAD5566432}" srcOrd="0" destOrd="0" presId="urn:microsoft.com/office/officeart/2005/8/layout/radial1"/>
    <dgm:cxn modelId="{4C1E3AA3-1D21-4FBE-96A6-A6067834C87A}" type="presOf" srcId="{9C046046-6B96-43C2-BD6D-0F62E82E6143}" destId="{B0BFAFB6-E65E-4037-80A8-AB4D63EBD3BB}" srcOrd="0" destOrd="0" presId="urn:microsoft.com/office/officeart/2005/8/layout/radial1"/>
    <dgm:cxn modelId="{F75E476E-D80E-417B-B5D5-2CB92D1B9173}" type="presOf" srcId="{9562D514-D035-4898-AB5C-1598DE301105}" destId="{6D4EE3DE-A151-4BAA-9A26-FAA1CA2AA2BB}" srcOrd="0" destOrd="0" presId="urn:microsoft.com/office/officeart/2005/8/layout/radial1"/>
    <dgm:cxn modelId="{E9C5460E-7086-41F7-AC29-E5694C858CD8}" type="presOf" srcId="{0A9C8C40-2BCD-4DA6-9750-031C98A049B1}" destId="{B8188185-4787-4EB5-9EFD-AAC9C57B1271}" srcOrd="0" destOrd="0" presId="urn:microsoft.com/office/officeart/2005/8/layout/radial1"/>
    <dgm:cxn modelId="{BCCE145F-B926-4103-9206-21EA9532B0C1}" srcId="{58B75C65-0BA9-4A36-B0E2-C872FA71AE25}" destId="{0A9C8C40-2BCD-4DA6-9750-031C98A049B1}" srcOrd="9" destOrd="0" parTransId="{B0CEF47A-EE68-44F0-B2E5-FBD001B9D7FD}" sibTransId="{4CFAA85B-6091-455E-A3F4-82697AC7E027}"/>
    <dgm:cxn modelId="{9A1205E5-55D1-44E3-BF6C-C3DFF63F8233}" type="presOf" srcId="{2BBEA1A3-45FB-470C-B6F2-EBEEAA7C4BA3}" destId="{C3219F11-D93A-4DE7-97E8-5D487EF9B5DD}" srcOrd="0" destOrd="0" presId="urn:microsoft.com/office/officeart/2005/8/layout/radial1"/>
    <dgm:cxn modelId="{B17FCF2D-4458-419D-9C45-1F25B179E930}" type="presOf" srcId="{B0CEF47A-EE68-44F0-B2E5-FBD001B9D7FD}" destId="{111DD28F-8D9A-46BF-94F5-A53260AD7848}" srcOrd="1" destOrd="0" presId="urn:microsoft.com/office/officeart/2005/8/layout/radial1"/>
    <dgm:cxn modelId="{1EEE7EB9-CECA-4C45-BBCC-383362A8AE3E}" type="presOf" srcId="{838767FB-4DA9-407D-96FB-BF1958436039}" destId="{39ABFCF2-00AB-47EA-9458-7FD75D8C33C2}" srcOrd="1" destOrd="0" presId="urn:microsoft.com/office/officeart/2005/8/layout/radial1"/>
    <dgm:cxn modelId="{ED444E77-1DAE-4BD6-85DD-90D754B422CD}" type="presOf" srcId="{0F3D129E-1A01-449B-97C8-A5CA35A1E23A}" destId="{BCE7251A-1112-45FE-B34C-4EFE9066E303}" srcOrd="0" destOrd="0" presId="urn:microsoft.com/office/officeart/2005/8/layout/radial1"/>
    <dgm:cxn modelId="{3A082E30-DC33-4B63-B621-4CA46C8C3F57}" type="presOf" srcId="{3A5FFA71-FAEA-451B-894F-645B91DE6065}" destId="{56DDFC87-6DD7-4A09-AB70-A5B813BBC0F0}" srcOrd="1" destOrd="0" presId="urn:microsoft.com/office/officeart/2005/8/layout/radial1"/>
    <dgm:cxn modelId="{9C1D4D57-CD56-4B57-9418-AAEE4095D8BE}" type="presOf" srcId="{3A5FFA71-FAEA-451B-894F-645B91DE6065}" destId="{7B7DA5F1-A5C1-4A25-9BBE-D179608C7403}" srcOrd="0" destOrd="0" presId="urn:microsoft.com/office/officeart/2005/8/layout/radial1"/>
    <dgm:cxn modelId="{5457D4F2-9F96-4024-B694-0DE55CC0C53A}" type="presOf" srcId="{81FF2B42-6872-45CB-89F1-8571EE2A1091}" destId="{84B77F64-F6EB-404F-8A07-53A62DAF625D}" srcOrd="1" destOrd="0" presId="urn:microsoft.com/office/officeart/2005/8/layout/radial1"/>
    <dgm:cxn modelId="{A4590979-7DEE-40BB-89A7-E375E5D88EF0}" type="presOf" srcId="{4E121454-08DE-442C-A15C-39A2B9365055}" destId="{A4BE7FAE-FDCE-4F55-BC33-6FBB61331BC8}" srcOrd="0" destOrd="0" presId="urn:microsoft.com/office/officeart/2005/8/layout/radial1"/>
    <dgm:cxn modelId="{F58502F0-EDFD-4CE6-8FF4-54B3C1A2CB33}" type="presOf" srcId="{B302474A-025D-46B0-B146-A3D1EA142D82}" destId="{1B32C556-24F6-4631-A18F-F117BD190B4A}" srcOrd="0" destOrd="0" presId="urn:microsoft.com/office/officeart/2005/8/layout/radial1"/>
    <dgm:cxn modelId="{05E9EAF6-2E20-4FDB-9A26-00FB90EE1B89}" type="presOf" srcId="{58B75C65-0BA9-4A36-B0E2-C872FA71AE25}" destId="{7D92F983-9CAE-4FE1-A18D-28C2CF5C7A2A}" srcOrd="0" destOrd="0" presId="urn:microsoft.com/office/officeart/2005/8/layout/radial1"/>
    <dgm:cxn modelId="{E2CBDF90-20C6-44AA-ADCF-40C4D1C608FE}" type="presOf" srcId="{97768609-48F8-4310-87B2-63CF69E2FB83}" destId="{CDAE3908-0C3B-4777-AAA3-EA56753E9CDD}" srcOrd="1" destOrd="0" presId="urn:microsoft.com/office/officeart/2005/8/layout/radial1"/>
    <dgm:cxn modelId="{B14781AF-0EE6-40D8-9958-0C44AB326FB3}" type="presOf" srcId="{81FF2B42-6872-45CB-89F1-8571EE2A1091}" destId="{5E15A45A-68FE-4C9C-814D-7F3437F93C56}" srcOrd="0" destOrd="0" presId="urn:microsoft.com/office/officeart/2005/8/layout/radial1"/>
    <dgm:cxn modelId="{88DD9840-DDF0-4439-A948-C52E4DAA27EA}" srcId="{58B75C65-0BA9-4A36-B0E2-C872FA71AE25}" destId="{B302474A-025D-46B0-B146-A3D1EA142D82}" srcOrd="6" destOrd="0" parTransId="{3A5FFA71-FAEA-451B-894F-645B91DE6065}" sibTransId="{EF29A1B8-99B3-4B8B-B343-CDAEE07A2358}"/>
    <dgm:cxn modelId="{5DFEA07C-D092-49E3-B1B9-55FE35E96AA1}" srcId="{58B75C65-0BA9-4A36-B0E2-C872FA71AE25}" destId="{2BBEA1A3-45FB-470C-B6F2-EBEEAA7C4BA3}" srcOrd="8" destOrd="0" parTransId="{4E121454-08DE-442C-A15C-39A2B9365055}" sibTransId="{5C645EF8-A372-4591-B312-B0F64B64DBCA}"/>
    <dgm:cxn modelId="{9AB4839A-CADE-4745-A327-39323CA324E2}" type="presOf" srcId="{7F6FD9F0-DA1A-4EDE-AC98-7DD57F337C44}" destId="{97955CCF-F3FB-4FB2-87AE-832EE141D3CB}" srcOrd="0" destOrd="0" presId="urn:microsoft.com/office/officeart/2005/8/layout/radial1"/>
    <dgm:cxn modelId="{3BFEC32E-6C8D-4064-BD9D-C26ED8AD38E1}" type="presOf" srcId="{93C8EB8C-D068-4661-9308-87090ECD8585}" destId="{04A49162-8125-4AEB-B620-BDD3D53E928A}" srcOrd="0" destOrd="0" presId="urn:microsoft.com/office/officeart/2005/8/layout/radial1"/>
    <dgm:cxn modelId="{46267AA6-DAA3-4DE9-92B7-225F209ACE6A}" srcId="{58B75C65-0BA9-4A36-B0E2-C872FA71AE25}" destId="{4D5171CE-3F54-4EE9-A21D-B8DD4BACE20F}" srcOrd="7" destOrd="0" parTransId="{838767FB-4DA9-407D-96FB-BF1958436039}" sibTransId="{C53BE1A4-E475-4DDD-818D-725F8145B7A9}"/>
    <dgm:cxn modelId="{981DC552-905D-4C1F-941B-4CC142B7C4CB}" srcId="{58B75C65-0BA9-4A36-B0E2-C872FA71AE25}" destId="{AA0245E9-21AA-44E4-8531-E6A3620074D4}" srcOrd="2" destOrd="0" parTransId="{81FF2B42-6872-45CB-89F1-8571EE2A1091}" sibTransId="{451F356F-7F8B-4A6C-84AA-4CB837D762AB}"/>
    <dgm:cxn modelId="{70171C38-309D-40E4-B3D4-106A52CD33EF}" srcId="{58B75C65-0BA9-4A36-B0E2-C872FA71AE25}" destId="{9C046046-6B96-43C2-BD6D-0F62E82E6143}" srcOrd="5" destOrd="0" parTransId="{9562D514-D035-4898-AB5C-1598DE301105}" sibTransId="{9A89B25E-8851-4691-BE22-A328AAABAAF7}"/>
    <dgm:cxn modelId="{EB157F71-AE97-4604-A63B-A8D34D5BA274}" type="presOf" srcId="{AA0245E9-21AA-44E4-8531-E6A3620074D4}" destId="{80F81205-9FD3-48F0-BAE6-EE2DC79E962A}" srcOrd="0" destOrd="0" presId="urn:microsoft.com/office/officeart/2005/8/layout/radial1"/>
    <dgm:cxn modelId="{7262D973-A864-4456-913B-97671A5EE682}" srcId="{58B75C65-0BA9-4A36-B0E2-C872FA71AE25}" destId="{93C8EB8C-D068-4661-9308-87090ECD8585}" srcOrd="3" destOrd="0" parTransId="{8A74E224-8E5F-4DFB-A513-F53B43183A59}" sibTransId="{05F244B3-AFDB-4B6B-AF8E-1055A098F706}"/>
    <dgm:cxn modelId="{C9631AC0-6EA5-49C9-AEA8-99A00D5DA222}" type="presOf" srcId="{B43441A9-74E0-4D2E-B320-E01D0CAF6016}" destId="{274F773B-70CF-434C-9464-159CD5F872E8}" srcOrd="1" destOrd="0" presId="urn:microsoft.com/office/officeart/2005/8/layout/radial1"/>
    <dgm:cxn modelId="{3F5225A0-C9F7-4E32-8E17-404906C46DA5}" srcId="{E48727DE-AD1E-4815-AC76-2358818355A8}" destId="{58B75C65-0BA9-4A36-B0E2-C872FA71AE25}" srcOrd="0" destOrd="0" parTransId="{B6098072-83DD-4E63-87DB-F29B2CBD2ECE}" sibTransId="{FDC54E6B-1A22-4ED0-BBE1-115A3C4E704F}"/>
    <dgm:cxn modelId="{B01C6BC4-20A7-4DCB-AE2A-943991EDF28D}" type="presOf" srcId="{97768609-48F8-4310-87B2-63CF69E2FB83}" destId="{67404EB5-3078-4B74-B98B-B5896190CC48}" srcOrd="0" destOrd="0" presId="urn:microsoft.com/office/officeart/2005/8/layout/radial1"/>
    <dgm:cxn modelId="{16D2F544-019E-40EF-84A6-4C25382E120A}" type="presOf" srcId="{54E21E82-203E-4D1A-9DDE-DD6DE716A0C7}" destId="{122510C0-FADA-46C9-B0F3-3E59CF0A181E}" srcOrd="0" destOrd="0" presId="urn:microsoft.com/office/officeart/2005/8/layout/radial1"/>
    <dgm:cxn modelId="{8EA91E41-4979-4719-9A15-2E9894E15BD8}" type="presOf" srcId="{8A74E224-8E5F-4DFB-A513-F53B43183A59}" destId="{B46E35AA-D9FD-40E9-9ED2-DAE1858D4674}" srcOrd="1" destOrd="0" presId="urn:microsoft.com/office/officeart/2005/8/layout/radial1"/>
    <dgm:cxn modelId="{C8489012-EE09-45E8-B419-CEE2A48482C6}" type="presOf" srcId="{4E121454-08DE-442C-A15C-39A2B9365055}" destId="{B9226198-AB0E-4877-ACEB-D1D6C7B1574A}" srcOrd="1" destOrd="0" presId="urn:microsoft.com/office/officeart/2005/8/layout/radial1"/>
    <dgm:cxn modelId="{D55B834B-5C4E-4790-9829-C85CF987ED22}" srcId="{58B75C65-0BA9-4A36-B0E2-C872FA71AE25}" destId="{7F6FD9F0-DA1A-4EDE-AC98-7DD57F337C44}" srcOrd="4" destOrd="0" parTransId="{B43441A9-74E0-4D2E-B320-E01D0CAF6016}" sibTransId="{7E579FD7-E22D-4481-B21D-CC747A6AC56A}"/>
    <dgm:cxn modelId="{61A24E4B-BBD5-47D9-9B88-C0327EA0F816}" srcId="{58B75C65-0BA9-4A36-B0E2-C872FA71AE25}" destId="{54E21E82-203E-4D1A-9DDE-DD6DE716A0C7}" srcOrd="1" destOrd="0" parTransId="{97768609-48F8-4310-87B2-63CF69E2FB83}" sibTransId="{7A8687CE-4C89-4168-B06F-2C6DE8C5997C}"/>
    <dgm:cxn modelId="{E3E83004-70FB-4D72-AD7B-1E2FC50096A4}" type="presOf" srcId="{B43441A9-74E0-4D2E-B320-E01D0CAF6016}" destId="{940AF02A-94D5-4A05-91C5-3A7994E0E177}" srcOrd="0" destOrd="0" presId="urn:microsoft.com/office/officeart/2005/8/layout/radial1"/>
    <dgm:cxn modelId="{A93A01CD-CD0A-48E2-812D-F753F583ACBF}" type="presOf" srcId="{0F3D129E-1A01-449B-97C8-A5CA35A1E23A}" destId="{B8CCB7B7-D096-47D1-A2A2-66606E690D75}" srcOrd="1" destOrd="0" presId="urn:microsoft.com/office/officeart/2005/8/layout/radial1"/>
    <dgm:cxn modelId="{5C4BC2A7-06CF-4930-BA30-4B4B1D7EDD94}" srcId="{58B75C65-0BA9-4A36-B0E2-C872FA71AE25}" destId="{B5EB944E-70FB-4838-A176-A2D6AC6690D7}" srcOrd="0" destOrd="0" parTransId="{0F3D129E-1A01-449B-97C8-A5CA35A1E23A}" sibTransId="{9ACE94A5-E86B-4BF7-B904-BC8260734118}"/>
    <dgm:cxn modelId="{D730ABDD-7342-4B33-85EA-E583DFDA99D9}" type="presParOf" srcId="{10DFB2A7-6CE9-4580-8C3F-9B4539926B82}" destId="{7D92F983-9CAE-4FE1-A18D-28C2CF5C7A2A}" srcOrd="0" destOrd="0" presId="urn:microsoft.com/office/officeart/2005/8/layout/radial1"/>
    <dgm:cxn modelId="{5CD75131-8461-4149-B071-2D5FF5109B52}" type="presParOf" srcId="{10DFB2A7-6CE9-4580-8C3F-9B4539926B82}" destId="{BCE7251A-1112-45FE-B34C-4EFE9066E303}" srcOrd="1" destOrd="0" presId="urn:microsoft.com/office/officeart/2005/8/layout/radial1"/>
    <dgm:cxn modelId="{06F4C322-47ED-4973-9F1B-5C57E79A4FEE}" type="presParOf" srcId="{BCE7251A-1112-45FE-B34C-4EFE9066E303}" destId="{B8CCB7B7-D096-47D1-A2A2-66606E690D75}" srcOrd="0" destOrd="0" presId="urn:microsoft.com/office/officeart/2005/8/layout/radial1"/>
    <dgm:cxn modelId="{D8C2C57F-F957-4863-A315-FE5D7C21D91A}" type="presParOf" srcId="{10DFB2A7-6CE9-4580-8C3F-9B4539926B82}" destId="{F6C720C1-9AAE-468B-A015-F94D6E90A293}" srcOrd="2" destOrd="0" presId="urn:microsoft.com/office/officeart/2005/8/layout/radial1"/>
    <dgm:cxn modelId="{98CCEF8B-8DD2-42BB-8A81-2890C829F7EC}" type="presParOf" srcId="{10DFB2A7-6CE9-4580-8C3F-9B4539926B82}" destId="{67404EB5-3078-4B74-B98B-B5896190CC48}" srcOrd="3" destOrd="0" presId="urn:microsoft.com/office/officeart/2005/8/layout/radial1"/>
    <dgm:cxn modelId="{E34DA567-DD6F-423F-AC37-8325DF0BAAB4}" type="presParOf" srcId="{67404EB5-3078-4B74-B98B-B5896190CC48}" destId="{CDAE3908-0C3B-4777-AAA3-EA56753E9CDD}" srcOrd="0" destOrd="0" presId="urn:microsoft.com/office/officeart/2005/8/layout/radial1"/>
    <dgm:cxn modelId="{5BB8AC52-5808-42AE-988E-8088BE4094AE}" type="presParOf" srcId="{10DFB2A7-6CE9-4580-8C3F-9B4539926B82}" destId="{122510C0-FADA-46C9-B0F3-3E59CF0A181E}" srcOrd="4" destOrd="0" presId="urn:microsoft.com/office/officeart/2005/8/layout/radial1"/>
    <dgm:cxn modelId="{90C4A55B-55FD-481E-81C1-C23CAD8B2DC3}" type="presParOf" srcId="{10DFB2A7-6CE9-4580-8C3F-9B4539926B82}" destId="{5E15A45A-68FE-4C9C-814D-7F3437F93C56}" srcOrd="5" destOrd="0" presId="urn:microsoft.com/office/officeart/2005/8/layout/radial1"/>
    <dgm:cxn modelId="{E6A8EBBF-C211-40B6-BD0D-3BB70B243C3E}" type="presParOf" srcId="{5E15A45A-68FE-4C9C-814D-7F3437F93C56}" destId="{84B77F64-F6EB-404F-8A07-53A62DAF625D}" srcOrd="0" destOrd="0" presId="urn:microsoft.com/office/officeart/2005/8/layout/radial1"/>
    <dgm:cxn modelId="{F61171B3-11F3-414A-965B-DCFD16FB67A5}" type="presParOf" srcId="{10DFB2A7-6CE9-4580-8C3F-9B4539926B82}" destId="{80F81205-9FD3-48F0-BAE6-EE2DC79E962A}" srcOrd="6" destOrd="0" presId="urn:microsoft.com/office/officeart/2005/8/layout/radial1"/>
    <dgm:cxn modelId="{27E7C3F9-0728-4F3F-809A-316B434E5F01}" type="presParOf" srcId="{10DFB2A7-6CE9-4580-8C3F-9B4539926B82}" destId="{5194FF80-5F78-4585-A1EA-20DAD5566432}" srcOrd="7" destOrd="0" presId="urn:microsoft.com/office/officeart/2005/8/layout/radial1"/>
    <dgm:cxn modelId="{138B5284-C1CD-410D-BBE0-3C64CAAECF01}" type="presParOf" srcId="{5194FF80-5F78-4585-A1EA-20DAD5566432}" destId="{B46E35AA-D9FD-40E9-9ED2-DAE1858D4674}" srcOrd="0" destOrd="0" presId="urn:microsoft.com/office/officeart/2005/8/layout/radial1"/>
    <dgm:cxn modelId="{2A2F33B9-F7F2-4375-853D-397E724A7BFD}" type="presParOf" srcId="{10DFB2A7-6CE9-4580-8C3F-9B4539926B82}" destId="{04A49162-8125-4AEB-B620-BDD3D53E928A}" srcOrd="8" destOrd="0" presId="urn:microsoft.com/office/officeart/2005/8/layout/radial1"/>
    <dgm:cxn modelId="{BE507C52-1732-443D-AD2A-3AAAA004E88A}" type="presParOf" srcId="{10DFB2A7-6CE9-4580-8C3F-9B4539926B82}" destId="{940AF02A-94D5-4A05-91C5-3A7994E0E177}" srcOrd="9" destOrd="0" presId="urn:microsoft.com/office/officeart/2005/8/layout/radial1"/>
    <dgm:cxn modelId="{6D0816F6-48EA-4276-AB46-7362424C06E8}" type="presParOf" srcId="{940AF02A-94D5-4A05-91C5-3A7994E0E177}" destId="{274F773B-70CF-434C-9464-159CD5F872E8}" srcOrd="0" destOrd="0" presId="urn:microsoft.com/office/officeart/2005/8/layout/radial1"/>
    <dgm:cxn modelId="{2D1C096B-E1A4-4087-8458-CADF3DF7EC46}" type="presParOf" srcId="{10DFB2A7-6CE9-4580-8C3F-9B4539926B82}" destId="{97955CCF-F3FB-4FB2-87AE-832EE141D3CB}" srcOrd="10" destOrd="0" presId="urn:microsoft.com/office/officeart/2005/8/layout/radial1"/>
    <dgm:cxn modelId="{3EBD81C6-C344-4B58-80D3-52B3935737FB}" type="presParOf" srcId="{10DFB2A7-6CE9-4580-8C3F-9B4539926B82}" destId="{6D4EE3DE-A151-4BAA-9A26-FAA1CA2AA2BB}" srcOrd="11" destOrd="0" presId="urn:microsoft.com/office/officeart/2005/8/layout/radial1"/>
    <dgm:cxn modelId="{3700BF21-FDB7-42EC-801C-DDA732DC4242}" type="presParOf" srcId="{6D4EE3DE-A151-4BAA-9A26-FAA1CA2AA2BB}" destId="{D62486AA-443C-4DFF-9C70-BF57BE57AEBD}" srcOrd="0" destOrd="0" presId="urn:microsoft.com/office/officeart/2005/8/layout/radial1"/>
    <dgm:cxn modelId="{A4980F81-F63A-4DFC-BE6B-E7C0DD42594A}" type="presParOf" srcId="{10DFB2A7-6CE9-4580-8C3F-9B4539926B82}" destId="{B0BFAFB6-E65E-4037-80A8-AB4D63EBD3BB}" srcOrd="12" destOrd="0" presId="urn:microsoft.com/office/officeart/2005/8/layout/radial1"/>
    <dgm:cxn modelId="{2E348D66-6EDF-4379-8969-83D1CE31DD13}" type="presParOf" srcId="{10DFB2A7-6CE9-4580-8C3F-9B4539926B82}" destId="{7B7DA5F1-A5C1-4A25-9BBE-D179608C7403}" srcOrd="13" destOrd="0" presId="urn:microsoft.com/office/officeart/2005/8/layout/radial1"/>
    <dgm:cxn modelId="{601364AB-D11D-4380-BFAB-42C6952752EA}" type="presParOf" srcId="{7B7DA5F1-A5C1-4A25-9BBE-D179608C7403}" destId="{56DDFC87-6DD7-4A09-AB70-A5B813BBC0F0}" srcOrd="0" destOrd="0" presId="urn:microsoft.com/office/officeart/2005/8/layout/radial1"/>
    <dgm:cxn modelId="{BBA46631-9B14-4081-B0CF-61809D8E0BFF}" type="presParOf" srcId="{10DFB2A7-6CE9-4580-8C3F-9B4539926B82}" destId="{1B32C556-24F6-4631-A18F-F117BD190B4A}" srcOrd="14" destOrd="0" presId="urn:microsoft.com/office/officeart/2005/8/layout/radial1"/>
    <dgm:cxn modelId="{0E142475-02E7-4DFC-9834-EB1F7EC05728}" type="presParOf" srcId="{10DFB2A7-6CE9-4580-8C3F-9B4539926B82}" destId="{4DE0FE87-A28D-4043-9242-F2320FAF8AB1}" srcOrd="15" destOrd="0" presId="urn:microsoft.com/office/officeart/2005/8/layout/radial1"/>
    <dgm:cxn modelId="{9820899A-0952-4015-857C-4D2B7A8175EC}" type="presParOf" srcId="{4DE0FE87-A28D-4043-9242-F2320FAF8AB1}" destId="{39ABFCF2-00AB-47EA-9458-7FD75D8C33C2}" srcOrd="0" destOrd="0" presId="urn:microsoft.com/office/officeart/2005/8/layout/radial1"/>
    <dgm:cxn modelId="{C214368D-FA89-42EE-B966-045A28F1F0B0}" type="presParOf" srcId="{10DFB2A7-6CE9-4580-8C3F-9B4539926B82}" destId="{E10FD331-BB9A-4249-8525-2A90EA805758}" srcOrd="16" destOrd="0" presId="urn:microsoft.com/office/officeart/2005/8/layout/radial1"/>
    <dgm:cxn modelId="{3C51AC5B-DF0A-4E0A-8063-B009088255B1}" type="presParOf" srcId="{10DFB2A7-6CE9-4580-8C3F-9B4539926B82}" destId="{A4BE7FAE-FDCE-4F55-BC33-6FBB61331BC8}" srcOrd="17" destOrd="0" presId="urn:microsoft.com/office/officeart/2005/8/layout/radial1"/>
    <dgm:cxn modelId="{E7886AC6-8A8D-4D4A-831B-805B71688D32}" type="presParOf" srcId="{A4BE7FAE-FDCE-4F55-BC33-6FBB61331BC8}" destId="{B9226198-AB0E-4877-ACEB-D1D6C7B1574A}" srcOrd="0" destOrd="0" presId="urn:microsoft.com/office/officeart/2005/8/layout/radial1"/>
    <dgm:cxn modelId="{52D6AABE-E8EC-4AAB-B9C1-1C5AA7C4ECD6}" type="presParOf" srcId="{10DFB2A7-6CE9-4580-8C3F-9B4539926B82}" destId="{C3219F11-D93A-4DE7-97E8-5D487EF9B5DD}" srcOrd="18" destOrd="0" presId="urn:microsoft.com/office/officeart/2005/8/layout/radial1"/>
    <dgm:cxn modelId="{8AC4EB58-FDB3-475F-90EF-40B6934BE0BF}" type="presParOf" srcId="{10DFB2A7-6CE9-4580-8C3F-9B4539926B82}" destId="{36E3BE3C-EE49-4C4B-AF56-A0688C8B136B}" srcOrd="19" destOrd="0" presId="urn:microsoft.com/office/officeart/2005/8/layout/radial1"/>
    <dgm:cxn modelId="{49D92F5C-968D-45E1-A137-E4B9002DF916}" type="presParOf" srcId="{36E3BE3C-EE49-4C4B-AF56-A0688C8B136B}" destId="{111DD28F-8D9A-46BF-94F5-A53260AD7848}" srcOrd="0" destOrd="0" presId="urn:microsoft.com/office/officeart/2005/8/layout/radial1"/>
    <dgm:cxn modelId="{1C844A42-A20D-4F92-A0F7-32331D68A36F}" type="presParOf" srcId="{10DFB2A7-6CE9-4580-8C3F-9B4539926B82}" destId="{B8188185-4787-4EB5-9EFD-AAC9C57B1271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2F983-9CAE-4FE1-A18D-28C2CF5C7A2A}">
      <dsp:nvSpPr>
        <dsp:cNvPr id="0" name=""/>
        <dsp:cNvSpPr/>
      </dsp:nvSpPr>
      <dsp:spPr>
        <a:xfrm>
          <a:off x="4310061" y="2171697"/>
          <a:ext cx="2466977" cy="1171580"/>
        </a:xfrm>
        <a:prstGeom prst="ellipse">
          <a:avLst/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latin typeface="NikoshBAN" pitchFamily="2" charset="0"/>
              <a:cs typeface="NikoshBAN" pitchFamily="2" charset="0"/>
            </a:rPr>
            <a:t>সংখ্যা</a:t>
          </a:r>
          <a:r>
            <a:rPr lang="en-US" sz="4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400" kern="1200" dirty="0" err="1" smtClean="0">
              <a:latin typeface="NikoshBAN" pitchFamily="2" charset="0"/>
              <a:cs typeface="NikoshBAN" pitchFamily="2" charset="0"/>
            </a:rPr>
            <a:t>প্রতীক</a:t>
          </a:r>
          <a:r>
            <a:rPr lang="en-US" sz="44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4400" kern="1200" dirty="0">
            <a:latin typeface="NikoshBAN" pitchFamily="2" charset="0"/>
            <a:cs typeface="NikoshBAN" pitchFamily="2" charset="0"/>
          </a:endParaRPr>
        </a:p>
      </dsp:txBody>
      <dsp:txXfrm>
        <a:off x="4671341" y="2343271"/>
        <a:ext cx="1744417" cy="828432"/>
      </dsp:txXfrm>
    </dsp:sp>
    <dsp:sp modelId="{BCE7251A-1112-45FE-B34C-4EFE9066E303}">
      <dsp:nvSpPr>
        <dsp:cNvPr id="0" name=""/>
        <dsp:cNvSpPr/>
      </dsp:nvSpPr>
      <dsp:spPr>
        <a:xfrm rot="16200000">
          <a:off x="4992950" y="1612573"/>
          <a:ext cx="1101199" cy="17048"/>
        </a:xfrm>
        <a:custGeom>
          <a:avLst/>
          <a:gdLst/>
          <a:ahLst/>
          <a:cxnLst/>
          <a:rect l="0" t="0" r="0" b="0"/>
          <a:pathLst>
            <a:path>
              <a:moveTo>
                <a:pt x="0" y="8524"/>
              </a:moveTo>
              <a:lnTo>
                <a:pt x="1101199" y="8524"/>
              </a:lnTo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itchFamily="2" charset="0"/>
            <a:cs typeface="NikoshBAN" pitchFamily="2" charset="0"/>
          </a:endParaRPr>
        </a:p>
      </dsp:txBody>
      <dsp:txXfrm>
        <a:off x="5516020" y="1593567"/>
        <a:ext cx="55059" cy="55059"/>
      </dsp:txXfrm>
    </dsp:sp>
    <dsp:sp modelId="{F6C720C1-9AAE-468B-A015-F94D6E90A293}">
      <dsp:nvSpPr>
        <dsp:cNvPr id="0" name=""/>
        <dsp:cNvSpPr/>
      </dsp:nvSpPr>
      <dsp:spPr>
        <a:xfrm>
          <a:off x="5018502" y="20403"/>
          <a:ext cx="1050094" cy="1050094"/>
        </a:xfrm>
        <a:prstGeom prst="ellipse">
          <a:avLst/>
        </a:prstGeom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>
              <a:latin typeface="NikoshBAN" pitchFamily="2" charset="0"/>
              <a:cs typeface="NikoshBAN" pitchFamily="2" charset="0"/>
            </a:rPr>
            <a:t>1</a:t>
          </a:r>
          <a:endParaRPr lang="en-US" sz="4900" kern="1200" dirty="0">
            <a:latin typeface="NikoshBAN" pitchFamily="2" charset="0"/>
            <a:cs typeface="NikoshBAN" pitchFamily="2" charset="0"/>
          </a:endParaRPr>
        </a:p>
      </dsp:txBody>
      <dsp:txXfrm>
        <a:off x="5172285" y="174186"/>
        <a:ext cx="742528" cy="742528"/>
      </dsp:txXfrm>
    </dsp:sp>
    <dsp:sp modelId="{67404EB5-3078-4B74-B98B-B5896190CC48}">
      <dsp:nvSpPr>
        <dsp:cNvPr id="0" name=""/>
        <dsp:cNvSpPr/>
      </dsp:nvSpPr>
      <dsp:spPr>
        <a:xfrm rot="18360000">
          <a:off x="5739250" y="1789684"/>
          <a:ext cx="1002511" cy="17048"/>
        </a:xfrm>
        <a:custGeom>
          <a:avLst/>
          <a:gdLst/>
          <a:ahLst/>
          <a:cxnLst/>
          <a:rect l="0" t="0" r="0" b="0"/>
          <a:pathLst>
            <a:path>
              <a:moveTo>
                <a:pt x="0" y="8524"/>
              </a:moveTo>
              <a:lnTo>
                <a:pt x="1002511" y="8524"/>
              </a:lnTo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itchFamily="2" charset="0"/>
            <a:cs typeface="NikoshBAN" pitchFamily="2" charset="0"/>
          </a:endParaRPr>
        </a:p>
      </dsp:txBody>
      <dsp:txXfrm>
        <a:off x="6215443" y="1773146"/>
        <a:ext cx="50125" cy="50125"/>
      </dsp:txXfrm>
    </dsp:sp>
    <dsp:sp modelId="{122510C0-FADA-46C9-B0F3-3E59CF0A181E}">
      <dsp:nvSpPr>
        <dsp:cNvPr id="0" name=""/>
        <dsp:cNvSpPr/>
      </dsp:nvSpPr>
      <dsp:spPr>
        <a:xfrm>
          <a:off x="6318705" y="442864"/>
          <a:ext cx="1050094" cy="1050094"/>
        </a:xfrm>
        <a:prstGeom prst="ellipse">
          <a:avLst/>
        </a:prstGeom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>
              <a:latin typeface="NikoshBAN" pitchFamily="2" charset="0"/>
              <a:cs typeface="NikoshBAN" pitchFamily="2" charset="0"/>
            </a:rPr>
            <a:t>2</a:t>
          </a:r>
          <a:endParaRPr lang="en-US" sz="4900" kern="1200" dirty="0">
            <a:latin typeface="NikoshBAN" pitchFamily="2" charset="0"/>
            <a:cs typeface="NikoshBAN" pitchFamily="2" charset="0"/>
          </a:endParaRPr>
        </a:p>
      </dsp:txBody>
      <dsp:txXfrm>
        <a:off x="6472488" y="596647"/>
        <a:ext cx="742528" cy="742528"/>
      </dsp:txXfrm>
    </dsp:sp>
    <dsp:sp modelId="{5E15A45A-68FE-4C9C-814D-7F3437F93C56}">
      <dsp:nvSpPr>
        <dsp:cNvPr id="0" name=""/>
        <dsp:cNvSpPr/>
      </dsp:nvSpPr>
      <dsp:spPr>
        <a:xfrm rot="20520000">
          <a:off x="6546483" y="2322921"/>
          <a:ext cx="616576" cy="17048"/>
        </a:xfrm>
        <a:custGeom>
          <a:avLst/>
          <a:gdLst/>
          <a:ahLst/>
          <a:cxnLst/>
          <a:rect l="0" t="0" r="0" b="0"/>
          <a:pathLst>
            <a:path>
              <a:moveTo>
                <a:pt x="0" y="8524"/>
              </a:moveTo>
              <a:lnTo>
                <a:pt x="616576" y="8524"/>
              </a:lnTo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itchFamily="2" charset="0"/>
            <a:cs typeface="NikoshBAN" pitchFamily="2" charset="0"/>
          </a:endParaRPr>
        </a:p>
      </dsp:txBody>
      <dsp:txXfrm>
        <a:off x="6839357" y="2316031"/>
        <a:ext cx="30828" cy="30828"/>
      </dsp:txXfrm>
    </dsp:sp>
    <dsp:sp modelId="{80F81205-9FD3-48F0-BAE6-EE2DC79E962A}">
      <dsp:nvSpPr>
        <dsp:cNvPr id="0" name=""/>
        <dsp:cNvSpPr/>
      </dsp:nvSpPr>
      <dsp:spPr>
        <a:xfrm>
          <a:off x="7122274" y="1548883"/>
          <a:ext cx="1050094" cy="1050094"/>
        </a:xfrm>
        <a:prstGeom prst="ellipse">
          <a:avLst/>
        </a:prstGeom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>
              <a:latin typeface="NikoshBAN" pitchFamily="2" charset="0"/>
              <a:cs typeface="NikoshBAN" pitchFamily="2" charset="0"/>
            </a:rPr>
            <a:t>3</a:t>
          </a:r>
          <a:endParaRPr lang="en-US" sz="4900" kern="1200" dirty="0">
            <a:latin typeface="NikoshBAN" pitchFamily="2" charset="0"/>
            <a:cs typeface="NikoshBAN" pitchFamily="2" charset="0"/>
          </a:endParaRPr>
        </a:p>
      </dsp:txBody>
      <dsp:txXfrm>
        <a:off x="7276057" y="1702666"/>
        <a:ext cx="742528" cy="742528"/>
      </dsp:txXfrm>
    </dsp:sp>
    <dsp:sp modelId="{5194FF80-5F78-4585-A1EA-20DAD5566432}">
      <dsp:nvSpPr>
        <dsp:cNvPr id="0" name=""/>
        <dsp:cNvSpPr/>
      </dsp:nvSpPr>
      <dsp:spPr>
        <a:xfrm rot="1080000">
          <a:off x="6546483" y="3175005"/>
          <a:ext cx="616576" cy="17048"/>
        </a:xfrm>
        <a:custGeom>
          <a:avLst/>
          <a:gdLst/>
          <a:ahLst/>
          <a:cxnLst/>
          <a:rect l="0" t="0" r="0" b="0"/>
          <a:pathLst>
            <a:path>
              <a:moveTo>
                <a:pt x="0" y="8524"/>
              </a:moveTo>
              <a:lnTo>
                <a:pt x="616576" y="8524"/>
              </a:lnTo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itchFamily="2" charset="0"/>
            <a:cs typeface="NikoshBAN" pitchFamily="2" charset="0"/>
          </a:endParaRPr>
        </a:p>
      </dsp:txBody>
      <dsp:txXfrm>
        <a:off x="6839357" y="3168115"/>
        <a:ext cx="30828" cy="30828"/>
      </dsp:txXfrm>
    </dsp:sp>
    <dsp:sp modelId="{04A49162-8125-4AEB-B620-BDD3D53E928A}">
      <dsp:nvSpPr>
        <dsp:cNvPr id="0" name=""/>
        <dsp:cNvSpPr/>
      </dsp:nvSpPr>
      <dsp:spPr>
        <a:xfrm>
          <a:off x="7122274" y="2915996"/>
          <a:ext cx="1050094" cy="1050094"/>
        </a:xfrm>
        <a:prstGeom prst="ellipse">
          <a:avLst/>
        </a:prstGeom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>
              <a:latin typeface="NikoshBAN" pitchFamily="2" charset="0"/>
              <a:cs typeface="NikoshBAN" pitchFamily="2" charset="0"/>
            </a:rPr>
            <a:t>4</a:t>
          </a:r>
          <a:endParaRPr lang="en-US" sz="4900" kern="1200" dirty="0">
            <a:latin typeface="NikoshBAN" pitchFamily="2" charset="0"/>
            <a:cs typeface="NikoshBAN" pitchFamily="2" charset="0"/>
          </a:endParaRPr>
        </a:p>
      </dsp:txBody>
      <dsp:txXfrm>
        <a:off x="7276057" y="3069779"/>
        <a:ext cx="742528" cy="742528"/>
      </dsp:txXfrm>
    </dsp:sp>
    <dsp:sp modelId="{940AF02A-94D5-4A05-91C5-3A7994E0E177}">
      <dsp:nvSpPr>
        <dsp:cNvPr id="0" name=""/>
        <dsp:cNvSpPr/>
      </dsp:nvSpPr>
      <dsp:spPr>
        <a:xfrm rot="3240000">
          <a:off x="5739250" y="3708241"/>
          <a:ext cx="1002511" cy="17048"/>
        </a:xfrm>
        <a:custGeom>
          <a:avLst/>
          <a:gdLst/>
          <a:ahLst/>
          <a:cxnLst/>
          <a:rect l="0" t="0" r="0" b="0"/>
          <a:pathLst>
            <a:path>
              <a:moveTo>
                <a:pt x="0" y="8524"/>
              </a:moveTo>
              <a:lnTo>
                <a:pt x="1002511" y="8524"/>
              </a:lnTo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itchFamily="2" charset="0"/>
            <a:cs typeface="NikoshBAN" pitchFamily="2" charset="0"/>
          </a:endParaRPr>
        </a:p>
      </dsp:txBody>
      <dsp:txXfrm>
        <a:off x="6215443" y="3691703"/>
        <a:ext cx="50125" cy="50125"/>
      </dsp:txXfrm>
    </dsp:sp>
    <dsp:sp modelId="{97955CCF-F3FB-4FB2-87AE-832EE141D3CB}">
      <dsp:nvSpPr>
        <dsp:cNvPr id="0" name=""/>
        <dsp:cNvSpPr/>
      </dsp:nvSpPr>
      <dsp:spPr>
        <a:xfrm>
          <a:off x="6318705" y="4022015"/>
          <a:ext cx="1050094" cy="1050094"/>
        </a:xfrm>
        <a:prstGeom prst="ellipse">
          <a:avLst/>
        </a:prstGeom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>
              <a:latin typeface="NikoshBAN" pitchFamily="2" charset="0"/>
              <a:cs typeface="NikoshBAN" pitchFamily="2" charset="0"/>
            </a:rPr>
            <a:t>5</a:t>
          </a:r>
          <a:endParaRPr lang="en-US" sz="4900" kern="1200" dirty="0">
            <a:latin typeface="NikoshBAN" pitchFamily="2" charset="0"/>
            <a:cs typeface="NikoshBAN" pitchFamily="2" charset="0"/>
          </a:endParaRPr>
        </a:p>
      </dsp:txBody>
      <dsp:txXfrm>
        <a:off x="6472488" y="4175798"/>
        <a:ext cx="742528" cy="742528"/>
      </dsp:txXfrm>
    </dsp:sp>
    <dsp:sp modelId="{6D4EE3DE-A151-4BAA-9A26-FAA1CA2AA2BB}">
      <dsp:nvSpPr>
        <dsp:cNvPr id="0" name=""/>
        <dsp:cNvSpPr/>
      </dsp:nvSpPr>
      <dsp:spPr>
        <a:xfrm rot="5400000">
          <a:off x="4992950" y="3885352"/>
          <a:ext cx="1101199" cy="17048"/>
        </a:xfrm>
        <a:custGeom>
          <a:avLst/>
          <a:gdLst/>
          <a:ahLst/>
          <a:cxnLst/>
          <a:rect l="0" t="0" r="0" b="0"/>
          <a:pathLst>
            <a:path>
              <a:moveTo>
                <a:pt x="0" y="8524"/>
              </a:moveTo>
              <a:lnTo>
                <a:pt x="1101199" y="8524"/>
              </a:lnTo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itchFamily="2" charset="0"/>
            <a:cs typeface="NikoshBAN" pitchFamily="2" charset="0"/>
          </a:endParaRPr>
        </a:p>
      </dsp:txBody>
      <dsp:txXfrm>
        <a:off x="5516020" y="3866347"/>
        <a:ext cx="55059" cy="55059"/>
      </dsp:txXfrm>
    </dsp:sp>
    <dsp:sp modelId="{B0BFAFB6-E65E-4037-80A8-AB4D63EBD3BB}">
      <dsp:nvSpPr>
        <dsp:cNvPr id="0" name=""/>
        <dsp:cNvSpPr/>
      </dsp:nvSpPr>
      <dsp:spPr>
        <a:xfrm>
          <a:off x="5018502" y="4444476"/>
          <a:ext cx="1050094" cy="1050094"/>
        </a:xfrm>
        <a:prstGeom prst="ellipse">
          <a:avLst/>
        </a:prstGeom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>
              <a:latin typeface="NikoshBAN" pitchFamily="2" charset="0"/>
              <a:cs typeface="NikoshBAN" pitchFamily="2" charset="0"/>
            </a:rPr>
            <a:t>6</a:t>
          </a:r>
          <a:endParaRPr lang="en-US" sz="4900" kern="1200" dirty="0">
            <a:latin typeface="NikoshBAN" pitchFamily="2" charset="0"/>
            <a:cs typeface="NikoshBAN" pitchFamily="2" charset="0"/>
          </a:endParaRPr>
        </a:p>
      </dsp:txBody>
      <dsp:txXfrm>
        <a:off x="5172285" y="4598259"/>
        <a:ext cx="742528" cy="742528"/>
      </dsp:txXfrm>
    </dsp:sp>
    <dsp:sp modelId="{7B7DA5F1-A5C1-4A25-9BBE-D179608C7403}">
      <dsp:nvSpPr>
        <dsp:cNvPr id="0" name=""/>
        <dsp:cNvSpPr/>
      </dsp:nvSpPr>
      <dsp:spPr>
        <a:xfrm rot="7560000">
          <a:off x="4345337" y="3708241"/>
          <a:ext cx="1002511" cy="17048"/>
        </a:xfrm>
        <a:custGeom>
          <a:avLst/>
          <a:gdLst/>
          <a:ahLst/>
          <a:cxnLst/>
          <a:rect l="0" t="0" r="0" b="0"/>
          <a:pathLst>
            <a:path>
              <a:moveTo>
                <a:pt x="0" y="8524"/>
              </a:moveTo>
              <a:lnTo>
                <a:pt x="1002511" y="8524"/>
              </a:lnTo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itchFamily="2" charset="0"/>
            <a:cs typeface="NikoshBAN" pitchFamily="2" charset="0"/>
          </a:endParaRPr>
        </a:p>
      </dsp:txBody>
      <dsp:txXfrm rot="10800000">
        <a:off x="4821530" y="3691703"/>
        <a:ext cx="50125" cy="50125"/>
      </dsp:txXfrm>
    </dsp:sp>
    <dsp:sp modelId="{1B32C556-24F6-4631-A18F-F117BD190B4A}">
      <dsp:nvSpPr>
        <dsp:cNvPr id="0" name=""/>
        <dsp:cNvSpPr/>
      </dsp:nvSpPr>
      <dsp:spPr>
        <a:xfrm>
          <a:off x="3718300" y="4022015"/>
          <a:ext cx="1050094" cy="1050094"/>
        </a:xfrm>
        <a:prstGeom prst="ellipse">
          <a:avLst/>
        </a:prstGeom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>
              <a:latin typeface="NikoshBAN" pitchFamily="2" charset="0"/>
              <a:cs typeface="NikoshBAN" pitchFamily="2" charset="0"/>
            </a:rPr>
            <a:t>7</a:t>
          </a:r>
          <a:endParaRPr lang="en-US" sz="4900" kern="1200" dirty="0">
            <a:latin typeface="NikoshBAN" pitchFamily="2" charset="0"/>
            <a:cs typeface="NikoshBAN" pitchFamily="2" charset="0"/>
          </a:endParaRPr>
        </a:p>
      </dsp:txBody>
      <dsp:txXfrm>
        <a:off x="3872083" y="4175798"/>
        <a:ext cx="742528" cy="742528"/>
      </dsp:txXfrm>
    </dsp:sp>
    <dsp:sp modelId="{4DE0FE87-A28D-4043-9242-F2320FAF8AB1}">
      <dsp:nvSpPr>
        <dsp:cNvPr id="0" name=""/>
        <dsp:cNvSpPr/>
      </dsp:nvSpPr>
      <dsp:spPr>
        <a:xfrm rot="9720000">
          <a:off x="3924039" y="3175005"/>
          <a:ext cx="616576" cy="17048"/>
        </a:xfrm>
        <a:custGeom>
          <a:avLst/>
          <a:gdLst/>
          <a:ahLst/>
          <a:cxnLst/>
          <a:rect l="0" t="0" r="0" b="0"/>
          <a:pathLst>
            <a:path>
              <a:moveTo>
                <a:pt x="0" y="8524"/>
              </a:moveTo>
              <a:lnTo>
                <a:pt x="616576" y="8524"/>
              </a:lnTo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itchFamily="2" charset="0"/>
            <a:cs typeface="NikoshBAN" pitchFamily="2" charset="0"/>
          </a:endParaRPr>
        </a:p>
      </dsp:txBody>
      <dsp:txXfrm rot="10800000">
        <a:off x="4216913" y="3168115"/>
        <a:ext cx="30828" cy="30828"/>
      </dsp:txXfrm>
    </dsp:sp>
    <dsp:sp modelId="{E10FD331-BB9A-4249-8525-2A90EA805758}">
      <dsp:nvSpPr>
        <dsp:cNvPr id="0" name=""/>
        <dsp:cNvSpPr/>
      </dsp:nvSpPr>
      <dsp:spPr>
        <a:xfrm>
          <a:off x="2914730" y="2915996"/>
          <a:ext cx="1050094" cy="1050094"/>
        </a:xfrm>
        <a:prstGeom prst="ellipse">
          <a:avLst/>
        </a:prstGeom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>
              <a:latin typeface="NikoshBAN" pitchFamily="2" charset="0"/>
              <a:cs typeface="NikoshBAN" pitchFamily="2" charset="0"/>
            </a:rPr>
            <a:t>8</a:t>
          </a:r>
          <a:endParaRPr lang="en-US" sz="4900" kern="1200" dirty="0">
            <a:latin typeface="NikoshBAN" pitchFamily="2" charset="0"/>
            <a:cs typeface="NikoshBAN" pitchFamily="2" charset="0"/>
          </a:endParaRPr>
        </a:p>
      </dsp:txBody>
      <dsp:txXfrm>
        <a:off x="3068513" y="3069779"/>
        <a:ext cx="742528" cy="742528"/>
      </dsp:txXfrm>
    </dsp:sp>
    <dsp:sp modelId="{A4BE7FAE-FDCE-4F55-BC33-6FBB61331BC8}">
      <dsp:nvSpPr>
        <dsp:cNvPr id="0" name=""/>
        <dsp:cNvSpPr/>
      </dsp:nvSpPr>
      <dsp:spPr>
        <a:xfrm rot="11880000">
          <a:off x="3924039" y="2322921"/>
          <a:ext cx="616576" cy="17048"/>
        </a:xfrm>
        <a:custGeom>
          <a:avLst/>
          <a:gdLst/>
          <a:ahLst/>
          <a:cxnLst/>
          <a:rect l="0" t="0" r="0" b="0"/>
          <a:pathLst>
            <a:path>
              <a:moveTo>
                <a:pt x="0" y="8524"/>
              </a:moveTo>
              <a:lnTo>
                <a:pt x="616576" y="8524"/>
              </a:lnTo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itchFamily="2" charset="0"/>
            <a:cs typeface="NikoshBAN" pitchFamily="2" charset="0"/>
          </a:endParaRPr>
        </a:p>
      </dsp:txBody>
      <dsp:txXfrm rot="10800000">
        <a:off x="4216913" y="2316031"/>
        <a:ext cx="30828" cy="30828"/>
      </dsp:txXfrm>
    </dsp:sp>
    <dsp:sp modelId="{C3219F11-D93A-4DE7-97E8-5D487EF9B5DD}">
      <dsp:nvSpPr>
        <dsp:cNvPr id="0" name=""/>
        <dsp:cNvSpPr/>
      </dsp:nvSpPr>
      <dsp:spPr>
        <a:xfrm>
          <a:off x="2914730" y="1548883"/>
          <a:ext cx="1050094" cy="1050094"/>
        </a:xfrm>
        <a:prstGeom prst="ellipse">
          <a:avLst/>
        </a:prstGeom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>
              <a:latin typeface="NikoshBAN" pitchFamily="2" charset="0"/>
              <a:cs typeface="NikoshBAN" pitchFamily="2" charset="0"/>
            </a:rPr>
            <a:t>9</a:t>
          </a:r>
          <a:endParaRPr lang="en-US" sz="4900" kern="1200" dirty="0">
            <a:latin typeface="NikoshBAN" pitchFamily="2" charset="0"/>
            <a:cs typeface="NikoshBAN" pitchFamily="2" charset="0"/>
          </a:endParaRPr>
        </a:p>
      </dsp:txBody>
      <dsp:txXfrm>
        <a:off x="3068513" y="1702666"/>
        <a:ext cx="742528" cy="742528"/>
      </dsp:txXfrm>
    </dsp:sp>
    <dsp:sp modelId="{36E3BE3C-EE49-4C4B-AF56-A0688C8B136B}">
      <dsp:nvSpPr>
        <dsp:cNvPr id="0" name=""/>
        <dsp:cNvSpPr/>
      </dsp:nvSpPr>
      <dsp:spPr>
        <a:xfrm rot="14040000">
          <a:off x="4345337" y="1789684"/>
          <a:ext cx="1002511" cy="17048"/>
        </a:xfrm>
        <a:custGeom>
          <a:avLst/>
          <a:gdLst/>
          <a:ahLst/>
          <a:cxnLst/>
          <a:rect l="0" t="0" r="0" b="0"/>
          <a:pathLst>
            <a:path>
              <a:moveTo>
                <a:pt x="0" y="8524"/>
              </a:moveTo>
              <a:lnTo>
                <a:pt x="1002511" y="8524"/>
              </a:lnTo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821530" y="1773146"/>
        <a:ext cx="50125" cy="50125"/>
      </dsp:txXfrm>
    </dsp:sp>
    <dsp:sp modelId="{B8188185-4787-4EB5-9EFD-AAC9C57B1271}">
      <dsp:nvSpPr>
        <dsp:cNvPr id="0" name=""/>
        <dsp:cNvSpPr/>
      </dsp:nvSpPr>
      <dsp:spPr>
        <a:xfrm>
          <a:off x="3718300" y="442864"/>
          <a:ext cx="1050094" cy="1050094"/>
        </a:xfrm>
        <a:prstGeom prst="ellipse">
          <a:avLst/>
        </a:prstGeom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>
              <a:latin typeface="NikoshBAN" pitchFamily="2" charset="0"/>
              <a:cs typeface="NikoshBAN" pitchFamily="2" charset="0"/>
            </a:rPr>
            <a:t>0</a:t>
          </a:r>
          <a:endParaRPr lang="en-US" sz="4900" kern="1200" dirty="0">
            <a:latin typeface="NikoshBAN" pitchFamily="2" charset="0"/>
            <a:cs typeface="NikoshBAN" pitchFamily="2" charset="0"/>
          </a:endParaRPr>
        </a:p>
      </dsp:txBody>
      <dsp:txXfrm>
        <a:off x="3872083" y="596647"/>
        <a:ext cx="742528" cy="742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C72D2-CBB9-4D27-BBFB-5BFBA156C4E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7F121-7010-45E6-A5BE-D923B516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17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7F121-7010-45E6-A5BE-D923B5160A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59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7F121-7010-45E6-A5BE-D923B5160A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47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4EC26C-256E-4BED-99C2-D773E87E965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5B1D-7BA9-4924-9E20-BC12B76F87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025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C26C-256E-4BED-99C2-D773E87E965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5B1D-7BA9-4924-9E20-BC12B76F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2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C26C-256E-4BED-99C2-D773E87E965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5B1D-7BA9-4924-9E20-BC12B76F871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47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C26C-256E-4BED-99C2-D773E87E965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5B1D-7BA9-4924-9E20-BC12B76F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5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C26C-256E-4BED-99C2-D773E87E965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5B1D-7BA9-4924-9E20-BC12B76F87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36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C26C-256E-4BED-99C2-D773E87E965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5B1D-7BA9-4924-9E20-BC12B76F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1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C26C-256E-4BED-99C2-D773E87E965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5B1D-7BA9-4924-9E20-BC12B76F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1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C26C-256E-4BED-99C2-D773E87E965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5B1D-7BA9-4924-9E20-BC12B76F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4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C26C-256E-4BED-99C2-D773E87E965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5B1D-7BA9-4924-9E20-BC12B76F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C26C-256E-4BED-99C2-D773E87E965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5B1D-7BA9-4924-9E20-BC12B76F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C26C-256E-4BED-99C2-D773E87E965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5B1D-7BA9-4924-9E20-BC12B76F87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5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A4EC26C-256E-4BED-99C2-D773E87E965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D0B5B1D-7BA9-4924-9E20-BC12B76F871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9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eyadmorshed14@g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857" y="258351"/>
            <a:ext cx="11430000" cy="6186309"/>
          </a:xfrm>
          <a:prstGeom prst="rect">
            <a:avLst/>
          </a:prstGeom>
          <a:noFill/>
          <a:ln w="254000" cmpd="tri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01357" y="550896"/>
            <a:ext cx="2247243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 cmpd="thinThick"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6541" y="1721876"/>
            <a:ext cx="7678059" cy="4350049"/>
          </a:xfrm>
          <a:prstGeom prst="rect">
            <a:avLst/>
          </a:prstGeom>
          <a:ln w="190500" cmpd="tri">
            <a:solidFill>
              <a:srgbClr val="00B050"/>
            </a:solidFill>
          </a:ln>
        </p:spPr>
      </p:pic>
      <p:pic>
        <p:nvPicPr>
          <p:cNvPr id="8" name="Picture 7" descr="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998" y="457200"/>
            <a:ext cx="1268316" cy="907847"/>
          </a:xfrm>
          <a:prstGeom prst="rect">
            <a:avLst/>
          </a:prstGeom>
        </p:spPr>
      </p:pic>
      <p:pic>
        <p:nvPicPr>
          <p:cNvPr id="10" name="Picture 9" descr="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9440" y="482802"/>
            <a:ext cx="1268316" cy="907847"/>
          </a:xfrm>
          <a:prstGeom prst="rect">
            <a:avLst/>
          </a:prstGeom>
        </p:spPr>
      </p:pic>
      <p:pic>
        <p:nvPicPr>
          <p:cNvPr id="11" name="Picture 10" descr="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90" y="5246782"/>
            <a:ext cx="1268316" cy="907847"/>
          </a:xfrm>
          <a:prstGeom prst="rect">
            <a:avLst/>
          </a:prstGeom>
        </p:spPr>
      </p:pic>
      <p:pic>
        <p:nvPicPr>
          <p:cNvPr id="14" name="Picture 13" descr="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998" y="4046632"/>
            <a:ext cx="1268316" cy="907847"/>
          </a:xfrm>
          <a:prstGeom prst="rect">
            <a:avLst/>
          </a:prstGeom>
        </p:spPr>
      </p:pic>
      <p:pic>
        <p:nvPicPr>
          <p:cNvPr id="15" name="Picture 14" descr="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998" y="2825953"/>
            <a:ext cx="1268316" cy="907847"/>
          </a:xfrm>
          <a:prstGeom prst="rect">
            <a:avLst/>
          </a:prstGeom>
        </p:spPr>
      </p:pic>
      <p:pic>
        <p:nvPicPr>
          <p:cNvPr id="16" name="Picture 15" descr="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998" y="1607254"/>
            <a:ext cx="1268316" cy="907847"/>
          </a:xfrm>
          <a:prstGeom prst="rect">
            <a:avLst/>
          </a:prstGeom>
        </p:spPr>
      </p:pic>
      <p:pic>
        <p:nvPicPr>
          <p:cNvPr id="25" name="Picture 24" descr="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3932" y="5227732"/>
            <a:ext cx="1268316" cy="907847"/>
          </a:xfrm>
          <a:prstGeom prst="rect">
            <a:avLst/>
          </a:prstGeom>
        </p:spPr>
      </p:pic>
      <p:pic>
        <p:nvPicPr>
          <p:cNvPr id="26" name="Picture 25" descr="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9440" y="4046632"/>
            <a:ext cx="1268316" cy="907847"/>
          </a:xfrm>
          <a:prstGeom prst="rect">
            <a:avLst/>
          </a:prstGeom>
        </p:spPr>
      </p:pic>
      <p:pic>
        <p:nvPicPr>
          <p:cNvPr id="27" name="Picture 26" descr="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9440" y="2825953"/>
            <a:ext cx="1268316" cy="907847"/>
          </a:xfrm>
          <a:prstGeom prst="rect">
            <a:avLst/>
          </a:prstGeom>
        </p:spPr>
      </p:pic>
      <p:pic>
        <p:nvPicPr>
          <p:cNvPr id="28" name="Picture 27" descr="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9440" y="1607254"/>
            <a:ext cx="1268316" cy="90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8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0" y="237145"/>
            <a:ext cx="11787188" cy="6186309"/>
          </a:xfrm>
          <a:prstGeom prst="rect">
            <a:avLst/>
          </a:prstGeom>
          <a:noFill/>
          <a:ln w="254000" cmpd="tri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5300" y="971550"/>
            <a:ext cx="1866900" cy="156966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2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3048000" y="1009650"/>
            <a:ext cx="1660640" cy="1569660"/>
          </a:xfrm>
          <a:prstGeom prst="rect">
            <a:avLst/>
          </a:prstGeom>
          <a:solidFill>
            <a:srgbClr val="00B050"/>
          </a:solidFill>
          <a:ln w="152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96"/>
              </a:rPr>
              <a:t>+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62548" y="971550"/>
            <a:ext cx="1666876" cy="156966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3">
            <a:schemeClr val="lt1"/>
          </a:lnRef>
          <a:fillRef idx="1003">
            <a:schemeClr val="dk1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2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00" y="4114800"/>
            <a:ext cx="2076450" cy="156966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30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0" y="4114800"/>
            <a:ext cx="1469968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7030A0"/>
            </a:solidFill>
          </a:ln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81573" y="4080480"/>
            <a:ext cx="1847851" cy="1569660"/>
          </a:xfrm>
          <a:prstGeom prst="rect">
            <a:avLst/>
          </a:prstGeom>
          <a:solidFill>
            <a:srgbClr val="7030A0"/>
          </a:solidFill>
          <a:ln w="76200">
            <a:solidFill>
              <a:srgbClr val="7030A0"/>
            </a:solidFill>
          </a:ln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5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24724" y="971550"/>
            <a:ext cx="1571626" cy="156966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3">
            <a:schemeClr val="lt1"/>
          </a:lnRef>
          <a:fillRef idx="1003">
            <a:schemeClr val="dk1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805987" y="971550"/>
            <a:ext cx="1571626" cy="156966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3">
            <a:schemeClr val="lt1"/>
          </a:lnRef>
          <a:fillRef idx="1003">
            <a:schemeClr val="dk1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4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24724" y="4114800"/>
            <a:ext cx="1571626" cy="156966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3">
            <a:schemeClr val="lt1"/>
          </a:lnRef>
          <a:fillRef idx="1003">
            <a:schemeClr val="dk1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634537" y="4068990"/>
            <a:ext cx="1571626" cy="156966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3">
            <a:schemeClr val="lt1"/>
          </a:lnRef>
          <a:fillRef idx="1003">
            <a:schemeClr val="dk1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2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5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2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4300" y="237145"/>
            <a:ext cx="11787188" cy="6186309"/>
          </a:xfrm>
          <a:prstGeom prst="rect">
            <a:avLst/>
          </a:prstGeom>
          <a:noFill/>
          <a:ln w="254000" cmpd="tri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90600" y="914400"/>
            <a:ext cx="2076450" cy="156966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30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86150" y="914400"/>
            <a:ext cx="1469968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7030A0"/>
            </a:solidFill>
          </a:ln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NikoshBAN" pitchFamily="2" charset="0"/>
                <a:cs typeface="NikoshBAN" pitchFamily="2" charset="0"/>
              </a:rPr>
              <a:t>×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56168" y="914400"/>
            <a:ext cx="1847851" cy="1569660"/>
          </a:xfrm>
          <a:prstGeom prst="rect">
            <a:avLst/>
          </a:prstGeom>
          <a:solidFill>
            <a:srgbClr val="7030A0"/>
          </a:solidFill>
          <a:ln w="76200">
            <a:solidFill>
              <a:srgbClr val="7030A0"/>
            </a:solidFill>
          </a:ln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5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3950" y="4000500"/>
            <a:ext cx="2076450" cy="156966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30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86150" y="4000500"/>
            <a:ext cx="1469968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7030A0"/>
            </a:solidFill>
          </a:ln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SutonnyUniBanglaOMJ"/>
                <a:cs typeface="SutonnyUniBanglaOMJ"/>
              </a:rPr>
              <a:t>÷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6168" y="4000500"/>
            <a:ext cx="1847851" cy="1569660"/>
          </a:xfrm>
          <a:prstGeom prst="rect">
            <a:avLst/>
          </a:prstGeom>
          <a:solidFill>
            <a:srgbClr val="7030A0"/>
          </a:solidFill>
          <a:ln w="76200">
            <a:solidFill>
              <a:srgbClr val="7030A0"/>
            </a:solidFill>
          </a:ln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5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96174" y="914400"/>
            <a:ext cx="1571626" cy="156966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3">
            <a:schemeClr val="lt1"/>
          </a:lnRef>
          <a:fillRef idx="1003">
            <a:schemeClr val="dk1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24974" y="941010"/>
            <a:ext cx="1857376" cy="156966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3">
            <a:schemeClr val="lt1"/>
          </a:lnRef>
          <a:fillRef idx="1003">
            <a:schemeClr val="dk1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150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96174" y="4000500"/>
            <a:ext cx="1571626" cy="156966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3">
            <a:schemeClr val="lt1"/>
          </a:lnRef>
          <a:fillRef idx="1003">
            <a:schemeClr val="dk1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77374" y="4000500"/>
            <a:ext cx="1857376" cy="156966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3">
            <a:schemeClr val="lt1"/>
          </a:lnRef>
          <a:fillRef idx="1003">
            <a:schemeClr val="dk1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6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7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1450" y="214315"/>
            <a:ext cx="11787188" cy="6186309"/>
          </a:xfrm>
          <a:prstGeom prst="rect">
            <a:avLst/>
          </a:prstGeom>
          <a:noFill/>
          <a:ln w="254000" cmpd="tri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857" y="4080213"/>
            <a:ext cx="2075793" cy="1323439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63085" y="4121825"/>
            <a:ext cx="2080720" cy="1323439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NikoshBAN" pitchFamily="2" charset="0"/>
                <a:cs typeface="NikoshBAN" pitchFamily="2" charset="0"/>
              </a:rPr>
              <a:t>×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3050" y="4121825"/>
            <a:ext cx="1952954" cy="1323439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৬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19999" y="4082207"/>
            <a:ext cx="1590347" cy="1323439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>&lt;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58501" y="4080212"/>
            <a:ext cx="1747346" cy="1323439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>26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857" y="727413"/>
            <a:ext cx="2075793" cy="1323439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63085" y="769025"/>
            <a:ext cx="2080720" cy="1323439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NikoshBAN" pitchFamily="2" charset="0"/>
                <a:cs typeface="NikoshBAN" pitchFamily="2" charset="0"/>
              </a:rPr>
              <a:t>×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53050" y="769025"/>
            <a:ext cx="1952954" cy="1323439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৬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19999" y="729407"/>
            <a:ext cx="1590347" cy="1323439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&gt;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58501" y="727412"/>
            <a:ext cx="1747346" cy="1323439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>26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66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1128" y="168860"/>
            <a:ext cx="11787188" cy="6186309"/>
          </a:xfrm>
          <a:prstGeom prst="rect">
            <a:avLst/>
          </a:prstGeom>
          <a:noFill/>
          <a:ln w="254000" cmpd="tri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63770" y="628650"/>
            <a:ext cx="4244045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3417718"/>
            <a:ext cx="10075668" cy="830997"/>
          </a:xfrm>
          <a:prstGeom prst="rec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4665705"/>
            <a:ext cx="9982200" cy="830997"/>
          </a:xfrm>
          <a:prstGeom prst="rect">
            <a:avLst/>
          </a:prstGeom>
          <a:solidFill>
            <a:schemeClr val="accent5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গনধরাজ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71599" y="2076450"/>
            <a:ext cx="998220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জবা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82609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9562" y="228600"/>
            <a:ext cx="11787188" cy="6186309"/>
          </a:xfrm>
          <a:prstGeom prst="rect">
            <a:avLst/>
          </a:prstGeom>
          <a:blipFill dpi="0" rotWithShape="0">
            <a:blip r:embed="rId2">
              <a:alphaModFix amt="86000"/>
            </a:blip>
            <a:srcRect/>
            <a:tile tx="0" ty="0" sx="100000" sy="100000" flip="none" algn="tl"/>
          </a:blipFill>
          <a:ln w="254000" cmpd="tri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CAF3AD03-CA6D-42EE-943D-6E342BB2FD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1138541"/>
            <a:ext cx="5086350" cy="507787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591050" y="503190"/>
            <a:ext cx="3505200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https://external.fdac1-1.fna.fbcdn.net/safe_image.php?d=AQArMphsa6lv-kZ6&amp;w=540&amp;h=282&amp;url=https%3A%2F%2Fwww.jugantor.com%2Fassets%2Fnews_photos%2F2018%2F10%2F26%2Fimage-105009-1540533202.jpg&amp;cfs=1&amp;upscale=1&amp;fallback=news_d_placeholder_publisher&amp;_nc_eui2=AeHz-l9G6cXYnVpST1VywugSpP458wWQerQes7IQjiufz2WuOI39ha26V0lcuCrIJKEAutJJCvYVQfahvCdFsIoOMcmP4WylsLxdtC7vXToeIHFE4jDEj0SzwjAr7RUpRf8&amp;_nc_hash=AQCmbQk-Bzaf58u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156" y="1581150"/>
            <a:ext cx="5391150" cy="442571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24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562" y="228600"/>
            <a:ext cx="11787188" cy="618630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54000" cmpd="tri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393598"/>
              </p:ext>
            </p:extLst>
          </p:nvPr>
        </p:nvGraphicFramePr>
        <p:xfrm>
          <a:off x="697706" y="2662060"/>
          <a:ext cx="11010900" cy="3288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0300"/>
                <a:gridCol w="3670300"/>
                <a:gridCol w="3670300"/>
              </a:tblGrid>
              <a:tr h="50669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প্রতীক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সম্পর্ক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প্রতীক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প্রক্রিয়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া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প্রতীক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4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47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47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47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65850" y="400049"/>
            <a:ext cx="502920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পরিকল্পিত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5350" y="1581150"/>
            <a:ext cx="10725150" cy="584775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প্রতীকগুলো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আসবে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2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562" y="228600"/>
            <a:ext cx="11787188" cy="6186309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bg1"/>
            </a:bgClr>
          </a:pattFill>
          <a:ln w="254000" cmpd="tri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60536" y="2497520"/>
            <a:ext cx="10245614" cy="3139321"/>
          </a:xfrm>
          <a:prstGeom prst="rect">
            <a:avLst/>
          </a:prstGeom>
          <a:solidFill>
            <a:srgbClr val="00B0F0"/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দুইশত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ত্রিশ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খ.সাতচল্লিশ,ছিয়ানব্বই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নয়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গ.ষোল,পনেরো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3140622" y="800100"/>
            <a:ext cx="5376041" cy="144655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82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14300"/>
            <a:ext cx="11582400" cy="6463308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bg1"/>
            </a:bgClr>
          </a:pattFill>
          <a:ln w="152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" t="-3402" r="23250" b="3402"/>
          <a:stretch/>
        </p:blipFill>
        <p:spPr>
          <a:xfrm rot="16200000">
            <a:off x="3987432" y="1359984"/>
            <a:ext cx="4274289" cy="55435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62401" y="310655"/>
            <a:ext cx="432435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89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2893" y="281013"/>
            <a:ext cx="11430000" cy="6186309"/>
          </a:xfrm>
          <a:prstGeom prst="rect">
            <a:avLst/>
          </a:prstGeom>
          <a:noFill/>
          <a:ln w="254000" cmpd="tri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intel\Desktop\5555.jpg"/>
          <p:cNvPicPr>
            <a:picLocks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06" y="1838070"/>
            <a:ext cx="2205292" cy="2205292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3238" y="2273647"/>
            <a:ext cx="8272488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24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ইয়াদ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শিবালয়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শিবালয়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মানিকগঞ্জ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E-mail : 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hlinkClick r:id="rId4"/>
              </a:rPr>
              <a:t>eyadmorshed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4"/>
              </a:rPr>
              <a:t>14@gmail.com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Mobile : 01714836653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71860" y="733068"/>
            <a:ext cx="5757863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 cmpd="tri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শিক্ষক</a:t>
            </a:r>
            <a:r>
              <a:rPr lang="en-US" sz="5400" dirty="0" smtClean="0"/>
              <a:t> </a:t>
            </a:r>
            <a:r>
              <a:rPr lang="en-US" sz="5400" dirty="0" err="1" smtClean="0"/>
              <a:t>পরিচিতি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1990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741" y="228599"/>
            <a:ext cx="11711457" cy="6186309"/>
          </a:xfrm>
          <a:prstGeom prst="rect">
            <a:avLst/>
          </a:prstGeom>
          <a:noFill/>
          <a:ln w="254000" cmpd="tri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793" y="2228851"/>
            <a:ext cx="10829927" cy="341632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6200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শ্রেণিঃচতুর্থ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বিষয়ঃগণিত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অধ্যায়ঃ৬,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শিরনামঃ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পাঠ্যাংশঃসংখ্যা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……..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৪০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……/…../…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00472" y="489286"/>
            <a:ext cx="457200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88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7180" y="281013"/>
            <a:ext cx="11430000" cy="6186309"/>
          </a:xfrm>
          <a:prstGeom prst="rect">
            <a:avLst/>
          </a:prstGeom>
          <a:noFill/>
          <a:ln w="254000" cmpd="tri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597" y="929181"/>
            <a:ext cx="3093490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7264" y="3014663"/>
            <a:ext cx="10339386" cy="212365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১৮.১.১ </a:t>
            </a:r>
            <a:r>
              <a:rPr lang="en-US" sz="44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সংখ্যারাশি</a:t>
            </a:r>
            <a:r>
              <a:rPr lang="en-US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উক্তি</a:t>
            </a:r>
            <a:r>
              <a:rPr lang="en-US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চিনে</a:t>
            </a:r>
            <a:r>
              <a:rPr lang="en-US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400" dirty="0" smtClean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১৮.১.২ </a:t>
            </a:r>
            <a:r>
              <a:rPr lang="en-US" sz="44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সংখ্যারাশি</a:t>
            </a:r>
            <a:r>
              <a:rPr lang="en-US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উক্তি</a:t>
            </a:r>
            <a:r>
              <a:rPr lang="en-US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02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47206" y="352428"/>
            <a:ext cx="11430000" cy="6186309"/>
          </a:xfrm>
          <a:prstGeom prst="rect">
            <a:avLst/>
          </a:prstGeom>
          <a:noFill/>
          <a:ln w="254000" cmpd="tri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687" y="2624884"/>
            <a:ext cx="4354255" cy="13234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52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ক্ষুদ্রত্তর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&lt;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45821" y="2624884"/>
            <a:ext cx="4378873" cy="1107996"/>
          </a:xfrm>
          <a:prstGeom prst="rect">
            <a:avLst/>
          </a:prstGeom>
          <a:solidFill>
            <a:srgbClr val="00B050"/>
          </a:solidFill>
          <a:ln w="152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≠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নয়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3039" y="4581752"/>
            <a:ext cx="4315549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52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≤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ক্ষুদ্রত্তর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97585" y="4427863"/>
            <a:ext cx="4327109" cy="1323439"/>
          </a:xfrm>
          <a:prstGeom prst="rect">
            <a:avLst/>
          </a:prstGeom>
          <a:solidFill>
            <a:srgbClr val="7030A0"/>
          </a:solidFill>
          <a:ln w="152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≥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বৃহত্তর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নয়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2082" y="667407"/>
            <a:ext cx="4455860" cy="1323439"/>
          </a:xfrm>
          <a:prstGeom prst="rect">
            <a:avLst/>
          </a:prstGeom>
          <a:solidFill>
            <a:schemeClr val="accent4"/>
          </a:solidFill>
          <a:ln w="152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6444164" y="667407"/>
            <a:ext cx="4487908" cy="1446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52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বৃহত্তর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21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450" y="214315"/>
            <a:ext cx="11787188" cy="6186309"/>
          </a:xfrm>
          <a:prstGeom prst="rect">
            <a:avLst/>
          </a:prstGeom>
          <a:noFill/>
          <a:ln w="254000" cmpd="tri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 rot="10800000" flipH="1" flipV="1">
            <a:off x="558198" y="2192937"/>
            <a:ext cx="10828940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36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50" y="214315"/>
            <a:ext cx="11787188" cy="6186309"/>
          </a:xfrm>
          <a:prstGeom prst="rect">
            <a:avLst/>
          </a:prstGeom>
          <a:noFill/>
          <a:ln w="254000" cmpd="tri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3061572"/>
              </p:ext>
            </p:extLst>
          </p:nvPr>
        </p:nvGraphicFramePr>
        <p:xfrm>
          <a:off x="614363" y="557212"/>
          <a:ext cx="11087100" cy="5514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037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92F983-9CAE-4FE1-A18D-28C2CF5C7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7D92F983-9CAE-4FE1-A18D-28C2CF5C7A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E7251A-1112-45FE-B34C-4EFE9066E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BCE7251A-1112-45FE-B34C-4EFE9066E3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C720C1-9AAE-468B-A015-F94D6E90A2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F6C720C1-9AAE-468B-A015-F94D6E90A2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404EB5-3078-4B74-B98B-B5896190CC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67404EB5-3078-4B74-B98B-B5896190CC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2510C0-FADA-46C9-B0F3-3E59CF0A1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122510C0-FADA-46C9-B0F3-3E59CF0A18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15A45A-68FE-4C9C-814D-7F3437F93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5E15A45A-68FE-4C9C-814D-7F3437F93C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F81205-9FD3-48F0-BAE6-EE2DC79E9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80F81205-9FD3-48F0-BAE6-EE2DC79E96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94FF80-5F78-4585-A1EA-20DAD5566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5194FF80-5F78-4585-A1EA-20DAD55664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A49162-8125-4AEB-B620-BDD3D53E92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04A49162-8125-4AEB-B620-BDD3D53E92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0AF02A-94D5-4A05-91C5-3A7994E0E1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940AF02A-94D5-4A05-91C5-3A7994E0E1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955CCF-F3FB-4FB2-87AE-832EE141D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97955CCF-F3FB-4FB2-87AE-832EE141D3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4EE3DE-A151-4BAA-9A26-FAA1CA2AA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6D4EE3DE-A151-4BAA-9A26-FAA1CA2AA2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BFAFB6-E65E-4037-80A8-AB4D63EBD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B0BFAFB6-E65E-4037-80A8-AB4D63EBD3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7DA5F1-A5C1-4A25-9BBE-D179608C74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7B7DA5F1-A5C1-4A25-9BBE-D179608C74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32C556-24F6-4631-A18F-F117BD190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5">
                                            <p:graphicEl>
                                              <a:dgm id="{1B32C556-24F6-4631-A18F-F117BD190B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E0FE87-A28D-4043-9242-F2320FAF8A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5">
                                            <p:graphicEl>
                                              <a:dgm id="{4DE0FE87-A28D-4043-9242-F2320FAF8A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0FD331-BB9A-4249-8525-2A90EA805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5">
                                            <p:graphicEl>
                                              <a:dgm id="{E10FD331-BB9A-4249-8525-2A90EA8057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BE7FAE-FDCE-4F55-BC33-6FBB61331B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5">
                                            <p:graphicEl>
                                              <a:dgm id="{A4BE7FAE-FDCE-4F55-BC33-6FBB61331B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219F11-D93A-4DE7-97E8-5D487EF9B5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5">
                                            <p:graphicEl>
                                              <a:dgm id="{C3219F11-D93A-4DE7-97E8-5D487EF9B5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E3BE3C-EE49-4C4B-AF56-A0688C8B13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5">
                                            <p:graphicEl>
                                              <a:dgm id="{36E3BE3C-EE49-4C4B-AF56-A0688C8B13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188185-4787-4EB5-9EFD-AAC9C57B12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5">
                                            <p:graphicEl>
                                              <a:dgm id="{B8188185-4787-4EB5-9EFD-AAC9C57B12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1450" y="176215"/>
            <a:ext cx="11787188" cy="618630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54000" cmpd="tri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2144110" y="1352531"/>
            <a:ext cx="2614502" cy="2215991"/>
          </a:xfrm>
          <a:prstGeom prst="rect">
            <a:avLst/>
          </a:prstGeom>
          <a:solidFill>
            <a:srgbClr val="00B050"/>
          </a:solidFill>
          <a:ln w="152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800" dirty="0"/>
              <a:t>+</a:t>
            </a:r>
            <a:endParaRPr lang="en-US" sz="8800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2144110" y="3896101"/>
            <a:ext cx="2581874" cy="2215991"/>
          </a:xfrm>
          <a:prstGeom prst="rect">
            <a:avLst/>
          </a:prstGeom>
          <a:solidFill>
            <a:srgbClr val="7030A0"/>
          </a:solidFill>
          <a:ln w="152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/>
              <a:t>×</a:t>
            </a:r>
            <a:endParaRPr lang="en-US" sz="13800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8406826" y="3848852"/>
            <a:ext cx="2638337" cy="221599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52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/>
              <a:t>÷</a:t>
            </a:r>
            <a:endParaRPr lang="en-US" sz="13800" dirty="0"/>
          </a:p>
        </p:txBody>
      </p:sp>
      <p:sp>
        <p:nvSpPr>
          <p:cNvPr id="7" name="TextBox 6"/>
          <p:cNvSpPr txBox="1"/>
          <p:nvPr/>
        </p:nvSpPr>
        <p:spPr>
          <a:xfrm>
            <a:off x="8406827" y="1371562"/>
            <a:ext cx="2609515" cy="221599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52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800" dirty="0"/>
              <a:t>-</a:t>
            </a:r>
            <a:endParaRPr lang="en-US" sz="8800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4065438" y="420352"/>
            <a:ext cx="3686236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12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71450" y="214315"/>
            <a:ext cx="11787188" cy="6186309"/>
          </a:xfrm>
          <a:prstGeom prst="rect">
            <a:avLst/>
          </a:prstGeom>
          <a:noFill/>
          <a:ln w="254000" cmpd="tri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12082" y="3418790"/>
            <a:ext cx="4354255" cy="13234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52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ক্ষুদ্রত্তর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&lt;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691640" y="58064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921062" y="5318760"/>
            <a:ext cx="31531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85186" y="5197366"/>
            <a:ext cx="4761186" cy="898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37586" y="5349766"/>
            <a:ext cx="4761186" cy="898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89986" y="4846583"/>
            <a:ext cx="4761186" cy="898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346731" y="4869443"/>
            <a:ext cx="4335517" cy="898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551682" y="4688403"/>
            <a:ext cx="4217275" cy="898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72299" y="3490674"/>
            <a:ext cx="4378873" cy="1107996"/>
          </a:xfrm>
          <a:prstGeom prst="rect">
            <a:avLst/>
          </a:prstGeom>
          <a:solidFill>
            <a:srgbClr val="00B050"/>
          </a:solidFill>
          <a:ln w="152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≠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নয়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5882" y="5089584"/>
            <a:ext cx="4315549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52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≤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ক্ষুদ্রত্তর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52702" y="4847540"/>
            <a:ext cx="4327109" cy="1323439"/>
          </a:xfrm>
          <a:prstGeom prst="rect">
            <a:avLst/>
          </a:prstGeom>
          <a:solidFill>
            <a:srgbClr val="7030A0"/>
          </a:solidFill>
          <a:ln w="152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≥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বৃহত্তর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নয়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86677" y="1753257"/>
            <a:ext cx="4455860" cy="1323439"/>
          </a:xfrm>
          <a:prstGeom prst="rect">
            <a:avLst/>
          </a:prstGeom>
          <a:solidFill>
            <a:schemeClr val="accent4"/>
          </a:solidFill>
          <a:ln w="152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flipH="1">
            <a:off x="6863264" y="1744446"/>
            <a:ext cx="4487908" cy="1446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52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বৃহত্তর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flipH="1">
            <a:off x="3343089" y="462083"/>
            <a:ext cx="5475090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52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প্রতিক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7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3" grpId="0" animBg="1"/>
      <p:bldP spid="16" grpId="0" animBg="1"/>
      <p:bldP spid="27" grpId="0" animBg="1"/>
      <p:bldP spid="28" grpId="0" animBg="1"/>
      <p:bldP spid="29" grpId="0" animBg="1"/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1618</TotalTime>
  <Words>230</Words>
  <Application>Microsoft Office PowerPoint</Application>
  <PresentationFormat>Custom</PresentationFormat>
  <Paragraphs>437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 Lab 11</dc:creator>
  <cp:lastModifiedBy>intel</cp:lastModifiedBy>
  <cp:revision>162</cp:revision>
  <dcterms:created xsi:type="dcterms:W3CDTF">2018-03-15T21:42:52Z</dcterms:created>
  <dcterms:modified xsi:type="dcterms:W3CDTF">2019-11-11T03:47:24Z</dcterms:modified>
</cp:coreProperties>
</file>