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fi3H1qwPYY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hAFlOZnGeo&amp;t=11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46243" y="1159099"/>
            <a:ext cx="2355001" cy="10405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049" y="2428673"/>
            <a:ext cx="4072400" cy="27099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6237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75051" y="369219"/>
            <a:ext cx="5184775" cy="12406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8214" y="2492129"/>
            <a:ext cx="7920037" cy="14398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অর্জনের পদ্ধতি কয়টি? খাতায় লিখ।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79650" y="4510088"/>
            <a:ext cx="7848600" cy="1295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অর্জনের পদ্ধতি কী কী ? খাতায় লিখ</a:t>
            </a:r>
            <a:r>
              <a:rPr lang="bn-BD" sz="28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734237" y="340668"/>
            <a:ext cx="4521132" cy="128207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দলিল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7061" y="2128706"/>
            <a:ext cx="7993063" cy="314635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05658" y="5445663"/>
            <a:ext cx="2665412" cy="124350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কোরআন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971071" y="5445663"/>
            <a:ext cx="2663825" cy="124350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মায়েদা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634896" y="5442489"/>
            <a:ext cx="2663825" cy="124487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 ০৬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20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8925" y="1484314"/>
            <a:ext cx="2871788" cy="237172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84325" y="4157663"/>
            <a:ext cx="2871788" cy="2590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28013" y="1700213"/>
            <a:ext cx="2303462" cy="194786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 মন্ডল ধৌত করা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56588" y="4292601"/>
            <a:ext cx="2303462" cy="22320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 হাত কনুই সহ ধৌত করা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324" name="Group 20"/>
          <p:cNvGrpSpPr>
            <a:grpSpLocks/>
          </p:cNvGrpSpPr>
          <p:nvPr/>
        </p:nvGrpSpPr>
        <p:grpSpPr bwMode="auto">
          <a:xfrm>
            <a:off x="4619625" y="1700214"/>
            <a:ext cx="3132138" cy="2014537"/>
            <a:chOff x="3174075" y="1831013"/>
            <a:chExt cx="2766077" cy="1236319"/>
          </a:xfrm>
        </p:grpSpPr>
        <p:sp>
          <p:nvSpPr>
            <p:cNvPr id="16" name="Rectangle 15"/>
            <p:cNvSpPr/>
            <p:nvPr/>
          </p:nvSpPr>
          <p:spPr>
            <a:xfrm>
              <a:off x="4571834" y="1831013"/>
              <a:ext cx="1368318" cy="1223654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74075" y="1843678"/>
              <a:ext cx="1368318" cy="1223654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4764089" y="4437063"/>
            <a:ext cx="2987675" cy="1871662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02869" y="270457"/>
            <a:ext cx="7314619" cy="9483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কোরআনের আলোকে ওযুর ফরজ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23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378" y="425001"/>
            <a:ext cx="7242220" cy="9148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কোরআনের আলোকে ওযুর ফরজ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1151" y="1628775"/>
            <a:ext cx="2498725" cy="230505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4801" y="4184650"/>
            <a:ext cx="2498725" cy="2413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50239" y="1773238"/>
            <a:ext cx="2301875" cy="187166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  মাসেহ করা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56588" y="4578350"/>
            <a:ext cx="2303462" cy="18034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ঊভয় পা টাখনু সহ ধৌত করা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9626" y="1773238"/>
            <a:ext cx="2879725" cy="1871662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19626" y="4525964"/>
            <a:ext cx="2879725" cy="1855787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1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10439" y="498009"/>
            <a:ext cx="5688012" cy="149821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10617" y="3141664"/>
            <a:ext cx="6868732" cy="19841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0" indent="-857250" algn="ctr">
              <a:buFont typeface="Arial" panose="020B0604020202020204" pitchFamily="34" charset="0"/>
              <a:buChar char="•"/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৪টি ফরজ </a:t>
            </a:r>
            <a:r>
              <a:rPr lang="bn-BD" sz="36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 </a:t>
            </a:r>
            <a:r>
              <a:rPr lang="bn-BD" sz="36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79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71813" y="193182"/>
            <a:ext cx="5327650" cy="103031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i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সুন্নত  </a:t>
            </a:r>
            <a:endParaRPr lang="en-US" sz="3600" b="1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224130" y="1660667"/>
            <a:ext cx="2994025" cy="129924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6050" y="1773489"/>
            <a:ext cx="3022600" cy="13082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 পড়ে শুরু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6050" y="3382296"/>
            <a:ext cx="3022600" cy="13937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হাতের কব্জি  ধৌত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6050" y="5128522"/>
            <a:ext cx="3022600" cy="140106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মিসওয়াক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56464" y="3273116"/>
            <a:ext cx="3303587" cy="130026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251568" y="4934130"/>
            <a:ext cx="3455988" cy="129924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15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71814" y="437882"/>
            <a:ext cx="4694147" cy="9749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সুন্নত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580189" y="1662075"/>
            <a:ext cx="3857625" cy="151830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58926" y="2059870"/>
            <a:ext cx="2627313" cy="9960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কুলি করা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8925" y="3757061"/>
            <a:ext cx="2630488" cy="1060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নাকে পানি দেয়া 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58925" y="5412241"/>
            <a:ext cx="2630488" cy="10658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 কান মাছেহ করা 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527800" y="3430863"/>
            <a:ext cx="3932238" cy="151711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72263" y="5141269"/>
            <a:ext cx="3960812" cy="151711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93963" y="502454"/>
            <a:ext cx="4462238" cy="114481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ওযুর সুন্নত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289800" y="1647268"/>
            <a:ext cx="3024188" cy="147964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8926" y="2182822"/>
            <a:ext cx="2517775" cy="8501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আঙ্গুল খিলাল করা 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58925" y="3946176"/>
            <a:ext cx="2520950" cy="9048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অঙ্গ তিন বার  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58925" y="5522315"/>
            <a:ext cx="2520950" cy="9096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দাড়ি খিলাল করা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478736" y="3374942"/>
            <a:ext cx="3024188" cy="14784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</a:t>
            </a:r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বার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35864" y="5051116"/>
            <a:ext cx="3024187" cy="147847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95775" y="2905125"/>
            <a:ext cx="2808288" cy="23241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০৮/০৯ টি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53556" y="926641"/>
            <a:ext cx="6216203" cy="97234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অযুর বাস্তব একটি </a:t>
            </a:r>
            <a:r>
              <a:rPr lang="bn-BD" sz="32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দৃশ্য </a:t>
            </a:r>
            <a:r>
              <a:rPr lang="bn-BD" sz="32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দেখব ...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65178" y="3181082"/>
            <a:ext cx="3238534" cy="15841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hlinkClick r:id="rId2"/>
              </a:rPr>
              <a:t>https://www.youtube.com/watch?v=Xfi3H1qwPYY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78394" y="1183626"/>
            <a:ext cx="5688013" cy="158273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66439" y="4108071"/>
            <a:ext cx="8787685" cy="117226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ctr">
              <a:buFont typeface="+mj-lt"/>
              <a:buAutoNum type="arabicPeriod"/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 ভাবে ওযুর সুন্নত গুলি খাতায় লিখ।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6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118212" y="625912"/>
            <a:ext cx="1849214" cy="79216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49758" y="-531813"/>
            <a:ext cx="9083317" cy="7080252"/>
            <a:chOff x="1549758" y="-531813"/>
            <a:chExt cx="9083317" cy="7080252"/>
          </a:xfrm>
        </p:grpSpPr>
        <p:sp>
          <p:nvSpPr>
            <p:cNvPr id="3" name="Minus 2"/>
            <p:cNvSpPr/>
            <p:nvPr/>
          </p:nvSpPr>
          <p:spPr bwMode="auto">
            <a:xfrm>
              <a:off x="5791200" y="-531813"/>
              <a:ext cx="503238" cy="5832476"/>
            </a:xfrm>
            <a:prstGeom prst="mathMinus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6240463" y="2205039"/>
              <a:ext cx="4392612" cy="43434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4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4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4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eaLnBrk="1" hangingPunct="1">
                <a:defRPr/>
              </a:pPr>
              <a:r>
                <a:rPr lang="bn-BD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নবম</a:t>
              </a:r>
            </a:p>
            <a:p>
              <a:pPr eaLnBrk="1" hangingPunct="1">
                <a:defRPr/>
              </a:pPr>
              <a:r>
                <a:rPr lang="bn-BD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আল আক্বাঈদ ওয়াল ফিকহ</a:t>
              </a:r>
            </a:p>
            <a:p>
              <a:pPr eaLnBrk="1" hangingPunct="1">
                <a:defRPr/>
              </a:pPr>
              <a:r>
                <a:rPr lang="bn-BD" sz="2800" b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 </a:t>
              </a:r>
              <a:r>
                <a:rPr lang="bn-BD" sz="2800" b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ভাগ</a:t>
              </a:r>
              <a:r>
                <a:rPr lang="en-US" sz="2800" b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, </a:t>
              </a:r>
              <a:r>
                <a:rPr lang="bn-BD" sz="2800" b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১ম </a:t>
              </a:r>
              <a:r>
                <a:rPr lang="bn-BD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</a:t>
              </a:r>
            </a:p>
            <a:p>
              <a:pPr eaLnBrk="1" hangingPunct="1">
                <a:defRPr/>
              </a:pPr>
              <a:r>
                <a:rPr lang="bn-BD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১ম  পরিচ্ছেদ </a:t>
              </a:r>
            </a:p>
            <a:p>
              <a:pPr eaLnBrk="1" hangingPunct="1">
                <a:defRPr/>
              </a:pPr>
              <a:r>
                <a:rPr lang="bn-BD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ছাত্র/ছাত্রী সংখ্যাঃ ৫০জন</a:t>
              </a:r>
            </a:p>
            <a:p>
              <a:pPr eaLnBrk="1" hangingPunct="1">
                <a:defRPr/>
              </a:pPr>
              <a:r>
                <a:rPr lang="bn-BD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৫০ মিনিট </a:t>
              </a:r>
            </a:p>
            <a:p>
              <a:pPr eaLnBrk="1" hangingPunct="1">
                <a:defRPr/>
              </a:pPr>
              <a:r>
                <a:rPr lang="bn-BD" sz="2800" b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</a:t>
              </a:r>
              <a:r>
                <a:rPr lang="en-US" sz="2800" b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11/11/2019</a:t>
              </a:r>
              <a:endPara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549758" y="2205038"/>
              <a:ext cx="4267200" cy="43434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None/>
              </a:pPr>
              <a:r>
                <a:rPr lang="bn-BD" sz="36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শাহীন আলম</a:t>
              </a:r>
            </a:p>
            <a:p>
              <a:pPr>
                <a:buNone/>
              </a:pPr>
              <a:r>
                <a:rPr lang="bn-BD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পদবী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</a:t>
              </a:r>
              <a:r>
                <a:rPr lang="bn-BD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সহকারী মৌলভী</a:t>
              </a:r>
              <a:endPara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>
                <a:buNone/>
              </a:pPr>
              <a:r>
                <a:rPr lang="bn-BD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নূতন বাজার দাখিল মাদরাসা</a:t>
              </a:r>
              <a:endPara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>
                <a:buNone/>
              </a:pPr>
              <a:r>
                <a:rPr lang="en-US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ইন্ডেক্স নং-</a:t>
              </a:r>
              <a:r>
                <a:rPr lang="en-US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2097881</a:t>
              </a:r>
              <a:endPara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>
                <a:buNone/>
              </a:pPr>
              <a:r>
                <a:rPr lang="en-US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ছাতক-সুনামগঞ্জ</a:t>
              </a:r>
            </a:p>
            <a:p>
              <a:pPr>
                <a:buNone/>
              </a:pPr>
              <a:r>
                <a:rPr lang="en-US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</a:t>
              </a:r>
              <a:r>
                <a:rPr lang="en-US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bn-BD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০১৭১৮৩৪৯০০৮</a:t>
              </a:r>
              <a:endPara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>
                <a:buNone/>
              </a:pPr>
              <a:r>
                <a:rPr lang="en-US" sz="16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16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</a:t>
              </a:r>
              <a:r>
                <a:rPr lang="en-US" sz="16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BD" sz="16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মেইলঃ</a:t>
              </a:r>
              <a:r>
                <a:rPr lang="en-US" sz="16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shahinrampuri@gmail.com</a:t>
              </a:r>
              <a:endParaRPr lang="bn-BD" sz="1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5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286944" y="463642"/>
            <a:ext cx="2714087" cy="82543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7850" y="2695575"/>
            <a:ext cx="2608240" cy="7191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ওযুতে বিসমিল্লাহ কখন বলতে হয়?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7850" y="1646239"/>
            <a:ext cx="2608240" cy="7191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অযুর সর্বশেষ ফরজ কোনটি ?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7850" y="3663950"/>
            <a:ext cx="2608240" cy="7191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তাহারাত শব্দের অর্থ কী?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7850" y="4657726"/>
            <a:ext cx="2608240" cy="7207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 সংক্রান্ত আয়াত কোন সুরায় আছে?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47850" y="5634039"/>
            <a:ext cx="2608240" cy="7191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 নাম্বার কত?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7376" y="1646238"/>
            <a:ext cx="2447925" cy="131921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Oval 10"/>
          <p:cNvSpPr/>
          <p:nvPr/>
        </p:nvSpPr>
        <p:spPr>
          <a:xfrm>
            <a:off x="5880101" y="4176713"/>
            <a:ext cx="2447925" cy="131921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মায়েদায়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455026" y="2776538"/>
            <a:ext cx="2447925" cy="1320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493126" y="5032376"/>
            <a:ext cx="2447925" cy="1320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০৬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493126" y="876359"/>
            <a:ext cx="2447925" cy="131921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ঊভয় পা টাখনু সহ ধৌত করা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6535" y="4050404"/>
            <a:ext cx="6156102" cy="225380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35918" y="502276"/>
            <a:ext cx="3370664" cy="11333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50048" y="2098360"/>
            <a:ext cx="9109075" cy="1952044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মায়েদার ০৬ নং আয়াতের আলোক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ওযুর ফরজ গুলি লিখে আনবে ।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3808" y="3103808"/>
            <a:ext cx="4962659" cy="207993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06603" y="1056068"/>
            <a:ext cx="3960813" cy="105606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25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75051" y="292326"/>
            <a:ext cx="5040313" cy="151071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 প্রস্তুতি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31951" y="2636838"/>
            <a:ext cx="4824413" cy="122396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ঘুম থেকে ঊঠে প্রথমে আমরা কী করি?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41476" y="4652963"/>
            <a:ext cx="4811713" cy="122396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দিন আমরা গোছল করি কেন?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743701" y="2471739"/>
            <a:ext cx="3744913" cy="15335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 মুখ ধুই।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904038" y="4508501"/>
            <a:ext cx="3752850" cy="15335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পবিত্রতার জন্য।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7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79650" y="734097"/>
            <a:ext cx="7056438" cy="10691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আমরা একটি ভিডিও দেখে নেই ...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09120" y="3335628"/>
            <a:ext cx="4121239" cy="14037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hlinkClick r:id="rId2"/>
              </a:rPr>
              <a:t>https://www.youtube.com/watch?v=XhAFlOZnGeo&amp;t=11s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39260" y="706864"/>
            <a:ext cx="4291095" cy="842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পাঠ......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1942" y="3044937"/>
            <a:ext cx="4327302" cy="93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কিতাবুত </a:t>
            </a:r>
            <a:r>
              <a:rPr lang="bn-BD" sz="36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তাহারাত</a:t>
            </a:r>
            <a:r>
              <a:rPr lang="bn-BD" sz="3600" b="1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55913" y="425003"/>
            <a:ext cx="6674453" cy="12752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33096" y="2603057"/>
            <a:ext cx="8830614" cy="30507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কি তা বলতে পারবে।</a:t>
            </a: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অর্জনের পদ্ধতি উল্লেখ করতে পারবে</a:t>
            </a: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আল- কোরআনের আলোকে ওযুর ফরজ বর্ণনা করতে পারবে </a:t>
            </a:r>
          </a:p>
          <a:p>
            <a:pPr marL="571500" indent="-571500">
              <a:buFont typeface="Wingdings" panose="05000000000000000000" pitchFamily="2" charset="2"/>
              <a:buChar char="q"/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অযুর সুন্নত নিরূপন করতে পারবে।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8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394869" y="289155"/>
            <a:ext cx="5113338" cy="12949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গূলো দেখি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58925" y="1916113"/>
            <a:ext cx="4140200" cy="4005262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19825" y="1798639"/>
            <a:ext cx="4427538" cy="4078287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4113" y="6014345"/>
            <a:ext cx="2735262" cy="6587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গোছল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04064" y="6014345"/>
            <a:ext cx="2808287" cy="6587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9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78969" y="329911"/>
            <a:ext cx="5545138" cy="120267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গূলো দেখি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0" y="2119136"/>
            <a:ext cx="4427538" cy="361196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54570" y="2060576"/>
            <a:ext cx="4608512" cy="3670523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9650" y="5949950"/>
            <a:ext cx="2520950" cy="7209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ওযু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05651" y="6021388"/>
            <a:ext cx="2519363" cy="6642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তায়াম্মুম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6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3388" y="2335213"/>
            <a:ext cx="3168650" cy="14398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6600" b="1" dirty="0">
                <a:solidFill>
                  <a:schemeClr val="tx1"/>
                </a:solidFill>
                <a:latin typeface="NikoshBAN" panose="02000000000000000000" pitchFamily="2" charset="0"/>
              </a:rPr>
              <a:t>طهارة</a:t>
            </a:r>
          </a:p>
        </p:txBody>
      </p:sp>
      <p:sp>
        <p:nvSpPr>
          <p:cNvPr id="5" name="Rectangle 4"/>
          <p:cNvSpPr/>
          <p:nvPr/>
        </p:nvSpPr>
        <p:spPr>
          <a:xfrm flipH="1">
            <a:off x="1703388" y="4754563"/>
            <a:ext cx="3168650" cy="15541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ar-SA" sz="1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ar-SA" sz="5400" b="1" dirty="0">
                <a:solidFill>
                  <a:schemeClr val="tx1"/>
                </a:solidFill>
                <a:latin typeface="NikoshBAN" panose="02000000000000000000" pitchFamily="2" charset="0"/>
              </a:rPr>
              <a:t>وضوء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67664" y="2335213"/>
            <a:ext cx="2447925" cy="15541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 করা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40676" y="4962526"/>
            <a:ext cx="2447925" cy="14398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2907" y="463638"/>
            <a:ext cx="3582518" cy="12522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শাব্দিক অর্থ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1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0.29913 0.3613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-0.29618 -0.3703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322</Words>
  <Application>Microsoft Office PowerPoint</Application>
  <PresentationFormat>Custom</PresentationFormat>
  <Paragraphs>90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ASUS</dc:creator>
  <cp:lastModifiedBy>User</cp:lastModifiedBy>
  <cp:revision>16</cp:revision>
  <dcterms:created xsi:type="dcterms:W3CDTF">2019-05-13T07:36:49Z</dcterms:created>
  <dcterms:modified xsi:type="dcterms:W3CDTF">2019-11-11T16:40:30Z</dcterms:modified>
</cp:coreProperties>
</file>