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B21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990" autoAdjust="0"/>
  </p:normalViewPr>
  <p:slideViewPr>
    <p:cSldViewPr>
      <p:cViewPr>
        <p:scale>
          <a:sx n="66" d="100"/>
          <a:sy n="66" d="100"/>
        </p:scale>
        <p:origin x="-81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4886-6841-4E6F-800D-68705A3A98A7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84FF3-650C-4104-9171-9FE43F4BB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1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4FF3-650C-4104-9171-9FE43F4BB0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84FF3-650C-4104-9171-9FE43F4BB0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7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4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4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0C6E4-B320-4B8F-81FB-0EF72B96F88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E47AB-BDDC-4F2C-ABF5-239EB502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534400" cy="6477000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1676400" y="744638"/>
            <a:ext cx="6553200" cy="5638800"/>
          </a:xfrm>
          <a:prstGeom prst="donut">
            <a:avLst>
              <a:gd name="adj" fmla="val 2149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smtClean="0">
                <a:latin typeface="Book Antiqua" pitchFamily="18" charset="0"/>
              </a:rPr>
              <a:t>Good morning my dear students.</a:t>
            </a:r>
            <a:endParaRPr lang="en-US" sz="7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563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he carry his goods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3939"/>
            <a:ext cx="3352800" cy="32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83" y="1104648"/>
            <a:ext cx="2565074" cy="331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47" y="1104648"/>
            <a:ext cx="2538489" cy="32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2971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in hands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46482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4648200"/>
            <a:ext cx="2057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4692134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on head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26283" y="4648200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Goods  in hands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5410200"/>
            <a:ext cx="769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carries his goods either in hands or on the head and sometimes in handcart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51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6934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 target of a street hawker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3" y="1317757"/>
            <a:ext cx="3203202" cy="2091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1395840"/>
            <a:ext cx="3401083" cy="20910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 rot="20274741">
            <a:off x="6458927" y="2594341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7522" y="3486851"/>
            <a:ext cx="3842977" cy="2614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786" y="3610116"/>
            <a:ext cx="3558814" cy="229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 rot="20442417">
            <a:off x="1534835" y="2545505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 hawker</a:t>
            </a:r>
          </a:p>
        </p:txBody>
      </p:sp>
      <p:sp>
        <p:nvSpPr>
          <p:cNvPr id="10" name="Oval 9"/>
          <p:cNvSpPr/>
          <p:nvPr/>
        </p:nvSpPr>
        <p:spPr>
          <a:xfrm rot="20422655">
            <a:off x="2421398" y="4751946"/>
            <a:ext cx="1635380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 hawker</a:t>
            </a:r>
          </a:p>
        </p:txBody>
      </p:sp>
      <p:sp>
        <p:nvSpPr>
          <p:cNvPr id="11" name="Oval 10"/>
          <p:cNvSpPr/>
          <p:nvPr/>
        </p:nvSpPr>
        <p:spPr>
          <a:xfrm rot="20147733">
            <a:off x="6199311" y="5045451"/>
            <a:ext cx="2239656" cy="63536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211" y="6112015"/>
            <a:ext cx="8522389" cy="745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62039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 is interested  to sell his goods to the women and the children whom  he can cheat easily</a:t>
            </a:r>
            <a:endParaRPr lang="en-US" sz="2000" dirty="0"/>
          </a:p>
        </p:txBody>
      </p:sp>
      <p:sp>
        <p:nvSpPr>
          <p:cNvPr id="14" name="Right Arrow 13"/>
          <p:cNvSpPr/>
          <p:nvPr/>
        </p:nvSpPr>
        <p:spPr>
          <a:xfrm>
            <a:off x="3816566" y="2143447"/>
            <a:ext cx="1355912" cy="7727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15977" y="4296897"/>
            <a:ext cx="1200417" cy="77273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154502"/>
            <a:ext cx="4572001" cy="421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152400"/>
            <a:ext cx="792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wear specially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95400"/>
            <a:ext cx="3796262" cy="421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42900" y="5700532"/>
            <a:ext cx="8305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583456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Sometimes he wears peculiar dress of different colors which is attracting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187" y="3429000"/>
            <a:ext cx="156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Peculiar dress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4572000"/>
            <a:ext cx="2057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Peculiar dress</a:t>
            </a:r>
          </a:p>
        </p:txBody>
      </p:sp>
    </p:spTree>
    <p:extLst>
      <p:ext uri="{BB962C8B-B14F-4D97-AF65-F5344CB8AC3E}">
        <p14:creationId xmlns:p14="http://schemas.microsoft.com/office/powerpoint/2010/main" val="42080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66800"/>
            <a:ext cx="5367089" cy="35715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676400" y="0"/>
            <a:ext cx="5867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4638354"/>
            <a:ext cx="7391400" cy="1533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street hawker wear a peculiar dress?</a:t>
            </a:r>
          </a:p>
        </p:txBody>
      </p:sp>
    </p:spTree>
    <p:extLst>
      <p:ext uri="{BB962C8B-B14F-4D97-AF65-F5344CB8AC3E}">
        <p14:creationId xmlns:p14="http://schemas.microsoft.com/office/powerpoint/2010/main" val="20812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2" y="983846"/>
            <a:ext cx="4474488" cy="3664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44" y="983846"/>
            <a:ext cx="4326566" cy="3657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301" y="3582888"/>
            <a:ext cx="2737294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by the sweat of his physical labors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Oval 5"/>
          <p:cNvSpPr/>
          <p:nvPr/>
        </p:nvSpPr>
        <p:spPr>
          <a:xfrm>
            <a:off x="4797648" y="3582888"/>
            <a:ext cx="3053906" cy="89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by the sweat of his physical labors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54836" y="3244334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322" y="5026726"/>
            <a:ext cx="8894088" cy="839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street hawker  earns his livelihood by the sweat of his physical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labours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28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4800" y="1219200"/>
            <a:ext cx="4495800" cy="3872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62000" y="139861"/>
            <a:ext cx="662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he lead his life?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5400" y="1229811"/>
            <a:ext cx="3769971" cy="387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066800" y="4267200"/>
            <a:ext cx="358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miserable life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5562600" y="4425434"/>
            <a:ext cx="3312771" cy="527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25434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miserable life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570571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He leads a  miserable life with his family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7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yg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77" y="1219200"/>
            <a:ext cx="5934046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0"/>
            <a:ext cx="7315200" cy="110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does he face a great problems?</a:t>
            </a:r>
          </a:p>
        </p:txBody>
      </p:sp>
      <p:sp>
        <p:nvSpPr>
          <p:cNvPr id="5" name="Oval 4"/>
          <p:cNvSpPr/>
          <p:nvPr/>
        </p:nvSpPr>
        <p:spPr>
          <a:xfrm>
            <a:off x="2442055" y="4495800"/>
            <a:ext cx="4404574" cy="8371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rainy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715000"/>
            <a:ext cx="8915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rainy days he faces great problem to sell his products.</a:t>
            </a:r>
          </a:p>
        </p:txBody>
      </p:sp>
    </p:spTree>
    <p:extLst>
      <p:ext uri="{BB962C8B-B14F-4D97-AF65-F5344CB8AC3E}">
        <p14:creationId xmlns:p14="http://schemas.microsoft.com/office/powerpoint/2010/main" val="342077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69528876-7661-4D59-A053-994BC8CAE6F4}"/>
              </a:ext>
            </a:extLst>
          </p:cNvPr>
          <p:cNvSpPr/>
          <p:nvPr/>
        </p:nvSpPr>
        <p:spPr>
          <a:xfrm rot="20528752">
            <a:off x="-38060" y="333235"/>
            <a:ext cx="3877847" cy="1354998"/>
          </a:xfrm>
          <a:prstGeom prst="wedgeEllipseCallout">
            <a:avLst>
              <a:gd name="adj1" fmla="val 71308"/>
              <a:gd name="adj2" fmla="val 96917"/>
            </a:avLst>
          </a:prstGeom>
          <a:solidFill>
            <a:srgbClr val="92D050"/>
          </a:solidFill>
          <a:ln w="381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52401"/>
            <a:ext cx="3886199" cy="2337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85800" y="3105835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three sentences about a street hawker whom you have seen before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8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-225706" y="304800"/>
            <a:ext cx="9372600" cy="1160362"/>
          </a:xfrm>
          <a:prstGeom prst="ellipseRibbon">
            <a:avLst>
              <a:gd name="adj1" fmla="val 997"/>
              <a:gd name="adj2" fmla="val 70197"/>
              <a:gd name="adj3" fmla="val 125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2551837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Who is a street hawker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sort of man is he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Where is a street hawker  seen?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What does he wear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does he attract the attention of the customers?</a:t>
            </a:r>
          </a:p>
        </p:txBody>
      </p:sp>
    </p:spTree>
    <p:extLst>
      <p:ext uri="{BB962C8B-B14F-4D97-AF65-F5344CB8AC3E}">
        <p14:creationId xmlns:p14="http://schemas.microsoft.com/office/powerpoint/2010/main" val="37683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1903071" y="304800"/>
            <a:ext cx="5334000" cy="1066800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00" y="1828800"/>
            <a:ext cx="7382607" cy="2118165"/>
            <a:chOff x="504093" y="1239324"/>
            <a:chExt cx="11183814" cy="28647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659" y="1239325"/>
              <a:ext cx="2398248" cy="28647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093" y="1239324"/>
              <a:ext cx="2667000" cy="28647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0" y="44196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Write a paragraph 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“A Street Hawker”.</a:t>
            </a:r>
          </a:p>
        </p:txBody>
      </p:sp>
    </p:spTree>
    <p:extLst>
      <p:ext uri="{BB962C8B-B14F-4D97-AF65-F5344CB8AC3E}">
        <p14:creationId xmlns:p14="http://schemas.microsoft.com/office/powerpoint/2010/main" val="3534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09800" y="76200"/>
            <a:ext cx="4800600" cy="1905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Teachers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2438400"/>
            <a:ext cx="3200400" cy="3352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Mazada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Akter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Lecturer (English)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err="1" smtClean="0">
                <a:latin typeface="Book Antiqua" pitchFamily="18" charset="0"/>
              </a:rPr>
              <a:t>Barabor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alim</a:t>
            </a: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err="1" smtClean="0">
                <a:latin typeface="Book Antiqua" pitchFamily="18" charset="0"/>
              </a:rPr>
              <a:t>Madrasha</a:t>
            </a:r>
            <a:endParaRPr lang="en-US" sz="2400" b="1" dirty="0" smtClean="0">
              <a:latin typeface="Book Antiqua" pitchFamily="18" charset="0"/>
            </a:endParaRP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Class : 1x</a:t>
            </a:r>
          </a:p>
          <a:p>
            <a:pPr indent="0" algn="just">
              <a:buFont typeface="Arial" pitchFamily="34" charset="0"/>
              <a:buNone/>
            </a:pPr>
            <a:r>
              <a:rPr lang="en-US" sz="2400" b="1" dirty="0" smtClean="0">
                <a:latin typeface="Book Antiqua" pitchFamily="18" charset="0"/>
              </a:rPr>
              <a:t>Subject : English 1</a:t>
            </a:r>
            <a:r>
              <a:rPr lang="en-US" sz="2400" b="1" baseline="30000" dirty="0" smtClean="0">
                <a:latin typeface="Book Antiqua" pitchFamily="18" charset="0"/>
              </a:rPr>
              <a:t>st</a:t>
            </a:r>
            <a:r>
              <a:rPr lang="en-US" sz="2400" b="1" dirty="0" smtClean="0">
                <a:latin typeface="Book Antiqua" pitchFamily="18" charset="0"/>
              </a:rPr>
              <a:t> paper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5834" y="2742507"/>
            <a:ext cx="3275212" cy="2667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68" y="2438401"/>
            <a:ext cx="286273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20456"/>
            <a:ext cx="8077200" cy="6217087"/>
          </a:xfrm>
          <a:prstGeom prst="rect">
            <a:avLst/>
          </a:prstGeom>
          <a:noFill/>
        </p:spPr>
        <p:txBody>
          <a:bodyPr wrap="square" numCol="1" rtlCol="0">
            <a:prstTxWarp prst="text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9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Thank </a:t>
            </a:r>
          </a:p>
          <a:p>
            <a:pPr algn="ctr"/>
            <a:r>
              <a:rPr lang="en-US" sz="19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 all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28600" y="152400"/>
            <a:ext cx="8299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imagine these pictures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yf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890540"/>
            <a:ext cx="4114800" cy="381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8" y="925171"/>
            <a:ext cx="3886200" cy="3775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48768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5061466"/>
            <a:ext cx="251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</p:spTree>
    <p:extLst>
      <p:ext uri="{BB962C8B-B14F-4D97-AF65-F5344CB8AC3E}">
        <p14:creationId xmlns:p14="http://schemas.microsoft.com/office/powerpoint/2010/main" val="29053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4193" y="0"/>
            <a:ext cx="4187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Book Antiqua" pitchFamily="18" charset="0"/>
              </a:rPr>
              <a:t>Who are they?</a:t>
            </a:r>
          </a:p>
        </p:txBody>
      </p:sp>
      <p:pic>
        <p:nvPicPr>
          <p:cNvPr id="3" name="Picture 2" descr="bbkhjkhjl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4648200" cy="3569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ghjkhliu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76" y="1295400"/>
            <a:ext cx="3877523" cy="35698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18539" y="5181600"/>
            <a:ext cx="2833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Street Hawker </a:t>
            </a:r>
          </a:p>
        </p:txBody>
      </p:sp>
    </p:spTree>
    <p:extLst>
      <p:ext uri="{BB962C8B-B14F-4D97-AF65-F5344CB8AC3E}">
        <p14:creationId xmlns:p14="http://schemas.microsoft.com/office/powerpoint/2010/main" val="132878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3557" y="228600"/>
            <a:ext cx="5649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atin typeface="Andalus" pitchFamily="18" charset="-78"/>
                <a:cs typeface="Andalus" pitchFamily="18" charset="-78"/>
              </a:rPr>
              <a:t>Our Today’s Topic</a:t>
            </a:r>
          </a:p>
        </p:txBody>
      </p:sp>
      <p:pic>
        <p:nvPicPr>
          <p:cNvPr id="3" name="Picture 2" descr="hju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2166" y="1981200"/>
            <a:ext cx="5779668" cy="32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21534" y="5029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 Street Hawker</a:t>
            </a:r>
          </a:p>
        </p:txBody>
      </p:sp>
    </p:spTree>
    <p:extLst>
      <p:ext uri="{BB962C8B-B14F-4D97-AF65-F5344CB8AC3E}">
        <p14:creationId xmlns:p14="http://schemas.microsoft.com/office/powerpoint/2010/main" val="291742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1" y="381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Andalus" pitchFamily="18" charset="-78"/>
                <a:cs typeface="Andalus" pitchFamily="18" charset="-78"/>
              </a:rPr>
              <a:t>Learning outcomes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524000"/>
            <a:ext cx="7086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ndalus" pitchFamily="18" charset="-78"/>
                <a:cs typeface="Andalus" pitchFamily="18" charset="-78"/>
              </a:rPr>
              <a:t>After completing this lesson, we will be able to-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3900" y="3202329"/>
            <a:ext cx="8077200" cy="3122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>
                <a:latin typeface="Andalus" pitchFamily="18" charset="-78"/>
                <a:cs typeface="Andalus" pitchFamily="18" charset="-78"/>
              </a:rPr>
              <a:t>identify 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>
                <a:latin typeface="Andalus" pitchFamily="18" charset="-78"/>
                <a:cs typeface="Andalus" pitchFamily="18" charset="-78"/>
              </a:rPr>
              <a:t>tell the life of a street hawker.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400" dirty="0">
                <a:latin typeface="Andalus" pitchFamily="18" charset="-78"/>
                <a:cs typeface="Andalus" pitchFamily="18" charset="-78"/>
              </a:rPr>
              <a:t>write a paragraph.</a:t>
            </a:r>
          </a:p>
        </p:txBody>
      </p:sp>
    </p:spTree>
    <p:extLst>
      <p:ext uri="{BB962C8B-B14F-4D97-AF65-F5344CB8AC3E}">
        <p14:creationId xmlns:p14="http://schemas.microsoft.com/office/powerpoint/2010/main" val="17842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4800"/>
            <a:ext cx="670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Who is a street hawker ?</a:t>
            </a:r>
            <a:endParaRPr lang="en-US" sz="3600" b="1" dirty="0"/>
          </a:p>
        </p:txBody>
      </p:sp>
      <p:pic>
        <p:nvPicPr>
          <p:cNvPr id="3" name="Picture 2" descr="iyui77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 contras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742" y="1905000"/>
            <a:ext cx="6500446" cy="364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81000" y="5638800"/>
            <a:ext cx="8610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person who sells various things walking from street to street is called a street hawker.</a:t>
            </a:r>
          </a:p>
          <a:p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96359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96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sell in the streets?</a:t>
            </a:r>
          </a:p>
        </p:txBody>
      </p:sp>
      <p:pic>
        <p:nvPicPr>
          <p:cNvPr id="3" name="Picture 2" descr="jghjky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4087"/>
            <a:ext cx="2216336" cy="195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bnbn 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426418"/>
            <a:ext cx="2149464" cy="194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426418"/>
            <a:ext cx="2654211" cy="1945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7200" y="3581400"/>
            <a:ext cx="1676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0721" y="35814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Cloths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3445397"/>
            <a:ext cx="1676400" cy="505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Toys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3445397"/>
            <a:ext cx="1828800" cy="4408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12098" y="3508716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Ribbons</a:t>
            </a:r>
          </a:p>
        </p:txBody>
      </p:sp>
      <p:pic>
        <p:nvPicPr>
          <p:cNvPr id="12" name="Picture 11" descr="hg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4114800"/>
            <a:ext cx="2216336" cy="1654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hfghgfj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380" y="4114801"/>
            <a:ext cx="2216336" cy="1654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jngj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489" y="4103225"/>
            <a:ext cx="2627122" cy="1654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04800" y="5943600"/>
            <a:ext cx="2057400" cy="385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55380" y="5872316"/>
            <a:ext cx="200242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Sweets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5852060"/>
            <a:ext cx="2133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9502" y="59354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Utensils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9400" y="5927296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Fruits</a:t>
            </a:r>
          </a:p>
        </p:txBody>
      </p:sp>
    </p:spTree>
    <p:extLst>
      <p:ext uri="{BB962C8B-B14F-4D97-AF65-F5344CB8AC3E}">
        <p14:creationId xmlns:p14="http://schemas.microsoft.com/office/powerpoint/2010/main" val="33410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0"/>
            <a:ext cx="67056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do to attract the buyers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4" y="1295400"/>
            <a:ext cx="5013767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143000"/>
            <a:ext cx="3140769" cy="4435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1371600" y="4198656"/>
            <a:ext cx="3657600" cy="77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he  tricks</a:t>
            </a:r>
          </a:p>
        </p:txBody>
      </p:sp>
      <p:sp>
        <p:nvSpPr>
          <p:cNvPr id="6" name="Oval 5"/>
          <p:cNvSpPr/>
          <p:nvPr/>
        </p:nvSpPr>
        <p:spPr>
          <a:xfrm>
            <a:off x="6341169" y="4213969"/>
            <a:ext cx="2667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makes funs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7398" y="6056077"/>
            <a:ext cx="221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he  tricks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023" y="5743394"/>
            <a:ext cx="868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 uses various tricks to attract the attention of the buyers. Sometimes he starts singing or even starts acting. Sometimes he is funny and sometimes irritating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65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406</Words>
  <Application>Microsoft Office PowerPoint</Application>
  <PresentationFormat>On-screen Show (4:3)</PresentationFormat>
  <Paragraphs>78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</cp:revision>
  <dcterms:created xsi:type="dcterms:W3CDTF">2019-11-03T16:05:42Z</dcterms:created>
  <dcterms:modified xsi:type="dcterms:W3CDTF">2019-11-07T08:18:19Z</dcterms:modified>
</cp:coreProperties>
</file>