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58" r:id="rId3"/>
    <p:sldId id="280" r:id="rId4"/>
    <p:sldId id="259" r:id="rId5"/>
    <p:sldId id="279" r:id="rId6"/>
    <p:sldId id="281" r:id="rId7"/>
    <p:sldId id="261" r:id="rId8"/>
    <p:sldId id="283" r:id="rId9"/>
    <p:sldId id="277" r:id="rId10"/>
    <p:sldId id="263" r:id="rId11"/>
    <p:sldId id="264" r:id="rId12"/>
    <p:sldId id="265" r:id="rId13"/>
    <p:sldId id="266" r:id="rId14"/>
    <p:sldId id="267" r:id="rId15"/>
    <p:sldId id="278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B5306-9BBC-46C2-83CE-B53E91029C7A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42DA3B41-FB54-40C6-9B05-E34841EEE9AE}">
      <dgm:prSet phldrT="[Text]" custT="1"/>
      <dgm:spPr/>
      <dgm:t>
        <a:bodyPr/>
        <a:lstStyle/>
        <a:p>
          <a:r>
            <a:rPr lang="bn-BD" sz="2800" u="sng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প্রতিবেদনের বৈশিষ্ট</a:t>
          </a:r>
          <a:r>
            <a:rPr lang="en-US" sz="2800" u="sng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্য</a:t>
          </a:r>
          <a:endParaRPr lang="en-US" sz="2800" dirty="0"/>
        </a:p>
      </dgm:t>
    </dgm:pt>
    <dgm:pt modelId="{59D5FBB8-8064-4284-ABA7-AF355E56EC6E}" type="parTrans" cxnId="{3FF7203D-0693-4EB7-9EB5-19DAA3CDEFEA}">
      <dgm:prSet/>
      <dgm:spPr/>
      <dgm:t>
        <a:bodyPr/>
        <a:lstStyle/>
        <a:p>
          <a:endParaRPr lang="en-US"/>
        </a:p>
      </dgm:t>
    </dgm:pt>
    <dgm:pt modelId="{DC388015-1C1A-4513-A04E-2CB7C0C80188}" type="sibTrans" cxnId="{3FF7203D-0693-4EB7-9EB5-19DAA3CDEFEA}">
      <dgm:prSet/>
      <dgm:spPr/>
      <dgm:t>
        <a:bodyPr/>
        <a:lstStyle/>
        <a:p>
          <a:endParaRPr lang="en-US"/>
        </a:p>
      </dgm:t>
    </dgm:pt>
    <dgm:pt modelId="{9CF94F67-552A-4B94-95C8-46EF748C7C8E}">
      <dgm:prSet phldrT="[Text]"/>
      <dgm:spPr/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নির্দিষ্ট কাঠামো</a:t>
          </a:r>
          <a:endParaRPr lang="en-US" dirty="0"/>
        </a:p>
      </dgm:t>
    </dgm:pt>
    <dgm:pt modelId="{802E1F83-7A1F-48AE-9CBA-DB5F38AD2AAC}" type="parTrans" cxnId="{7AB0814C-1047-402E-8B7A-9CA6B8CA635F}">
      <dgm:prSet/>
      <dgm:spPr/>
      <dgm:t>
        <a:bodyPr/>
        <a:lstStyle/>
        <a:p>
          <a:endParaRPr lang="en-US"/>
        </a:p>
      </dgm:t>
    </dgm:pt>
    <dgm:pt modelId="{5F2D2EDA-0888-4470-A467-998F9AC33EF1}" type="sibTrans" cxnId="{7AB0814C-1047-402E-8B7A-9CA6B8CA635F}">
      <dgm:prSet/>
      <dgm:spPr/>
      <dgm:t>
        <a:bodyPr/>
        <a:lstStyle/>
        <a:p>
          <a:endParaRPr lang="en-US"/>
        </a:p>
      </dgm:t>
    </dgm:pt>
    <dgm:pt modelId="{DD366A36-9B21-45A3-BE4B-8058A8086EE8}">
      <dgm:prSet phldrT="[Text]"/>
      <dgm:spPr/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স্পষ্টতা</a:t>
          </a:r>
          <a:endParaRPr lang="en-US" dirty="0"/>
        </a:p>
      </dgm:t>
    </dgm:pt>
    <dgm:pt modelId="{9F7B5DD3-EBD2-4816-9C70-5229B45B0E74}" type="parTrans" cxnId="{247DA3DA-455F-4DB6-A05D-E9DFFB3C1D0A}">
      <dgm:prSet/>
      <dgm:spPr/>
      <dgm:t>
        <a:bodyPr/>
        <a:lstStyle/>
        <a:p>
          <a:endParaRPr lang="en-US"/>
        </a:p>
      </dgm:t>
    </dgm:pt>
    <dgm:pt modelId="{98075648-5AAD-4EB7-B045-5CAC14DBACFB}" type="sibTrans" cxnId="{247DA3DA-455F-4DB6-A05D-E9DFFB3C1D0A}">
      <dgm:prSet/>
      <dgm:spPr/>
      <dgm:t>
        <a:bodyPr/>
        <a:lstStyle/>
        <a:p>
          <a:endParaRPr lang="en-US"/>
        </a:p>
      </dgm:t>
    </dgm:pt>
    <dgm:pt modelId="{84BE6C78-0D0C-4654-9AAF-AF7D6DD45DF3}">
      <dgm:prSet phldrT="[Text]"/>
      <dgm:spPr/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সুপারিশ</a:t>
          </a:r>
          <a:endParaRPr lang="en-US" dirty="0"/>
        </a:p>
      </dgm:t>
    </dgm:pt>
    <dgm:pt modelId="{9EA0A9DF-EF97-4D06-87DA-6D4093230DF4}" type="parTrans" cxnId="{C0FEE82B-638C-414E-8A26-0A6236BA5C3F}">
      <dgm:prSet/>
      <dgm:spPr/>
      <dgm:t>
        <a:bodyPr/>
        <a:lstStyle/>
        <a:p>
          <a:endParaRPr lang="en-US"/>
        </a:p>
      </dgm:t>
    </dgm:pt>
    <dgm:pt modelId="{A8C2E90B-7D01-44FB-9B41-92FF88870D1A}" type="sibTrans" cxnId="{C0FEE82B-638C-414E-8A26-0A6236BA5C3F}">
      <dgm:prSet/>
      <dgm:spPr/>
      <dgm:t>
        <a:bodyPr/>
        <a:lstStyle/>
        <a:p>
          <a:endParaRPr lang="en-US"/>
        </a:p>
      </dgm:t>
    </dgm:pt>
    <dgm:pt modelId="{1AEF5D80-CEDD-41ED-A30D-9E3F1CB9DA47}">
      <dgm:prSet phldrT="[Text]" custScaleY="100000" custRadScaleRad="100002" custRadScaleInc="749"/>
      <dgm:spPr/>
      <dgm:t>
        <a:bodyPr/>
        <a:lstStyle/>
        <a:p>
          <a:endParaRPr lang="en-US" dirty="0"/>
        </a:p>
      </dgm:t>
    </dgm:pt>
    <dgm:pt modelId="{AD473F41-5B09-4F3A-9454-DEDC1E682DB7}" type="parTrans" cxnId="{9BEBEA59-21F1-440F-AEDA-BCA237E6309A}">
      <dgm:prSet/>
      <dgm:spPr/>
      <dgm:t>
        <a:bodyPr/>
        <a:lstStyle/>
        <a:p>
          <a:endParaRPr lang="en-US"/>
        </a:p>
      </dgm:t>
    </dgm:pt>
    <dgm:pt modelId="{CCD12DEB-04D2-4580-AAE3-7627602F1F88}" type="sibTrans" cxnId="{9BEBEA59-21F1-440F-AEDA-BCA237E6309A}">
      <dgm:prSet/>
      <dgm:spPr/>
      <dgm:t>
        <a:bodyPr/>
        <a:lstStyle/>
        <a:p>
          <a:endParaRPr lang="en-US"/>
        </a:p>
      </dgm:t>
    </dgm:pt>
    <dgm:pt modelId="{528AF447-BDA9-42AA-9D47-35E651E42FAC}">
      <dgm:prSet/>
      <dgm:spPr/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সংক্ষিপ্ততা</a:t>
          </a:r>
          <a:endParaRPr lang="en-US" dirty="0"/>
        </a:p>
      </dgm:t>
    </dgm:pt>
    <dgm:pt modelId="{E04D62FE-898C-4907-88ED-B63EDAAC10C3}" type="parTrans" cxnId="{E3F4298E-0D68-4D67-AFA6-8B4BB7D30D50}">
      <dgm:prSet/>
      <dgm:spPr/>
      <dgm:t>
        <a:bodyPr/>
        <a:lstStyle/>
        <a:p>
          <a:endParaRPr lang="en-US"/>
        </a:p>
      </dgm:t>
    </dgm:pt>
    <dgm:pt modelId="{19A454BA-8F10-4D3D-AFC7-53B45ABABDB3}" type="sibTrans" cxnId="{E3F4298E-0D68-4D67-AFA6-8B4BB7D30D50}">
      <dgm:prSet/>
      <dgm:spPr/>
      <dgm:t>
        <a:bodyPr/>
        <a:lstStyle/>
        <a:p>
          <a:endParaRPr lang="en-US"/>
        </a:p>
      </dgm:t>
    </dgm:pt>
    <dgm:pt modelId="{FEE6F432-1932-40BA-8EF2-88DD18E353EB}">
      <dgm:prSet/>
      <dgm:spPr/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উপস্থাপনা ও পরিবেশনা</a:t>
          </a:r>
          <a:endParaRPr lang="en-US" dirty="0"/>
        </a:p>
      </dgm:t>
    </dgm:pt>
    <dgm:pt modelId="{4859DE03-8580-47BA-ADF7-F07E26867A02}" type="parTrans" cxnId="{5B7D9449-4D70-40B0-A831-269992EA12CE}">
      <dgm:prSet/>
      <dgm:spPr/>
      <dgm:t>
        <a:bodyPr/>
        <a:lstStyle/>
        <a:p>
          <a:endParaRPr lang="en-US"/>
        </a:p>
      </dgm:t>
    </dgm:pt>
    <dgm:pt modelId="{6D1A06D6-ADE0-4CBB-893C-A61414197C21}" type="sibTrans" cxnId="{5B7D9449-4D70-40B0-A831-269992EA12CE}">
      <dgm:prSet/>
      <dgm:spPr/>
      <dgm:t>
        <a:bodyPr/>
        <a:lstStyle/>
        <a:p>
          <a:endParaRPr lang="en-US"/>
        </a:p>
      </dgm:t>
    </dgm:pt>
    <dgm:pt modelId="{550F2589-B6C3-4D46-A02F-182AF2362366}">
      <dgm:prSet/>
      <dgm:spPr/>
      <dgm:t>
        <a:bodyPr/>
        <a:lstStyle/>
        <a:p>
          <a:r>
            <a:rPr lang="bn-BD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সম্পর্ণূতা</a:t>
          </a:r>
          <a:endParaRPr lang="en-US" dirty="0"/>
        </a:p>
      </dgm:t>
    </dgm:pt>
    <dgm:pt modelId="{3CB153D7-92F7-4206-95BA-0EA97A969D50}" type="parTrans" cxnId="{68314D39-8744-4EA6-9B1B-7C72F1AFDF37}">
      <dgm:prSet/>
      <dgm:spPr/>
      <dgm:t>
        <a:bodyPr/>
        <a:lstStyle/>
        <a:p>
          <a:endParaRPr lang="en-US"/>
        </a:p>
      </dgm:t>
    </dgm:pt>
    <dgm:pt modelId="{CBDCDE66-9220-4E7D-A910-D14B80B2B492}" type="sibTrans" cxnId="{68314D39-8744-4EA6-9B1B-7C72F1AFDF37}">
      <dgm:prSet/>
      <dgm:spPr/>
      <dgm:t>
        <a:bodyPr/>
        <a:lstStyle/>
        <a:p>
          <a:endParaRPr lang="en-US"/>
        </a:p>
      </dgm:t>
    </dgm:pt>
    <dgm:pt modelId="{6902850D-88CB-4421-A3E7-C8BF3CBFC061}">
      <dgm:prSet/>
      <dgm:spPr/>
      <dgm:t>
        <a:bodyPr/>
        <a:lstStyle/>
        <a:p>
          <a:r>
            <a:rPr lang="bn-BD" b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সঠিক তথ্য</a:t>
          </a:r>
          <a:endParaRPr lang="en-US"/>
        </a:p>
      </dgm:t>
    </dgm:pt>
    <dgm:pt modelId="{2B5CCD3C-BC20-4220-9577-57C3C6D26658}" type="parTrans" cxnId="{7C174713-2869-407F-9F23-3EEB7AAC6C8C}">
      <dgm:prSet/>
      <dgm:spPr/>
      <dgm:t>
        <a:bodyPr/>
        <a:lstStyle/>
        <a:p>
          <a:endParaRPr lang="en-US"/>
        </a:p>
      </dgm:t>
    </dgm:pt>
    <dgm:pt modelId="{9011387C-BE0B-4874-A36B-0983517CE5F9}" type="sibTrans" cxnId="{7C174713-2869-407F-9F23-3EEB7AAC6C8C}">
      <dgm:prSet/>
      <dgm:spPr/>
      <dgm:t>
        <a:bodyPr/>
        <a:lstStyle/>
        <a:p>
          <a:endParaRPr lang="en-US"/>
        </a:p>
      </dgm:t>
    </dgm:pt>
    <dgm:pt modelId="{A1483BD1-5373-40A6-9F3B-2E1B9FDC0CFB}" type="pres">
      <dgm:prSet presAssocID="{AE1B5306-9BBC-46C2-83CE-B53E91029C7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7A2D9C0-9D24-4944-963C-466E978A0CCD}" type="pres">
      <dgm:prSet presAssocID="{42DA3B41-FB54-40C6-9B05-E34841EEE9AE}" presName="centerShape" presStyleLbl="node0" presStyleIdx="0" presStyleCnt="1" custScaleX="123300" custScaleY="119885"/>
      <dgm:spPr/>
      <dgm:t>
        <a:bodyPr/>
        <a:lstStyle/>
        <a:p>
          <a:endParaRPr lang="en-US"/>
        </a:p>
      </dgm:t>
    </dgm:pt>
    <dgm:pt modelId="{1C34A58B-E273-45D1-AE9C-525E84390CCD}" type="pres">
      <dgm:prSet presAssocID="{802E1F83-7A1F-48AE-9CBA-DB5F38AD2AAC}" presName="Name9" presStyleLbl="parChTrans1D2" presStyleIdx="0" presStyleCnt="7"/>
      <dgm:spPr/>
    </dgm:pt>
    <dgm:pt modelId="{A25FC14C-8FA6-4849-8A9E-B772A1DEC7CD}" type="pres">
      <dgm:prSet presAssocID="{802E1F83-7A1F-48AE-9CBA-DB5F38AD2AAC}" presName="connTx" presStyleLbl="parChTrans1D2" presStyleIdx="0" presStyleCnt="7"/>
      <dgm:spPr/>
    </dgm:pt>
    <dgm:pt modelId="{9DB6E75F-506F-46FE-8EE0-C9D4F26EDB06}" type="pres">
      <dgm:prSet presAssocID="{9CF94F67-552A-4B94-95C8-46EF748C7C8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33B300-27B4-4FB7-91BC-3A6F77825752}" type="pres">
      <dgm:prSet presAssocID="{9F7B5DD3-EBD2-4816-9C70-5229B45B0E74}" presName="Name9" presStyleLbl="parChTrans1D2" presStyleIdx="1" presStyleCnt="7"/>
      <dgm:spPr/>
    </dgm:pt>
    <dgm:pt modelId="{E2275934-2760-45AA-8724-660299E9D90E}" type="pres">
      <dgm:prSet presAssocID="{9F7B5DD3-EBD2-4816-9C70-5229B45B0E74}" presName="connTx" presStyleLbl="parChTrans1D2" presStyleIdx="1" presStyleCnt="7"/>
      <dgm:spPr/>
    </dgm:pt>
    <dgm:pt modelId="{7A5CEFE9-AF51-4659-81FD-FA835AAEE4B3}" type="pres">
      <dgm:prSet presAssocID="{DD366A36-9B21-45A3-BE4B-8058A8086EE8}" presName="node" presStyleLbl="node1" presStyleIdx="1" presStyleCnt="7" custScaleY="100000" custRadScaleRad="100002" custRadScaleInc="7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F1A54-F0BC-4F5B-AE2F-60F637C4A102}" type="pres">
      <dgm:prSet presAssocID="{2B5CCD3C-BC20-4220-9577-57C3C6D26658}" presName="Name9" presStyleLbl="parChTrans1D2" presStyleIdx="2" presStyleCnt="7"/>
      <dgm:spPr/>
    </dgm:pt>
    <dgm:pt modelId="{35D14B77-E312-4E19-A683-89886C5C8C9C}" type="pres">
      <dgm:prSet presAssocID="{2B5CCD3C-BC20-4220-9577-57C3C6D26658}" presName="connTx" presStyleLbl="parChTrans1D2" presStyleIdx="2" presStyleCnt="7"/>
      <dgm:spPr/>
    </dgm:pt>
    <dgm:pt modelId="{93A6AB12-BA94-4839-8651-323396E95DB1}" type="pres">
      <dgm:prSet presAssocID="{6902850D-88CB-4421-A3E7-C8BF3CBFC061}" presName="node" presStyleLbl="node1" presStyleIdx="2" presStyleCnt="7">
        <dgm:presLayoutVars>
          <dgm:bulletEnabled val="1"/>
        </dgm:presLayoutVars>
      </dgm:prSet>
      <dgm:spPr/>
    </dgm:pt>
    <dgm:pt modelId="{808314BE-897F-4FEE-B7EC-738DEDF59DA1}" type="pres">
      <dgm:prSet presAssocID="{E04D62FE-898C-4907-88ED-B63EDAAC10C3}" presName="Name9" presStyleLbl="parChTrans1D2" presStyleIdx="3" presStyleCnt="7"/>
      <dgm:spPr/>
    </dgm:pt>
    <dgm:pt modelId="{8E83D165-1259-4BE7-ACC8-3915DC41BDEB}" type="pres">
      <dgm:prSet presAssocID="{E04D62FE-898C-4907-88ED-B63EDAAC10C3}" presName="connTx" presStyleLbl="parChTrans1D2" presStyleIdx="3" presStyleCnt="7"/>
      <dgm:spPr/>
    </dgm:pt>
    <dgm:pt modelId="{60F1D09C-FB9D-4753-934C-EE92FC52FCB5}" type="pres">
      <dgm:prSet presAssocID="{528AF447-BDA9-42AA-9D47-35E651E42FA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7C5E2C-1302-4D1B-A481-B94896EA4152}" type="pres">
      <dgm:prSet presAssocID="{4859DE03-8580-47BA-ADF7-F07E26867A02}" presName="Name9" presStyleLbl="parChTrans1D2" presStyleIdx="4" presStyleCnt="7"/>
      <dgm:spPr/>
    </dgm:pt>
    <dgm:pt modelId="{6BD5B09C-FF25-43C2-8FFC-200ED2BC48BA}" type="pres">
      <dgm:prSet presAssocID="{4859DE03-8580-47BA-ADF7-F07E26867A02}" presName="connTx" presStyleLbl="parChTrans1D2" presStyleIdx="4" presStyleCnt="7"/>
      <dgm:spPr/>
    </dgm:pt>
    <dgm:pt modelId="{ADC7C283-2992-4EFB-993E-85095B5EF744}" type="pres">
      <dgm:prSet presAssocID="{FEE6F432-1932-40BA-8EF2-88DD18E353E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31185-9962-457A-9CBD-C539D2CCD910}" type="pres">
      <dgm:prSet presAssocID="{3CB153D7-92F7-4206-95BA-0EA97A969D50}" presName="Name9" presStyleLbl="parChTrans1D2" presStyleIdx="5" presStyleCnt="7"/>
      <dgm:spPr/>
    </dgm:pt>
    <dgm:pt modelId="{4FAE8F45-70EE-4AC3-A63C-F9A465D5195E}" type="pres">
      <dgm:prSet presAssocID="{3CB153D7-92F7-4206-95BA-0EA97A969D50}" presName="connTx" presStyleLbl="parChTrans1D2" presStyleIdx="5" presStyleCnt="7"/>
      <dgm:spPr/>
    </dgm:pt>
    <dgm:pt modelId="{A8551CEA-41A3-428F-A311-6AE2515C984E}" type="pres">
      <dgm:prSet presAssocID="{550F2589-B6C3-4D46-A02F-182AF236236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7408B-B643-4765-A3C2-6C78D088F279}" type="pres">
      <dgm:prSet presAssocID="{9EA0A9DF-EF97-4D06-87DA-6D4093230DF4}" presName="Name9" presStyleLbl="parChTrans1D2" presStyleIdx="6" presStyleCnt="7"/>
      <dgm:spPr/>
    </dgm:pt>
    <dgm:pt modelId="{90793EDB-F378-4F5F-80E3-BA8CA349DACC}" type="pres">
      <dgm:prSet presAssocID="{9EA0A9DF-EF97-4D06-87DA-6D4093230DF4}" presName="connTx" presStyleLbl="parChTrans1D2" presStyleIdx="6" presStyleCnt="7"/>
      <dgm:spPr/>
    </dgm:pt>
    <dgm:pt modelId="{A1680DDB-1703-41BD-BF79-0D0B032F3AEB}" type="pres">
      <dgm:prSet presAssocID="{84BE6C78-0D0C-4654-9AAF-AF7D6DD45DF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219B38-8CC2-4C83-AE18-AD9B5926B868}" type="presOf" srcId="{802E1F83-7A1F-48AE-9CBA-DB5F38AD2AAC}" destId="{1C34A58B-E273-45D1-AE9C-525E84390CCD}" srcOrd="0" destOrd="0" presId="urn:microsoft.com/office/officeart/2005/8/layout/radial1"/>
    <dgm:cxn modelId="{9E7BA611-CA85-4322-81A6-F16BBBE45132}" type="presOf" srcId="{DD366A36-9B21-45A3-BE4B-8058A8086EE8}" destId="{7A5CEFE9-AF51-4659-81FD-FA835AAEE4B3}" srcOrd="0" destOrd="0" presId="urn:microsoft.com/office/officeart/2005/8/layout/radial1"/>
    <dgm:cxn modelId="{98BE3EA9-69C9-4BF7-A7CC-EB0035CFACEE}" type="presOf" srcId="{550F2589-B6C3-4D46-A02F-182AF2362366}" destId="{A8551CEA-41A3-428F-A311-6AE2515C984E}" srcOrd="0" destOrd="0" presId="urn:microsoft.com/office/officeart/2005/8/layout/radial1"/>
    <dgm:cxn modelId="{3FF7203D-0693-4EB7-9EB5-19DAA3CDEFEA}" srcId="{AE1B5306-9BBC-46C2-83CE-B53E91029C7A}" destId="{42DA3B41-FB54-40C6-9B05-E34841EEE9AE}" srcOrd="0" destOrd="0" parTransId="{59D5FBB8-8064-4284-ABA7-AF355E56EC6E}" sibTransId="{DC388015-1C1A-4513-A04E-2CB7C0C80188}"/>
    <dgm:cxn modelId="{D54C256D-5F44-4162-BF86-706DE0F1846A}" type="presOf" srcId="{AE1B5306-9BBC-46C2-83CE-B53E91029C7A}" destId="{A1483BD1-5373-40A6-9F3B-2E1B9FDC0CFB}" srcOrd="0" destOrd="0" presId="urn:microsoft.com/office/officeart/2005/8/layout/radial1"/>
    <dgm:cxn modelId="{6493D018-48CC-43BC-966F-9D6E01801C3C}" type="presOf" srcId="{4859DE03-8580-47BA-ADF7-F07E26867A02}" destId="{6BD5B09C-FF25-43C2-8FFC-200ED2BC48BA}" srcOrd="1" destOrd="0" presId="urn:microsoft.com/office/officeart/2005/8/layout/radial1"/>
    <dgm:cxn modelId="{081824CC-59CB-4C5B-8250-9B0015832CB1}" type="presOf" srcId="{2B5CCD3C-BC20-4220-9577-57C3C6D26658}" destId="{35D14B77-E312-4E19-A683-89886C5C8C9C}" srcOrd="1" destOrd="0" presId="urn:microsoft.com/office/officeart/2005/8/layout/radial1"/>
    <dgm:cxn modelId="{B0009BB9-6CA4-4591-A1FF-A3DA73FF0771}" type="presOf" srcId="{9F7B5DD3-EBD2-4816-9C70-5229B45B0E74}" destId="{E033B300-27B4-4FB7-91BC-3A6F77825752}" srcOrd="0" destOrd="0" presId="urn:microsoft.com/office/officeart/2005/8/layout/radial1"/>
    <dgm:cxn modelId="{2855F87F-E070-4D95-800C-2E72AC07F87A}" type="presOf" srcId="{528AF447-BDA9-42AA-9D47-35E651E42FAC}" destId="{60F1D09C-FB9D-4753-934C-EE92FC52FCB5}" srcOrd="0" destOrd="0" presId="urn:microsoft.com/office/officeart/2005/8/layout/radial1"/>
    <dgm:cxn modelId="{70D92CD3-DCF1-4CDB-8AEE-BEBFB4874B4B}" type="presOf" srcId="{9EA0A9DF-EF97-4D06-87DA-6D4093230DF4}" destId="{90793EDB-F378-4F5F-80E3-BA8CA349DACC}" srcOrd="1" destOrd="0" presId="urn:microsoft.com/office/officeart/2005/8/layout/radial1"/>
    <dgm:cxn modelId="{5B7D9449-4D70-40B0-A831-269992EA12CE}" srcId="{42DA3B41-FB54-40C6-9B05-E34841EEE9AE}" destId="{FEE6F432-1932-40BA-8EF2-88DD18E353EB}" srcOrd="4" destOrd="0" parTransId="{4859DE03-8580-47BA-ADF7-F07E26867A02}" sibTransId="{6D1A06D6-ADE0-4CBB-893C-A61414197C21}"/>
    <dgm:cxn modelId="{7AB0814C-1047-402E-8B7A-9CA6B8CA635F}" srcId="{42DA3B41-FB54-40C6-9B05-E34841EEE9AE}" destId="{9CF94F67-552A-4B94-95C8-46EF748C7C8E}" srcOrd="0" destOrd="0" parTransId="{802E1F83-7A1F-48AE-9CBA-DB5F38AD2AAC}" sibTransId="{5F2D2EDA-0888-4470-A467-998F9AC33EF1}"/>
    <dgm:cxn modelId="{FEA828FB-C26B-46D5-BCC6-CCD516667CD9}" type="presOf" srcId="{2B5CCD3C-BC20-4220-9577-57C3C6D26658}" destId="{BF9F1A54-F0BC-4F5B-AE2F-60F637C4A102}" srcOrd="0" destOrd="0" presId="urn:microsoft.com/office/officeart/2005/8/layout/radial1"/>
    <dgm:cxn modelId="{206543AE-53A1-4419-B479-58B8EFEC0D03}" type="presOf" srcId="{9EA0A9DF-EF97-4D06-87DA-6D4093230DF4}" destId="{88D7408B-B643-4765-A3C2-6C78D088F279}" srcOrd="0" destOrd="0" presId="urn:microsoft.com/office/officeart/2005/8/layout/radial1"/>
    <dgm:cxn modelId="{642D1788-5B11-47B4-BAAD-4665814057BC}" type="presOf" srcId="{9CF94F67-552A-4B94-95C8-46EF748C7C8E}" destId="{9DB6E75F-506F-46FE-8EE0-C9D4F26EDB06}" srcOrd="0" destOrd="0" presId="urn:microsoft.com/office/officeart/2005/8/layout/radial1"/>
    <dgm:cxn modelId="{68314D39-8744-4EA6-9B1B-7C72F1AFDF37}" srcId="{42DA3B41-FB54-40C6-9B05-E34841EEE9AE}" destId="{550F2589-B6C3-4D46-A02F-182AF2362366}" srcOrd="5" destOrd="0" parTransId="{3CB153D7-92F7-4206-95BA-0EA97A969D50}" sibTransId="{CBDCDE66-9220-4E7D-A910-D14B80B2B492}"/>
    <dgm:cxn modelId="{BFF78990-E98B-4379-8B9B-8A708C82E0FF}" type="presOf" srcId="{3CB153D7-92F7-4206-95BA-0EA97A969D50}" destId="{4FAE8F45-70EE-4AC3-A63C-F9A465D5195E}" srcOrd="1" destOrd="0" presId="urn:microsoft.com/office/officeart/2005/8/layout/radial1"/>
    <dgm:cxn modelId="{247DA3DA-455F-4DB6-A05D-E9DFFB3C1D0A}" srcId="{42DA3B41-FB54-40C6-9B05-E34841EEE9AE}" destId="{DD366A36-9B21-45A3-BE4B-8058A8086EE8}" srcOrd="1" destOrd="0" parTransId="{9F7B5DD3-EBD2-4816-9C70-5229B45B0E74}" sibTransId="{98075648-5AAD-4EB7-B045-5CAC14DBACFB}"/>
    <dgm:cxn modelId="{9BEBEA59-21F1-440F-AEDA-BCA237E6309A}" srcId="{AE1B5306-9BBC-46C2-83CE-B53E91029C7A}" destId="{1AEF5D80-CEDD-41ED-A30D-9E3F1CB9DA47}" srcOrd="1" destOrd="0" parTransId="{AD473F41-5B09-4F3A-9454-DEDC1E682DB7}" sibTransId="{CCD12DEB-04D2-4580-AAE3-7627602F1F88}"/>
    <dgm:cxn modelId="{7C174713-2869-407F-9F23-3EEB7AAC6C8C}" srcId="{42DA3B41-FB54-40C6-9B05-E34841EEE9AE}" destId="{6902850D-88CB-4421-A3E7-C8BF3CBFC061}" srcOrd="2" destOrd="0" parTransId="{2B5CCD3C-BC20-4220-9577-57C3C6D26658}" sibTransId="{9011387C-BE0B-4874-A36B-0983517CE5F9}"/>
    <dgm:cxn modelId="{00E90B03-205C-43FC-B065-15794BE89A78}" type="presOf" srcId="{E04D62FE-898C-4907-88ED-B63EDAAC10C3}" destId="{808314BE-897F-4FEE-B7EC-738DEDF59DA1}" srcOrd="0" destOrd="0" presId="urn:microsoft.com/office/officeart/2005/8/layout/radial1"/>
    <dgm:cxn modelId="{181A626B-CEE7-44C2-941E-717813C06AB3}" type="presOf" srcId="{3CB153D7-92F7-4206-95BA-0EA97A969D50}" destId="{CF531185-9962-457A-9CBD-C539D2CCD910}" srcOrd="0" destOrd="0" presId="urn:microsoft.com/office/officeart/2005/8/layout/radial1"/>
    <dgm:cxn modelId="{E3F4298E-0D68-4D67-AFA6-8B4BB7D30D50}" srcId="{42DA3B41-FB54-40C6-9B05-E34841EEE9AE}" destId="{528AF447-BDA9-42AA-9D47-35E651E42FAC}" srcOrd="3" destOrd="0" parTransId="{E04D62FE-898C-4907-88ED-B63EDAAC10C3}" sibTransId="{19A454BA-8F10-4D3D-AFC7-53B45ABABDB3}"/>
    <dgm:cxn modelId="{C0FEE82B-638C-414E-8A26-0A6236BA5C3F}" srcId="{42DA3B41-FB54-40C6-9B05-E34841EEE9AE}" destId="{84BE6C78-0D0C-4654-9AAF-AF7D6DD45DF3}" srcOrd="6" destOrd="0" parTransId="{9EA0A9DF-EF97-4D06-87DA-6D4093230DF4}" sibTransId="{A8C2E90B-7D01-44FB-9B41-92FF88870D1A}"/>
    <dgm:cxn modelId="{C20C5F0E-612F-41F2-B44F-EA3D3F2E71B9}" type="presOf" srcId="{E04D62FE-898C-4907-88ED-B63EDAAC10C3}" destId="{8E83D165-1259-4BE7-ACC8-3915DC41BDEB}" srcOrd="1" destOrd="0" presId="urn:microsoft.com/office/officeart/2005/8/layout/radial1"/>
    <dgm:cxn modelId="{35F26812-5EC9-4965-8C64-B19335B375E9}" type="presOf" srcId="{42DA3B41-FB54-40C6-9B05-E34841EEE9AE}" destId="{27A2D9C0-9D24-4944-963C-466E978A0CCD}" srcOrd="0" destOrd="0" presId="urn:microsoft.com/office/officeart/2005/8/layout/radial1"/>
    <dgm:cxn modelId="{EA1EC7C9-102F-4E20-B478-4008D7168FDE}" type="presOf" srcId="{6902850D-88CB-4421-A3E7-C8BF3CBFC061}" destId="{93A6AB12-BA94-4839-8651-323396E95DB1}" srcOrd="0" destOrd="0" presId="urn:microsoft.com/office/officeart/2005/8/layout/radial1"/>
    <dgm:cxn modelId="{533B6638-BCA5-481A-AFDA-C93111BC1F18}" type="presOf" srcId="{9F7B5DD3-EBD2-4816-9C70-5229B45B0E74}" destId="{E2275934-2760-45AA-8724-660299E9D90E}" srcOrd="1" destOrd="0" presId="urn:microsoft.com/office/officeart/2005/8/layout/radial1"/>
    <dgm:cxn modelId="{6E3D7B8C-747A-457F-91C6-953FE87769E5}" type="presOf" srcId="{802E1F83-7A1F-48AE-9CBA-DB5F38AD2AAC}" destId="{A25FC14C-8FA6-4849-8A9E-B772A1DEC7CD}" srcOrd="1" destOrd="0" presId="urn:microsoft.com/office/officeart/2005/8/layout/radial1"/>
    <dgm:cxn modelId="{E15316A1-29F1-4ECD-B473-CB720D511B60}" type="presOf" srcId="{4859DE03-8580-47BA-ADF7-F07E26867A02}" destId="{017C5E2C-1302-4D1B-A481-B94896EA4152}" srcOrd="0" destOrd="0" presId="urn:microsoft.com/office/officeart/2005/8/layout/radial1"/>
    <dgm:cxn modelId="{1C715F7D-35EB-4DE7-B809-32DB0B2759B8}" type="presOf" srcId="{FEE6F432-1932-40BA-8EF2-88DD18E353EB}" destId="{ADC7C283-2992-4EFB-993E-85095B5EF744}" srcOrd="0" destOrd="0" presId="urn:microsoft.com/office/officeart/2005/8/layout/radial1"/>
    <dgm:cxn modelId="{1C910B17-C3C1-4E24-B67B-A66D5F3E0F70}" type="presOf" srcId="{84BE6C78-0D0C-4654-9AAF-AF7D6DD45DF3}" destId="{A1680DDB-1703-41BD-BF79-0D0B032F3AEB}" srcOrd="0" destOrd="0" presId="urn:microsoft.com/office/officeart/2005/8/layout/radial1"/>
    <dgm:cxn modelId="{5D4DE886-BD6C-4228-8CDE-F2489CFCE232}" type="presParOf" srcId="{A1483BD1-5373-40A6-9F3B-2E1B9FDC0CFB}" destId="{27A2D9C0-9D24-4944-963C-466E978A0CCD}" srcOrd="0" destOrd="0" presId="urn:microsoft.com/office/officeart/2005/8/layout/radial1"/>
    <dgm:cxn modelId="{F01FE452-2FCF-474D-80DE-811B6A324C83}" type="presParOf" srcId="{A1483BD1-5373-40A6-9F3B-2E1B9FDC0CFB}" destId="{1C34A58B-E273-45D1-AE9C-525E84390CCD}" srcOrd="1" destOrd="0" presId="urn:microsoft.com/office/officeart/2005/8/layout/radial1"/>
    <dgm:cxn modelId="{99BDB0D6-2ED7-455F-9738-97697D8FA5A8}" type="presParOf" srcId="{1C34A58B-E273-45D1-AE9C-525E84390CCD}" destId="{A25FC14C-8FA6-4849-8A9E-B772A1DEC7CD}" srcOrd="0" destOrd="0" presId="urn:microsoft.com/office/officeart/2005/8/layout/radial1"/>
    <dgm:cxn modelId="{2E079D06-395D-4680-B544-D6263F918C7D}" type="presParOf" srcId="{A1483BD1-5373-40A6-9F3B-2E1B9FDC0CFB}" destId="{9DB6E75F-506F-46FE-8EE0-C9D4F26EDB06}" srcOrd="2" destOrd="0" presId="urn:microsoft.com/office/officeart/2005/8/layout/radial1"/>
    <dgm:cxn modelId="{5059A201-EA15-4020-BED2-476565799F0F}" type="presParOf" srcId="{A1483BD1-5373-40A6-9F3B-2E1B9FDC0CFB}" destId="{E033B300-27B4-4FB7-91BC-3A6F77825752}" srcOrd="3" destOrd="0" presId="urn:microsoft.com/office/officeart/2005/8/layout/radial1"/>
    <dgm:cxn modelId="{A3DDCF9A-B31C-42EE-B0DE-6F1D50AB85C5}" type="presParOf" srcId="{E033B300-27B4-4FB7-91BC-3A6F77825752}" destId="{E2275934-2760-45AA-8724-660299E9D90E}" srcOrd="0" destOrd="0" presId="urn:microsoft.com/office/officeart/2005/8/layout/radial1"/>
    <dgm:cxn modelId="{65BB1099-7132-4C7F-B7C8-CBAFC906C658}" type="presParOf" srcId="{A1483BD1-5373-40A6-9F3B-2E1B9FDC0CFB}" destId="{7A5CEFE9-AF51-4659-81FD-FA835AAEE4B3}" srcOrd="4" destOrd="0" presId="urn:microsoft.com/office/officeart/2005/8/layout/radial1"/>
    <dgm:cxn modelId="{4AF305BA-AB3A-46A8-87EA-BD284E4936EA}" type="presParOf" srcId="{A1483BD1-5373-40A6-9F3B-2E1B9FDC0CFB}" destId="{BF9F1A54-F0BC-4F5B-AE2F-60F637C4A102}" srcOrd="5" destOrd="0" presId="urn:microsoft.com/office/officeart/2005/8/layout/radial1"/>
    <dgm:cxn modelId="{A6B50A70-4BCB-48CC-AB22-158D68F34873}" type="presParOf" srcId="{BF9F1A54-F0BC-4F5B-AE2F-60F637C4A102}" destId="{35D14B77-E312-4E19-A683-89886C5C8C9C}" srcOrd="0" destOrd="0" presId="urn:microsoft.com/office/officeart/2005/8/layout/radial1"/>
    <dgm:cxn modelId="{8C142EB9-3BF6-46BA-9D22-0E2169DA6E25}" type="presParOf" srcId="{A1483BD1-5373-40A6-9F3B-2E1B9FDC0CFB}" destId="{93A6AB12-BA94-4839-8651-323396E95DB1}" srcOrd="6" destOrd="0" presId="urn:microsoft.com/office/officeart/2005/8/layout/radial1"/>
    <dgm:cxn modelId="{36992C14-C9B4-45E0-944C-77540B2CF0C7}" type="presParOf" srcId="{A1483BD1-5373-40A6-9F3B-2E1B9FDC0CFB}" destId="{808314BE-897F-4FEE-B7EC-738DEDF59DA1}" srcOrd="7" destOrd="0" presId="urn:microsoft.com/office/officeart/2005/8/layout/radial1"/>
    <dgm:cxn modelId="{D3B8D171-15FE-4944-AA7D-CA558635D3D4}" type="presParOf" srcId="{808314BE-897F-4FEE-B7EC-738DEDF59DA1}" destId="{8E83D165-1259-4BE7-ACC8-3915DC41BDEB}" srcOrd="0" destOrd="0" presId="urn:microsoft.com/office/officeart/2005/8/layout/radial1"/>
    <dgm:cxn modelId="{8093266A-4C25-4D64-844B-D225CA5DF06F}" type="presParOf" srcId="{A1483BD1-5373-40A6-9F3B-2E1B9FDC0CFB}" destId="{60F1D09C-FB9D-4753-934C-EE92FC52FCB5}" srcOrd="8" destOrd="0" presId="urn:microsoft.com/office/officeart/2005/8/layout/radial1"/>
    <dgm:cxn modelId="{FBE345C9-94AF-4B49-A9CE-32E1EF9D452F}" type="presParOf" srcId="{A1483BD1-5373-40A6-9F3B-2E1B9FDC0CFB}" destId="{017C5E2C-1302-4D1B-A481-B94896EA4152}" srcOrd="9" destOrd="0" presId="urn:microsoft.com/office/officeart/2005/8/layout/radial1"/>
    <dgm:cxn modelId="{AA310B17-5C9C-4C47-A7CD-48AC26412CB0}" type="presParOf" srcId="{017C5E2C-1302-4D1B-A481-B94896EA4152}" destId="{6BD5B09C-FF25-43C2-8FFC-200ED2BC48BA}" srcOrd="0" destOrd="0" presId="urn:microsoft.com/office/officeart/2005/8/layout/radial1"/>
    <dgm:cxn modelId="{0791813C-6ADE-4AED-A8E3-FEBABA5296A3}" type="presParOf" srcId="{A1483BD1-5373-40A6-9F3B-2E1B9FDC0CFB}" destId="{ADC7C283-2992-4EFB-993E-85095B5EF744}" srcOrd="10" destOrd="0" presId="urn:microsoft.com/office/officeart/2005/8/layout/radial1"/>
    <dgm:cxn modelId="{675755C0-8AA2-40ED-BB63-AE321ED48F11}" type="presParOf" srcId="{A1483BD1-5373-40A6-9F3B-2E1B9FDC0CFB}" destId="{CF531185-9962-457A-9CBD-C539D2CCD910}" srcOrd="11" destOrd="0" presId="urn:microsoft.com/office/officeart/2005/8/layout/radial1"/>
    <dgm:cxn modelId="{BFFA801D-6EC4-4AA9-AB5F-E8CBA75F7DA9}" type="presParOf" srcId="{CF531185-9962-457A-9CBD-C539D2CCD910}" destId="{4FAE8F45-70EE-4AC3-A63C-F9A465D5195E}" srcOrd="0" destOrd="0" presId="urn:microsoft.com/office/officeart/2005/8/layout/radial1"/>
    <dgm:cxn modelId="{BD7D0D7D-D4F1-49CE-BF6B-81FEE6BFC81E}" type="presParOf" srcId="{A1483BD1-5373-40A6-9F3B-2E1B9FDC0CFB}" destId="{A8551CEA-41A3-428F-A311-6AE2515C984E}" srcOrd="12" destOrd="0" presId="urn:microsoft.com/office/officeart/2005/8/layout/radial1"/>
    <dgm:cxn modelId="{AD4C96FB-B48E-4DEF-ACD8-AEDF6B1E9AE7}" type="presParOf" srcId="{A1483BD1-5373-40A6-9F3B-2E1B9FDC0CFB}" destId="{88D7408B-B643-4765-A3C2-6C78D088F279}" srcOrd="13" destOrd="0" presId="urn:microsoft.com/office/officeart/2005/8/layout/radial1"/>
    <dgm:cxn modelId="{7FB23FF0-6169-40AE-A7C2-734F118BC793}" type="presParOf" srcId="{88D7408B-B643-4765-A3C2-6C78D088F279}" destId="{90793EDB-F378-4F5F-80E3-BA8CA349DACC}" srcOrd="0" destOrd="0" presId="urn:microsoft.com/office/officeart/2005/8/layout/radial1"/>
    <dgm:cxn modelId="{BCA6A148-0B23-4583-ACF6-A577737EEB62}" type="presParOf" srcId="{A1483BD1-5373-40A6-9F3B-2E1B9FDC0CFB}" destId="{A1680DDB-1703-41BD-BF79-0D0B032F3AEB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E55B07-4782-40E9-A4CC-48DB8352DA0A}" type="doc">
      <dgm:prSet loTypeId="urn:microsoft.com/office/officeart/2005/8/layout/radial1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8CB4055-193E-45EE-829C-7C23AD0737BE}">
      <dgm:prSet phldrT="[Text]"/>
      <dgm:spPr/>
      <dgm:t>
        <a:bodyPr/>
        <a:lstStyle/>
        <a:p>
          <a:r>
            <a:rPr lang="bn-BD" b="1" u="sng" dirty="0" smtClean="0">
              <a:latin typeface="NikoshBAN" panose="02000000000000000000" pitchFamily="2" charset="0"/>
              <a:cs typeface="NikoshBAN" panose="02000000000000000000" pitchFamily="2" charset="0"/>
            </a:rPr>
            <a:t>সংবাদপত্রের</a:t>
          </a:r>
          <a:r>
            <a:rPr lang="en-US" b="1" u="sng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b="1" u="sng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প্রতিবেদনের কাঠামো</a:t>
          </a:r>
          <a:endParaRPr lang="en-US" dirty="0"/>
        </a:p>
      </dgm:t>
    </dgm:pt>
    <dgm:pt modelId="{792E6CE1-8CA8-4D8D-87AD-394B8DAF3F18}" type="parTrans" cxnId="{966C04EA-E72A-46FE-A680-FA1F914D733B}">
      <dgm:prSet/>
      <dgm:spPr/>
      <dgm:t>
        <a:bodyPr/>
        <a:lstStyle/>
        <a:p>
          <a:endParaRPr lang="en-US"/>
        </a:p>
      </dgm:t>
    </dgm:pt>
    <dgm:pt modelId="{9658219B-9AD2-48D7-99CF-F1D24F2FA17D}" type="sibTrans" cxnId="{966C04EA-E72A-46FE-A680-FA1F914D733B}">
      <dgm:prSet/>
      <dgm:spPr/>
      <dgm:t>
        <a:bodyPr/>
        <a:lstStyle/>
        <a:p>
          <a:endParaRPr lang="en-US"/>
        </a:p>
      </dgm:t>
    </dgm:pt>
    <dgm:pt modelId="{E246A494-57AB-4BF2-BB66-18C282C398E9}">
      <dgm:prSet phldrT="[Text]"/>
      <dgm:spPr/>
      <dgm:t>
        <a:bodyPr/>
        <a:lstStyle/>
        <a:p>
          <a:r>
            <a:rPr lang="bn-BD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</a:t>
          </a:r>
          <a:r>
            <a:rPr lang="bn-IN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</a:t>
          </a:r>
          <a:r>
            <a:rPr lang="bn-BD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নামঃ</a:t>
          </a:r>
          <a:endParaRPr lang="en-US" dirty="0"/>
        </a:p>
      </dgm:t>
    </dgm:pt>
    <dgm:pt modelId="{2D5E1691-DCF8-4F8B-95C0-EE09BEA09275}" type="parTrans" cxnId="{A473C38E-D6AC-4523-BF4F-D71F661FC966}">
      <dgm:prSet/>
      <dgm:spPr/>
      <dgm:t>
        <a:bodyPr/>
        <a:lstStyle/>
        <a:p>
          <a:endParaRPr lang="en-US"/>
        </a:p>
      </dgm:t>
    </dgm:pt>
    <dgm:pt modelId="{52C60E87-2680-4E1A-907C-D0410566910F}" type="sibTrans" cxnId="{A473C38E-D6AC-4523-BF4F-D71F661FC966}">
      <dgm:prSet/>
      <dgm:spPr/>
      <dgm:t>
        <a:bodyPr/>
        <a:lstStyle/>
        <a:p>
          <a:endParaRPr lang="en-US"/>
        </a:p>
      </dgm:t>
    </dgm:pt>
    <dgm:pt modelId="{5A05FEEA-F911-4520-8101-AD24FC792B99}">
      <dgm:prSet phldrT="[Text]"/>
      <dgm:spPr/>
      <dgm:t>
        <a:bodyPr/>
        <a:lstStyle/>
        <a:p>
          <a:r>
            <a:rPr lang="bn-BD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সূচনা-অনুচ্ছেদঃ</a:t>
          </a:r>
          <a:endParaRPr lang="en-US" dirty="0"/>
        </a:p>
      </dgm:t>
    </dgm:pt>
    <dgm:pt modelId="{18C362A8-11F4-4E93-AA2B-FE2BC1A2CF89}" type="parTrans" cxnId="{6105DD23-0EBE-46BE-949A-A7091D53475A}">
      <dgm:prSet/>
      <dgm:spPr/>
      <dgm:t>
        <a:bodyPr/>
        <a:lstStyle/>
        <a:p>
          <a:endParaRPr lang="en-US"/>
        </a:p>
      </dgm:t>
    </dgm:pt>
    <dgm:pt modelId="{0156E6B0-F1DF-4872-9DA5-62A55830C778}" type="sibTrans" cxnId="{6105DD23-0EBE-46BE-949A-A7091D53475A}">
      <dgm:prSet/>
      <dgm:spPr/>
      <dgm:t>
        <a:bodyPr/>
        <a:lstStyle/>
        <a:p>
          <a:endParaRPr lang="en-US"/>
        </a:p>
      </dgm:t>
    </dgm:pt>
    <dgm:pt modelId="{147BFAB6-99BF-4B1F-BDE0-5613FA8BABB7}">
      <dgm:prSet phldrT="[Text]"/>
      <dgm:spPr/>
      <dgm:t>
        <a:bodyPr/>
        <a:lstStyle/>
        <a:p>
          <a:r>
            <a:rPr lang="bn-BD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উৎস-সূত্রঃ</a:t>
          </a:r>
          <a:endParaRPr lang="en-US" dirty="0"/>
        </a:p>
      </dgm:t>
    </dgm:pt>
    <dgm:pt modelId="{D7C34380-EBB6-48ED-B68C-5BCE4B778E47}" type="parTrans" cxnId="{B6A3D048-21C7-4941-B332-7E657F96C31D}">
      <dgm:prSet/>
      <dgm:spPr/>
      <dgm:t>
        <a:bodyPr/>
        <a:lstStyle/>
        <a:p>
          <a:endParaRPr lang="en-US"/>
        </a:p>
      </dgm:t>
    </dgm:pt>
    <dgm:pt modelId="{E504623C-82A1-421C-B071-936F14DC4B1D}" type="sibTrans" cxnId="{B6A3D048-21C7-4941-B332-7E657F96C31D}">
      <dgm:prSet/>
      <dgm:spPr/>
      <dgm:t>
        <a:bodyPr/>
        <a:lstStyle/>
        <a:p>
          <a:endParaRPr lang="en-US"/>
        </a:p>
      </dgm:t>
    </dgm:pt>
    <dgm:pt modelId="{0AFAA652-E127-421B-91D4-8BADD33A35C4}">
      <dgm:prSet/>
      <dgm:spPr/>
      <dgm:t>
        <a:bodyPr/>
        <a:lstStyle/>
        <a:p>
          <a:r>
            <a:rPr lang="bn-BD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ব্যক্তিনাম পরিহারঃ</a:t>
          </a:r>
          <a:endParaRPr lang="en-US"/>
        </a:p>
      </dgm:t>
    </dgm:pt>
    <dgm:pt modelId="{D4B21654-19B8-46A5-A0E2-77064424B305}" type="parTrans" cxnId="{225AD984-F22B-44B1-AB50-2BCFE5729EA9}">
      <dgm:prSet/>
      <dgm:spPr/>
      <dgm:t>
        <a:bodyPr/>
        <a:lstStyle/>
        <a:p>
          <a:endParaRPr lang="en-US"/>
        </a:p>
      </dgm:t>
    </dgm:pt>
    <dgm:pt modelId="{1EEEF8B3-C682-405C-9C1C-9CD47D6F4F48}" type="sibTrans" cxnId="{225AD984-F22B-44B1-AB50-2BCFE5729EA9}">
      <dgm:prSet/>
      <dgm:spPr/>
      <dgm:t>
        <a:bodyPr/>
        <a:lstStyle/>
        <a:p>
          <a:endParaRPr lang="en-US"/>
        </a:p>
      </dgm:t>
    </dgm:pt>
    <dgm:pt modelId="{367EBB2D-515F-4CC0-B3F9-8869B4CAB671}">
      <dgm:prSet/>
      <dgm:spPr/>
      <dgm:t>
        <a:bodyPr/>
        <a:lstStyle/>
        <a:p>
          <a:r>
            <a:rPr lang="bn-BD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সাধারণ তথ্যঃ</a:t>
          </a:r>
          <a:endParaRPr lang="en-US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796B70-5614-4647-8AC9-6446C147B326}" type="parTrans" cxnId="{32D345AC-F50B-451C-AE2E-C2F497D58880}">
      <dgm:prSet/>
      <dgm:spPr/>
      <dgm:t>
        <a:bodyPr/>
        <a:lstStyle/>
        <a:p>
          <a:endParaRPr lang="en-US"/>
        </a:p>
      </dgm:t>
    </dgm:pt>
    <dgm:pt modelId="{BC507330-C690-4589-9E71-E99920609907}" type="sibTrans" cxnId="{32D345AC-F50B-451C-AE2E-C2F497D58880}">
      <dgm:prSet/>
      <dgm:spPr/>
      <dgm:t>
        <a:bodyPr/>
        <a:lstStyle/>
        <a:p>
          <a:endParaRPr lang="en-US"/>
        </a:p>
      </dgm:t>
    </dgm:pt>
    <dgm:pt modelId="{F926FB49-61D5-4FD8-BF36-DF9D59120E7C}" type="pres">
      <dgm:prSet presAssocID="{0AE55B07-4782-40E9-A4CC-48DB8352DA0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456D2A4-2F6D-4D34-848E-93519FEA2F5A}" type="pres">
      <dgm:prSet presAssocID="{58CB4055-193E-45EE-829C-7C23AD0737BE}" presName="centerShape" presStyleLbl="node0" presStyleIdx="0" presStyleCnt="1"/>
      <dgm:spPr/>
    </dgm:pt>
    <dgm:pt modelId="{1BD605BB-B555-4BD0-9825-83E8C47E6A4F}" type="pres">
      <dgm:prSet presAssocID="{2D5E1691-DCF8-4F8B-95C0-EE09BEA09275}" presName="Name9" presStyleLbl="parChTrans1D2" presStyleIdx="0" presStyleCnt="5"/>
      <dgm:spPr/>
    </dgm:pt>
    <dgm:pt modelId="{D20881A7-45EA-47B5-87C2-7D6CE95EADDF}" type="pres">
      <dgm:prSet presAssocID="{2D5E1691-DCF8-4F8B-95C0-EE09BEA09275}" presName="connTx" presStyleLbl="parChTrans1D2" presStyleIdx="0" presStyleCnt="5"/>
      <dgm:spPr/>
    </dgm:pt>
    <dgm:pt modelId="{621A0B98-D7E4-4ADE-96A5-7AFAC19ACAA2}" type="pres">
      <dgm:prSet presAssocID="{E246A494-57AB-4BF2-BB66-18C282C398E9}" presName="node" presStyleLbl="node1" presStyleIdx="0" presStyleCnt="5">
        <dgm:presLayoutVars>
          <dgm:bulletEnabled val="1"/>
        </dgm:presLayoutVars>
      </dgm:prSet>
      <dgm:spPr/>
    </dgm:pt>
    <dgm:pt modelId="{2CEA970A-9369-4338-91F1-875E41CF1B89}" type="pres">
      <dgm:prSet presAssocID="{18C362A8-11F4-4E93-AA2B-FE2BC1A2CF89}" presName="Name9" presStyleLbl="parChTrans1D2" presStyleIdx="1" presStyleCnt="5"/>
      <dgm:spPr/>
    </dgm:pt>
    <dgm:pt modelId="{CFFE8BB3-5F40-48F3-9959-A70B79CA01BB}" type="pres">
      <dgm:prSet presAssocID="{18C362A8-11F4-4E93-AA2B-FE2BC1A2CF89}" presName="connTx" presStyleLbl="parChTrans1D2" presStyleIdx="1" presStyleCnt="5"/>
      <dgm:spPr/>
    </dgm:pt>
    <dgm:pt modelId="{00C7DE2B-65AE-4A48-B1E4-6A30755EC6A1}" type="pres">
      <dgm:prSet presAssocID="{5A05FEEA-F911-4520-8101-AD24FC792B99}" presName="node" presStyleLbl="node1" presStyleIdx="1" presStyleCnt="5">
        <dgm:presLayoutVars>
          <dgm:bulletEnabled val="1"/>
        </dgm:presLayoutVars>
      </dgm:prSet>
      <dgm:spPr/>
    </dgm:pt>
    <dgm:pt modelId="{867DFCDF-43D0-430F-84D5-C63AD4C10E44}" type="pres">
      <dgm:prSet presAssocID="{D7C34380-EBB6-48ED-B68C-5BCE4B778E47}" presName="Name9" presStyleLbl="parChTrans1D2" presStyleIdx="2" presStyleCnt="5"/>
      <dgm:spPr/>
    </dgm:pt>
    <dgm:pt modelId="{9CC9D813-A2BF-4F53-822B-8BFD0A490C5F}" type="pres">
      <dgm:prSet presAssocID="{D7C34380-EBB6-48ED-B68C-5BCE4B778E47}" presName="connTx" presStyleLbl="parChTrans1D2" presStyleIdx="2" presStyleCnt="5"/>
      <dgm:spPr/>
    </dgm:pt>
    <dgm:pt modelId="{7126E630-3C83-4929-B20B-7F3243E41907}" type="pres">
      <dgm:prSet presAssocID="{147BFAB6-99BF-4B1F-BDE0-5613FA8BABB7}" presName="node" presStyleLbl="node1" presStyleIdx="2" presStyleCnt="5">
        <dgm:presLayoutVars>
          <dgm:bulletEnabled val="1"/>
        </dgm:presLayoutVars>
      </dgm:prSet>
      <dgm:spPr/>
    </dgm:pt>
    <dgm:pt modelId="{DA423B83-13A3-40B9-9AAE-59ADF42492AA}" type="pres">
      <dgm:prSet presAssocID="{D4B21654-19B8-46A5-A0E2-77064424B305}" presName="Name9" presStyleLbl="parChTrans1D2" presStyleIdx="3" presStyleCnt="5"/>
      <dgm:spPr/>
    </dgm:pt>
    <dgm:pt modelId="{595F777C-6B42-4CC4-A70A-6E53AA25F8B0}" type="pres">
      <dgm:prSet presAssocID="{D4B21654-19B8-46A5-A0E2-77064424B305}" presName="connTx" presStyleLbl="parChTrans1D2" presStyleIdx="3" presStyleCnt="5"/>
      <dgm:spPr/>
    </dgm:pt>
    <dgm:pt modelId="{ABF8846A-D7D2-4F1A-B1F0-0533C584DF1A}" type="pres">
      <dgm:prSet presAssocID="{0AFAA652-E127-421B-91D4-8BADD33A35C4}" presName="node" presStyleLbl="node1" presStyleIdx="3" presStyleCnt="5">
        <dgm:presLayoutVars>
          <dgm:bulletEnabled val="1"/>
        </dgm:presLayoutVars>
      </dgm:prSet>
      <dgm:spPr/>
    </dgm:pt>
    <dgm:pt modelId="{FC5C7F4F-8CF1-4AE0-8678-A31D25CE585C}" type="pres">
      <dgm:prSet presAssocID="{E0796B70-5614-4647-8AC9-6446C147B326}" presName="Name9" presStyleLbl="parChTrans1D2" presStyleIdx="4" presStyleCnt="5"/>
      <dgm:spPr/>
    </dgm:pt>
    <dgm:pt modelId="{48E7FF83-5A07-43F7-9F48-E78BD2E318B0}" type="pres">
      <dgm:prSet presAssocID="{E0796B70-5614-4647-8AC9-6446C147B326}" presName="connTx" presStyleLbl="parChTrans1D2" presStyleIdx="4" presStyleCnt="5"/>
      <dgm:spPr/>
    </dgm:pt>
    <dgm:pt modelId="{6AF3E00A-73B5-4D01-8C23-EB535C02BE05}" type="pres">
      <dgm:prSet presAssocID="{367EBB2D-515F-4CC0-B3F9-8869B4CAB671}" presName="node" presStyleLbl="node1" presStyleIdx="4" presStyleCnt="5">
        <dgm:presLayoutVars>
          <dgm:bulletEnabled val="1"/>
        </dgm:presLayoutVars>
      </dgm:prSet>
      <dgm:spPr/>
    </dgm:pt>
  </dgm:ptLst>
  <dgm:cxnLst>
    <dgm:cxn modelId="{C146CDA3-1B8B-4BC8-9933-A5D3E3CD6D29}" type="presOf" srcId="{147BFAB6-99BF-4B1F-BDE0-5613FA8BABB7}" destId="{7126E630-3C83-4929-B20B-7F3243E41907}" srcOrd="0" destOrd="0" presId="urn:microsoft.com/office/officeart/2005/8/layout/radial1"/>
    <dgm:cxn modelId="{32D345AC-F50B-451C-AE2E-C2F497D58880}" srcId="{58CB4055-193E-45EE-829C-7C23AD0737BE}" destId="{367EBB2D-515F-4CC0-B3F9-8869B4CAB671}" srcOrd="4" destOrd="0" parTransId="{E0796B70-5614-4647-8AC9-6446C147B326}" sibTransId="{BC507330-C690-4589-9E71-E99920609907}"/>
    <dgm:cxn modelId="{225AD984-F22B-44B1-AB50-2BCFE5729EA9}" srcId="{58CB4055-193E-45EE-829C-7C23AD0737BE}" destId="{0AFAA652-E127-421B-91D4-8BADD33A35C4}" srcOrd="3" destOrd="0" parTransId="{D4B21654-19B8-46A5-A0E2-77064424B305}" sibTransId="{1EEEF8B3-C682-405C-9C1C-9CD47D6F4F48}"/>
    <dgm:cxn modelId="{2A14D40E-A3B2-49C4-AAC0-A427D9FBCF0A}" type="presOf" srcId="{2D5E1691-DCF8-4F8B-95C0-EE09BEA09275}" destId="{D20881A7-45EA-47B5-87C2-7D6CE95EADDF}" srcOrd="1" destOrd="0" presId="urn:microsoft.com/office/officeart/2005/8/layout/radial1"/>
    <dgm:cxn modelId="{A473C38E-D6AC-4523-BF4F-D71F661FC966}" srcId="{58CB4055-193E-45EE-829C-7C23AD0737BE}" destId="{E246A494-57AB-4BF2-BB66-18C282C398E9}" srcOrd="0" destOrd="0" parTransId="{2D5E1691-DCF8-4F8B-95C0-EE09BEA09275}" sibTransId="{52C60E87-2680-4E1A-907C-D0410566910F}"/>
    <dgm:cxn modelId="{8E28958A-F8FB-4DA8-9ACE-CDEBF114ACAF}" type="presOf" srcId="{D7C34380-EBB6-48ED-B68C-5BCE4B778E47}" destId="{867DFCDF-43D0-430F-84D5-C63AD4C10E44}" srcOrd="0" destOrd="0" presId="urn:microsoft.com/office/officeart/2005/8/layout/radial1"/>
    <dgm:cxn modelId="{5B1CE7DF-1DF2-4E04-A305-6D6189EF63CC}" type="presOf" srcId="{0AE55B07-4782-40E9-A4CC-48DB8352DA0A}" destId="{F926FB49-61D5-4FD8-BF36-DF9D59120E7C}" srcOrd="0" destOrd="0" presId="urn:microsoft.com/office/officeart/2005/8/layout/radial1"/>
    <dgm:cxn modelId="{58EEAF5C-FB7F-456B-B904-B3C82A16E530}" type="presOf" srcId="{E0796B70-5614-4647-8AC9-6446C147B326}" destId="{FC5C7F4F-8CF1-4AE0-8678-A31D25CE585C}" srcOrd="0" destOrd="0" presId="urn:microsoft.com/office/officeart/2005/8/layout/radial1"/>
    <dgm:cxn modelId="{6105DD23-0EBE-46BE-949A-A7091D53475A}" srcId="{58CB4055-193E-45EE-829C-7C23AD0737BE}" destId="{5A05FEEA-F911-4520-8101-AD24FC792B99}" srcOrd="1" destOrd="0" parTransId="{18C362A8-11F4-4E93-AA2B-FE2BC1A2CF89}" sibTransId="{0156E6B0-F1DF-4872-9DA5-62A55830C778}"/>
    <dgm:cxn modelId="{38735D1E-4DA9-4CC1-BE96-F693C61C8BE3}" type="presOf" srcId="{D7C34380-EBB6-48ED-B68C-5BCE4B778E47}" destId="{9CC9D813-A2BF-4F53-822B-8BFD0A490C5F}" srcOrd="1" destOrd="0" presId="urn:microsoft.com/office/officeart/2005/8/layout/radial1"/>
    <dgm:cxn modelId="{3D8FD9C8-FF49-48F2-A5CD-E1E8AC9FD5DD}" type="presOf" srcId="{58CB4055-193E-45EE-829C-7C23AD0737BE}" destId="{1456D2A4-2F6D-4D34-848E-93519FEA2F5A}" srcOrd="0" destOrd="0" presId="urn:microsoft.com/office/officeart/2005/8/layout/radial1"/>
    <dgm:cxn modelId="{2B9DC567-52CD-4947-A32E-67FA6BCC8110}" type="presOf" srcId="{18C362A8-11F4-4E93-AA2B-FE2BC1A2CF89}" destId="{CFFE8BB3-5F40-48F3-9959-A70B79CA01BB}" srcOrd="1" destOrd="0" presId="urn:microsoft.com/office/officeart/2005/8/layout/radial1"/>
    <dgm:cxn modelId="{1B420664-C7BE-44B4-916D-437229B2E76A}" type="presOf" srcId="{5A05FEEA-F911-4520-8101-AD24FC792B99}" destId="{00C7DE2B-65AE-4A48-B1E4-6A30755EC6A1}" srcOrd="0" destOrd="0" presId="urn:microsoft.com/office/officeart/2005/8/layout/radial1"/>
    <dgm:cxn modelId="{B6A3D048-21C7-4941-B332-7E657F96C31D}" srcId="{58CB4055-193E-45EE-829C-7C23AD0737BE}" destId="{147BFAB6-99BF-4B1F-BDE0-5613FA8BABB7}" srcOrd="2" destOrd="0" parTransId="{D7C34380-EBB6-48ED-B68C-5BCE4B778E47}" sibTransId="{E504623C-82A1-421C-B071-936F14DC4B1D}"/>
    <dgm:cxn modelId="{65B9172F-C776-4EB9-9DD1-3593B9909400}" type="presOf" srcId="{E0796B70-5614-4647-8AC9-6446C147B326}" destId="{48E7FF83-5A07-43F7-9F48-E78BD2E318B0}" srcOrd="1" destOrd="0" presId="urn:microsoft.com/office/officeart/2005/8/layout/radial1"/>
    <dgm:cxn modelId="{AED59B97-CE61-4789-BDBC-279F3EC848C4}" type="presOf" srcId="{367EBB2D-515F-4CC0-B3F9-8869B4CAB671}" destId="{6AF3E00A-73B5-4D01-8C23-EB535C02BE05}" srcOrd="0" destOrd="0" presId="urn:microsoft.com/office/officeart/2005/8/layout/radial1"/>
    <dgm:cxn modelId="{5AF91E30-A44F-4862-96F9-2A15FFABD0F0}" type="presOf" srcId="{2D5E1691-DCF8-4F8B-95C0-EE09BEA09275}" destId="{1BD605BB-B555-4BD0-9825-83E8C47E6A4F}" srcOrd="0" destOrd="0" presId="urn:microsoft.com/office/officeart/2005/8/layout/radial1"/>
    <dgm:cxn modelId="{C101C23C-11F3-4F29-8E6F-012C66844070}" type="presOf" srcId="{E246A494-57AB-4BF2-BB66-18C282C398E9}" destId="{621A0B98-D7E4-4ADE-96A5-7AFAC19ACAA2}" srcOrd="0" destOrd="0" presId="urn:microsoft.com/office/officeart/2005/8/layout/radial1"/>
    <dgm:cxn modelId="{2DCA7352-DB0D-451C-8D22-4E6DC3715E0E}" type="presOf" srcId="{0AFAA652-E127-421B-91D4-8BADD33A35C4}" destId="{ABF8846A-D7D2-4F1A-B1F0-0533C584DF1A}" srcOrd="0" destOrd="0" presId="urn:microsoft.com/office/officeart/2005/8/layout/radial1"/>
    <dgm:cxn modelId="{92481443-92E4-4B01-B367-A920E1B3F0CC}" type="presOf" srcId="{D4B21654-19B8-46A5-A0E2-77064424B305}" destId="{DA423B83-13A3-40B9-9AAE-59ADF42492AA}" srcOrd="0" destOrd="0" presId="urn:microsoft.com/office/officeart/2005/8/layout/radial1"/>
    <dgm:cxn modelId="{966C04EA-E72A-46FE-A680-FA1F914D733B}" srcId="{0AE55B07-4782-40E9-A4CC-48DB8352DA0A}" destId="{58CB4055-193E-45EE-829C-7C23AD0737BE}" srcOrd="0" destOrd="0" parTransId="{792E6CE1-8CA8-4D8D-87AD-394B8DAF3F18}" sibTransId="{9658219B-9AD2-48D7-99CF-F1D24F2FA17D}"/>
    <dgm:cxn modelId="{DE6E6AF6-0794-4AD9-9F63-8F550C730870}" type="presOf" srcId="{D4B21654-19B8-46A5-A0E2-77064424B305}" destId="{595F777C-6B42-4CC4-A70A-6E53AA25F8B0}" srcOrd="1" destOrd="0" presId="urn:microsoft.com/office/officeart/2005/8/layout/radial1"/>
    <dgm:cxn modelId="{ABAB0D86-C186-420E-B813-908239C2F072}" type="presOf" srcId="{18C362A8-11F4-4E93-AA2B-FE2BC1A2CF89}" destId="{2CEA970A-9369-4338-91F1-875E41CF1B89}" srcOrd="0" destOrd="0" presId="urn:microsoft.com/office/officeart/2005/8/layout/radial1"/>
    <dgm:cxn modelId="{F65C906D-C3AA-47BA-8027-B64C98CDAB23}" type="presParOf" srcId="{F926FB49-61D5-4FD8-BF36-DF9D59120E7C}" destId="{1456D2A4-2F6D-4D34-848E-93519FEA2F5A}" srcOrd="0" destOrd="0" presId="urn:microsoft.com/office/officeart/2005/8/layout/radial1"/>
    <dgm:cxn modelId="{8B9E8200-290E-4960-ADD4-47DB2FC1CB9C}" type="presParOf" srcId="{F926FB49-61D5-4FD8-BF36-DF9D59120E7C}" destId="{1BD605BB-B555-4BD0-9825-83E8C47E6A4F}" srcOrd="1" destOrd="0" presId="urn:microsoft.com/office/officeart/2005/8/layout/radial1"/>
    <dgm:cxn modelId="{0EAE36EE-3999-4E8C-BBCE-2AEECFE1E2EC}" type="presParOf" srcId="{1BD605BB-B555-4BD0-9825-83E8C47E6A4F}" destId="{D20881A7-45EA-47B5-87C2-7D6CE95EADDF}" srcOrd="0" destOrd="0" presId="urn:microsoft.com/office/officeart/2005/8/layout/radial1"/>
    <dgm:cxn modelId="{58249AC1-FB9D-4D3B-9ADB-F92A856709A3}" type="presParOf" srcId="{F926FB49-61D5-4FD8-BF36-DF9D59120E7C}" destId="{621A0B98-D7E4-4ADE-96A5-7AFAC19ACAA2}" srcOrd="2" destOrd="0" presId="urn:microsoft.com/office/officeart/2005/8/layout/radial1"/>
    <dgm:cxn modelId="{F42438A9-8445-464D-8D99-B4A77D94BC22}" type="presParOf" srcId="{F926FB49-61D5-4FD8-BF36-DF9D59120E7C}" destId="{2CEA970A-9369-4338-91F1-875E41CF1B89}" srcOrd="3" destOrd="0" presId="urn:microsoft.com/office/officeart/2005/8/layout/radial1"/>
    <dgm:cxn modelId="{6D85E745-0203-4859-A08D-7BFDED601ECA}" type="presParOf" srcId="{2CEA970A-9369-4338-91F1-875E41CF1B89}" destId="{CFFE8BB3-5F40-48F3-9959-A70B79CA01BB}" srcOrd="0" destOrd="0" presId="urn:microsoft.com/office/officeart/2005/8/layout/radial1"/>
    <dgm:cxn modelId="{11E95890-B450-4060-9889-BF1E28929625}" type="presParOf" srcId="{F926FB49-61D5-4FD8-BF36-DF9D59120E7C}" destId="{00C7DE2B-65AE-4A48-B1E4-6A30755EC6A1}" srcOrd="4" destOrd="0" presId="urn:microsoft.com/office/officeart/2005/8/layout/radial1"/>
    <dgm:cxn modelId="{4339EC56-6386-47F7-8455-61F0DDA09C72}" type="presParOf" srcId="{F926FB49-61D5-4FD8-BF36-DF9D59120E7C}" destId="{867DFCDF-43D0-430F-84D5-C63AD4C10E44}" srcOrd="5" destOrd="0" presId="urn:microsoft.com/office/officeart/2005/8/layout/radial1"/>
    <dgm:cxn modelId="{9044B604-CC1E-48A6-B980-14F7E08EFD57}" type="presParOf" srcId="{867DFCDF-43D0-430F-84D5-C63AD4C10E44}" destId="{9CC9D813-A2BF-4F53-822B-8BFD0A490C5F}" srcOrd="0" destOrd="0" presId="urn:microsoft.com/office/officeart/2005/8/layout/radial1"/>
    <dgm:cxn modelId="{C1B26C39-2725-4E15-8E90-9B8EA7D852A7}" type="presParOf" srcId="{F926FB49-61D5-4FD8-BF36-DF9D59120E7C}" destId="{7126E630-3C83-4929-B20B-7F3243E41907}" srcOrd="6" destOrd="0" presId="urn:microsoft.com/office/officeart/2005/8/layout/radial1"/>
    <dgm:cxn modelId="{74A5A237-BF9A-43C2-A7AC-30808CA52880}" type="presParOf" srcId="{F926FB49-61D5-4FD8-BF36-DF9D59120E7C}" destId="{DA423B83-13A3-40B9-9AAE-59ADF42492AA}" srcOrd="7" destOrd="0" presId="urn:microsoft.com/office/officeart/2005/8/layout/radial1"/>
    <dgm:cxn modelId="{48E2A453-2F7E-40C6-B8A2-641099FB21AA}" type="presParOf" srcId="{DA423B83-13A3-40B9-9AAE-59ADF42492AA}" destId="{595F777C-6B42-4CC4-A70A-6E53AA25F8B0}" srcOrd="0" destOrd="0" presId="urn:microsoft.com/office/officeart/2005/8/layout/radial1"/>
    <dgm:cxn modelId="{AEA0CFC1-8CF5-4B0B-A72A-C0CA8E4B482B}" type="presParOf" srcId="{F926FB49-61D5-4FD8-BF36-DF9D59120E7C}" destId="{ABF8846A-D7D2-4F1A-B1F0-0533C584DF1A}" srcOrd="8" destOrd="0" presId="urn:microsoft.com/office/officeart/2005/8/layout/radial1"/>
    <dgm:cxn modelId="{E612DCF7-E0C2-48B8-BC29-AC650E0AE3E3}" type="presParOf" srcId="{F926FB49-61D5-4FD8-BF36-DF9D59120E7C}" destId="{FC5C7F4F-8CF1-4AE0-8678-A31D25CE585C}" srcOrd="9" destOrd="0" presId="urn:microsoft.com/office/officeart/2005/8/layout/radial1"/>
    <dgm:cxn modelId="{07D51C03-473A-4497-B422-F9AFDD525A44}" type="presParOf" srcId="{FC5C7F4F-8CF1-4AE0-8678-A31D25CE585C}" destId="{48E7FF83-5A07-43F7-9F48-E78BD2E318B0}" srcOrd="0" destOrd="0" presId="urn:microsoft.com/office/officeart/2005/8/layout/radial1"/>
    <dgm:cxn modelId="{5F9ED24F-CA53-4E56-AD69-0F57F2BF4747}" type="presParOf" srcId="{F926FB49-61D5-4FD8-BF36-DF9D59120E7C}" destId="{6AF3E00A-73B5-4D01-8C23-EB535C02BE05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A2D9C0-9D24-4944-963C-466E978A0CCD}">
      <dsp:nvSpPr>
        <dsp:cNvPr id="0" name=""/>
        <dsp:cNvSpPr/>
      </dsp:nvSpPr>
      <dsp:spPr>
        <a:xfrm>
          <a:off x="3276596" y="2362201"/>
          <a:ext cx="2057407" cy="20004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u="sng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প্রতিবেদনের বৈশিষ্ট</a:t>
          </a:r>
          <a:r>
            <a:rPr lang="en-US" sz="2800" u="sng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্য</a:t>
          </a:r>
          <a:endParaRPr lang="en-US" sz="2800" kern="1200" dirty="0"/>
        </a:p>
      </dsp:txBody>
      <dsp:txXfrm>
        <a:off x="3577896" y="2655156"/>
        <a:ext cx="1454807" cy="1414513"/>
      </dsp:txXfrm>
    </dsp:sp>
    <dsp:sp modelId="{1C34A58B-E273-45D1-AE9C-525E84390CCD}">
      <dsp:nvSpPr>
        <dsp:cNvPr id="0" name=""/>
        <dsp:cNvSpPr/>
      </dsp:nvSpPr>
      <dsp:spPr>
        <a:xfrm rot="16200000">
          <a:off x="3971299" y="2010760"/>
          <a:ext cx="668001" cy="34881"/>
        </a:xfrm>
        <a:custGeom>
          <a:avLst/>
          <a:gdLst/>
          <a:ahLst/>
          <a:cxnLst/>
          <a:rect l="0" t="0" r="0" b="0"/>
          <a:pathLst>
            <a:path>
              <a:moveTo>
                <a:pt x="0" y="17440"/>
              </a:moveTo>
              <a:lnTo>
                <a:pt x="668001" y="174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88599" y="2011501"/>
        <a:ext cx="33400" cy="33400"/>
      </dsp:txXfrm>
    </dsp:sp>
    <dsp:sp modelId="{9DB6E75F-506F-46FE-8EE0-C9D4F26EDB06}">
      <dsp:nvSpPr>
        <dsp:cNvPr id="0" name=""/>
        <dsp:cNvSpPr/>
      </dsp:nvSpPr>
      <dsp:spPr>
        <a:xfrm>
          <a:off x="3470990" y="25581"/>
          <a:ext cx="1668619" cy="1668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নির্দিষ্ট কাঠামো</a:t>
          </a:r>
          <a:endParaRPr lang="en-US" sz="2700" kern="1200" dirty="0"/>
        </a:p>
      </dsp:txBody>
      <dsp:txXfrm>
        <a:off x="3715354" y="269945"/>
        <a:ext cx="1179891" cy="1179891"/>
      </dsp:txXfrm>
    </dsp:sp>
    <dsp:sp modelId="{E033B300-27B4-4FB7-91BC-3A6F77825752}">
      <dsp:nvSpPr>
        <dsp:cNvPr id="0" name=""/>
        <dsp:cNvSpPr/>
      </dsp:nvSpPr>
      <dsp:spPr>
        <a:xfrm rot="19297270">
          <a:off x="5032576" y="2511254"/>
          <a:ext cx="650828" cy="34881"/>
        </a:xfrm>
        <a:custGeom>
          <a:avLst/>
          <a:gdLst/>
          <a:ahLst/>
          <a:cxnLst/>
          <a:rect l="0" t="0" r="0" b="0"/>
          <a:pathLst>
            <a:path>
              <a:moveTo>
                <a:pt x="0" y="17440"/>
              </a:moveTo>
              <a:lnTo>
                <a:pt x="650828" y="174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41719" y="2512424"/>
        <a:ext cx="32541" cy="32541"/>
      </dsp:txXfrm>
    </dsp:sp>
    <dsp:sp modelId="{7A5CEFE9-AF51-4659-81FD-FA835AAEE4B3}">
      <dsp:nvSpPr>
        <dsp:cNvPr id="0" name=""/>
        <dsp:cNvSpPr/>
      </dsp:nvSpPr>
      <dsp:spPr>
        <a:xfrm>
          <a:off x="5432814" y="974361"/>
          <a:ext cx="1668619" cy="1668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স্পষ্টতা</a:t>
          </a:r>
          <a:endParaRPr lang="en-US" sz="2700" kern="1200" dirty="0"/>
        </a:p>
      </dsp:txBody>
      <dsp:txXfrm>
        <a:off x="5677178" y="1218725"/>
        <a:ext cx="1179891" cy="1179891"/>
      </dsp:txXfrm>
    </dsp:sp>
    <dsp:sp modelId="{BF9F1A54-F0BC-4F5B-AE2F-60F637C4A102}">
      <dsp:nvSpPr>
        <dsp:cNvPr id="0" name=""/>
        <dsp:cNvSpPr/>
      </dsp:nvSpPr>
      <dsp:spPr>
        <a:xfrm rot="771429">
          <a:off x="5298744" y="3644869"/>
          <a:ext cx="640978" cy="34881"/>
        </a:xfrm>
        <a:custGeom>
          <a:avLst/>
          <a:gdLst/>
          <a:ahLst/>
          <a:cxnLst/>
          <a:rect l="0" t="0" r="0" b="0"/>
          <a:pathLst>
            <a:path>
              <a:moveTo>
                <a:pt x="0" y="17440"/>
              </a:moveTo>
              <a:lnTo>
                <a:pt x="640978" y="174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03209" y="3646286"/>
        <a:ext cx="32048" cy="32048"/>
      </dsp:txXfrm>
    </dsp:sp>
    <dsp:sp modelId="{93A6AB12-BA94-4839-8651-323396E95DB1}">
      <dsp:nvSpPr>
        <dsp:cNvPr id="0" name=""/>
        <dsp:cNvSpPr/>
      </dsp:nvSpPr>
      <dsp:spPr>
        <a:xfrm>
          <a:off x="5910769" y="3084968"/>
          <a:ext cx="1668619" cy="1668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b="1" kern="120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সঠিক তথ্য</a:t>
          </a:r>
          <a:endParaRPr lang="en-US" sz="2700" kern="1200"/>
        </a:p>
      </dsp:txBody>
      <dsp:txXfrm>
        <a:off x="6155133" y="3329332"/>
        <a:ext cx="1179891" cy="1179891"/>
      </dsp:txXfrm>
    </dsp:sp>
    <dsp:sp modelId="{808314BE-897F-4FEE-B7EC-738DEDF59DA1}">
      <dsp:nvSpPr>
        <dsp:cNvPr id="0" name=""/>
        <dsp:cNvSpPr/>
      </dsp:nvSpPr>
      <dsp:spPr>
        <a:xfrm rot="3857143">
          <a:off x="4553908" y="4549392"/>
          <a:ext cx="662818" cy="34881"/>
        </a:xfrm>
        <a:custGeom>
          <a:avLst/>
          <a:gdLst/>
          <a:ahLst/>
          <a:cxnLst/>
          <a:rect l="0" t="0" r="0" b="0"/>
          <a:pathLst>
            <a:path>
              <a:moveTo>
                <a:pt x="0" y="17440"/>
              </a:moveTo>
              <a:lnTo>
                <a:pt x="662818" y="174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868747" y="4550262"/>
        <a:ext cx="33140" cy="33140"/>
      </dsp:txXfrm>
    </dsp:sp>
    <dsp:sp modelId="{60F1D09C-FB9D-4753-934C-EE92FC52FCB5}">
      <dsp:nvSpPr>
        <dsp:cNvPr id="0" name=""/>
        <dsp:cNvSpPr/>
      </dsp:nvSpPr>
      <dsp:spPr>
        <a:xfrm>
          <a:off x="4556794" y="4782799"/>
          <a:ext cx="1668619" cy="1668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সংক্ষিপ্ততা</a:t>
          </a:r>
          <a:endParaRPr lang="en-US" sz="2700" kern="1200" dirty="0"/>
        </a:p>
      </dsp:txBody>
      <dsp:txXfrm>
        <a:off x="4801158" y="5027163"/>
        <a:ext cx="1179891" cy="1179891"/>
      </dsp:txXfrm>
    </dsp:sp>
    <dsp:sp modelId="{017C5E2C-1302-4D1B-A481-B94896EA4152}">
      <dsp:nvSpPr>
        <dsp:cNvPr id="0" name=""/>
        <dsp:cNvSpPr/>
      </dsp:nvSpPr>
      <dsp:spPr>
        <a:xfrm rot="6942857">
          <a:off x="3393873" y="4549392"/>
          <a:ext cx="662818" cy="34881"/>
        </a:xfrm>
        <a:custGeom>
          <a:avLst/>
          <a:gdLst/>
          <a:ahLst/>
          <a:cxnLst/>
          <a:rect l="0" t="0" r="0" b="0"/>
          <a:pathLst>
            <a:path>
              <a:moveTo>
                <a:pt x="0" y="17440"/>
              </a:moveTo>
              <a:lnTo>
                <a:pt x="662818" y="174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08711" y="4550262"/>
        <a:ext cx="33140" cy="33140"/>
      </dsp:txXfrm>
    </dsp:sp>
    <dsp:sp modelId="{ADC7C283-2992-4EFB-993E-85095B5EF744}">
      <dsp:nvSpPr>
        <dsp:cNvPr id="0" name=""/>
        <dsp:cNvSpPr/>
      </dsp:nvSpPr>
      <dsp:spPr>
        <a:xfrm>
          <a:off x="2385186" y="4782799"/>
          <a:ext cx="1668619" cy="1668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উপস্থাপনা ও পরিবেশনা</a:t>
          </a:r>
          <a:endParaRPr lang="en-US" sz="2700" kern="1200" dirty="0"/>
        </a:p>
      </dsp:txBody>
      <dsp:txXfrm>
        <a:off x="2629550" y="5027163"/>
        <a:ext cx="1179891" cy="1179891"/>
      </dsp:txXfrm>
    </dsp:sp>
    <dsp:sp modelId="{CF531185-9962-457A-9CBD-C539D2CCD910}">
      <dsp:nvSpPr>
        <dsp:cNvPr id="0" name=""/>
        <dsp:cNvSpPr/>
      </dsp:nvSpPr>
      <dsp:spPr>
        <a:xfrm rot="10028571">
          <a:off x="2670876" y="3644869"/>
          <a:ext cx="640978" cy="34881"/>
        </a:xfrm>
        <a:custGeom>
          <a:avLst/>
          <a:gdLst/>
          <a:ahLst/>
          <a:cxnLst/>
          <a:rect l="0" t="0" r="0" b="0"/>
          <a:pathLst>
            <a:path>
              <a:moveTo>
                <a:pt x="0" y="17440"/>
              </a:moveTo>
              <a:lnTo>
                <a:pt x="640978" y="174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975341" y="3646286"/>
        <a:ext cx="32048" cy="32048"/>
      </dsp:txXfrm>
    </dsp:sp>
    <dsp:sp modelId="{A8551CEA-41A3-428F-A311-6AE2515C984E}">
      <dsp:nvSpPr>
        <dsp:cNvPr id="0" name=""/>
        <dsp:cNvSpPr/>
      </dsp:nvSpPr>
      <dsp:spPr>
        <a:xfrm>
          <a:off x="1031210" y="3084968"/>
          <a:ext cx="1668619" cy="1668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সম্পর্ণূতা</a:t>
          </a:r>
          <a:endParaRPr lang="en-US" sz="2700" kern="1200" dirty="0"/>
        </a:p>
      </dsp:txBody>
      <dsp:txXfrm>
        <a:off x="1275574" y="3329332"/>
        <a:ext cx="1179891" cy="1179891"/>
      </dsp:txXfrm>
    </dsp:sp>
    <dsp:sp modelId="{88D7408B-B643-4765-A3C2-6C78D088F279}">
      <dsp:nvSpPr>
        <dsp:cNvPr id="0" name=""/>
        <dsp:cNvSpPr/>
      </dsp:nvSpPr>
      <dsp:spPr>
        <a:xfrm rot="13114286">
          <a:off x="2930038" y="2507765"/>
          <a:ext cx="650872" cy="34881"/>
        </a:xfrm>
        <a:custGeom>
          <a:avLst/>
          <a:gdLst/>
          <a:ahLst/>
          <a:cxnLst/>
          <a:rect l="0" t="0" r="0" b="0"/>
          <a:pathLst>
            <a:path>
              <a:moveTo>
                <a:pt x="0" y="17440"/>
              </a:moveTo>
              <a:lnTo>
                <a:pt x="650872" y="174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39202" y="2508934"/>
        <a:ext cx="32543" cy="32543"/>
      </dsp:txXfrm>
    </dsp:sp>
    <dsp:sp modelId="{A1680DDB-1703-41BD-BF79-0D0B032F3AEB}">
      <dsp:nvSpPr>
        <dsp:cNvPr id="0" name=""/>
        <dsp:cNvSpPr/>
      </dsp:nvSpPr>
      <dsp:spPr>
        <a:xfrm>
          <a:off x="1514439" y="967806"/>
          <a:ext cx="1668619" cy="16686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সুপারিশ</a:t>
          </a:r>
          <a:endParaRPr lang="en-US" sz="2700" kern="1200" dirty="0"/>
        </a:p>
      </dsp:txBody>
      <dsp:txXfrm>
        <a:off x="1758803" y="1212170"/>
        <a:ext cx="1179891" cy="1179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6D2A4-2F6D-4D34-848E-93519FEA2F5A}">
      <dsp:nvSpPr>
        <dsp:cNvPr id="0" name=""/>
        <dsp:cNvSpPr/>
      </dsp:nvSpPr>
      <dsp:spPr>
        <a:xfrm>
          <a:off x="3396495" y="2488930"/>
          <a:ext cx="1893808" cy="1893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b="1" u="sng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সংবাদপত্রের</a:t>
          </a:r>
          <a:r>
            <a:rPr lang="en-US" sz="2700" b="1" u="sng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700" b="1" u="sng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প্রতিবেদনের কাঠামো</a:t>
          </a:r>
          <a:endParaRPr lang="en-US" sz="2700" kern="1200" dirty="0"/>
        </a:p>
      </dsp:txBody>
      <dsp:txXfrm>
        <a:off x="3673837" y="2766272"/>
        <a:ext cx="1339124" cy="1339124"/>
      </dsp:txXfrm>
    </dsp:sp>
    <dsp:sp modelId="{1BD605BB-B555-4BD0-9825-83E8C47E6A4F}">
      <dsp:nvSpPr>
        <dsp:cNvPr id="0" name=""/>
        <dsp:cNvSpPr/>
      </dsp:nvSpPr>
      <dsp:spPr>
        <a:xfrm rot="16200000">
          <a:off x="4057552" y="2183462"/>
          <a:ext cx="571694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571694" y="19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29107" y="2188790"/>
        <a:ext cx="28584" cy="28584"/>
      </dsp:txXfrm>
    </dsp:sp>
    <dsp:sp modelId="{621A0B98-D7E4-4ADE-96A5-7AFAC19ACAA2}">
      <dsp:nvSpPr>
        <dsp:cNvPr id="0" name=""/>
        <dsp:cNvSpPr/>
      </dsp:nvSpPr>
      <dsp:spPr>
        <a:xfrm>
          <a:off x="3396495" y="23427"/>
          <a:ext cx="1893808" cy="1893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</a:t>
          </a:r>
          <a:r>
            <a:rPr lang="bn-IN" sz="31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রো</a:t>
          </a:r>
          <a:r>
            <a:rPr lang="bn-BD" sz="31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নামঃ</a:t>
          </a:r>
          <a:endParaRPr lang="en-US" sz="3100" kern="1200" dirty="0"/>
        </a:p>
      </dsp:txBody>
      <dsp:txXfrm>
        <a:off x="3673837" y="300769"/>
        <a:ext cx="1339124" cy="1339124"/>
      </dsp:txXfrm>
    </dsp:sp>
    <dsp:sp modelId="{2CEA970A-9369-4338-91F1-875E41CF1B89}">
      <dsp:nvSpPr>
        <dsp:cNvPr id="0" name=""/>
        <dsp:cNvSpPr/>
      </dsp:nvSpPr>
      <dsp:spPr>
        <a:xfrm rot="20520000">
          <a:off x="5229969" y="3035272"/>
          <a:ext cx="571694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571694" y="19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01524" y="3040601"/>
        <a:ext cx="28584" cy="28584"/>
      </dsp:txXfrm>
    </dsp:sp>
    <dsp:sp modelId="{00C7DE2B-65AE-4A48-B1E4-6A30755EC6A1}">
      <dsp:nvSpPr>
        <dsp:cNvPr id="0" name=""/>
        <dsp:cNvSpPr/>
      </dsp:nvSpPr>
      <dsp:spPr>
        <a:xfrm>
          <a:off x="5741328" y="1727047"/>
          <a:ext cx="1893808" cy="1893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সূচনা-অনুচ্ছেদঃ</a:t>
          </a:r>
          <a:endParaRPr lang="en-US" sz="3100" kern="1200" dirty="0"/>
        </a:p>
      </dsp:txBody>
      <dsp:txXfrm>
        <a:off x="6018670" y="2004389"/>
        <a:ext cx="1339124" cy="1339124"/>
      </dsp:txXfrm>
    </dsp:sp>
    <dsp:sp modelId="{867DFCDF-43D0-430F-84D5-C63AD4C10E44}">
      <dsp:nvSpPr>
        <dsp:cNvPr id="0" name=""/>
        <dsp:cNvSpPr/>
      </dsp:nvSpPr>
      <dsp:spPr>
        <a:xfrm rot="3240000">
          <a:off x="4782146" y="4413530"/>
          <a:ext cx="571694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571694" y="19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53700" y="4418859"/>
        <a:ext cx="28584" cy="28584"/>
      </dsp:txXfrm>
    </dsp:sp>
    <dsp:sp modelId="{7126E630-3C83-4929-B20B-7F3243E41907}">
      <dsp:nvSpPr>
        <dsp:cNvPr id="0" name=""/>
        <dsp:cNvSpPr/>
      </dsp:nvSpPr>
      <dsp:spPr>
        <a:xfrm>
          <a:off x="4845681" y="4483564"/>
          <a:ext cx="1893808" cy="1893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উৎস-সূত্রঃ</a:t>
          </a:r>
          <a:endParaRPr lang="en-US" sz="3100" kern="1200" dirty="0"/>
        </a:p>
      </dsp:txBody>
      <dsp:txXfrm>
        <a:off x="5123023" y="4760906"/>
        <a:ext cx="1339124" cy="1339124"/>
      </dsp:txXfrm>
    </dsp:sp>
    <dsp:sp modelId="{DA423B83-13A3-40B9-9AAE-59ADF42492AA}">
      <dsp:nvSpPr>
        <dsp:cNvPr id="0" name=""/>
        <dsp:cNvSpPr/>
      </dsp:nvSpPr>
      <dsp:spPr>
        <a:xfrm rot="7560000">
          <a:off x="3332959" y="4413530"/>
          <a:ext cx="571694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571694" y="19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604514" y="4418859"/>
        <a:ext cx="28584" cy="28584"/>
      </dsp:txXfrm>
    </dsp:sp>
    <dsp:sp modelId="{ABF8846A-D7D2-4F1A-B1F0-0533C584DF1A}">
      <dsp:nvSpPr>
        <dsp:cNvPr id="0" name=""/>
        <dsp:cNvSpPr/>
      </dsp:nvSpPr>
      <dsp:spPr>
        <a:xfrm>
          <a:off x="1947309" y="4483564"/>
          <a:ext cx="1893808" cy="1893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ব্যক্তিনাম পরিহারঃ</a:t>
          </a:r>
          <a:endParaRPr lang="en-US" sz="3100" kern="1200"/>
        </a:p>
      </dsp:txBody>
      <dsp:txXfrm>
        <a:off x="2224651" y="4760906"/>
        <a:ext cx="1339124" cy="1339124"/>
      </dsp:txXfrm>
    </dsp:sp>
    <dsp:sp modelId="{FC5C7F4F-8CF1-4AE0-8678-A31D25CE585C}">
      <dsp:nvSpPr>
        <dsp:cNvPr id="0" name=""/>
        <dsp:cNvSpPr/>
      </dsp:nvSpPr>
      <dsp:spPr>
        <a:xfrm rot="11880000">
          <a:off x="2885136" y="3035272"/>
          <a:ext cx="571694" cy="39241"/>
        </a:xfrm>
        <a:custGeom>
          <a:avLst/>
          <a:gdLst/>
          <a:ahLst/>
          <a:cxnLst/>
          <a:rect l="0" t="0" r="0" b="0"/>
          <a:pathLst>
            <a:path>
              <a:moveTo>
                <a:pt x="0" y="19620"/>
              </a:moveTo>
              <a:lnTo>
                <a:pt x="571694" y="196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56691" y="3040601"/>
        <a:ext cx="28584" cy="28584"/>
      </dsp:txXfrm>
    </dsp:sp>
    <dsp:sp modelId="{6AF3E00A-73B5-4D01-8C23-EB535C02BE05}">
      <dsp:nvSpPr>
        <dsp:cNvPr id="0" name=""/>
        <dsp:cNvSpPr/>
      </dsp:nvSpPr>
      <dsp:spPr>
        <a:xfrm>
          <a:off x="1051662" y="1727047"/>
          <a:ext cx="1893808" cy="18938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সাধারণ তথ্যঃ</a:t>
          </a:r>
          <a:endParaRPr lang="en-US" sz="31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29004" y="2004389"/>
        <a:ext cx="1339124" cy="1339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DAF2A-DCD3-4B05-B411-CC76F60A0300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A7F76-800B-42B5-B00A-27EC057DE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A7F76-800B-42B5-B00A-27EC057DEF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16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B2CF-48D6-4A37-929F-53D708684A9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363-BC44-4987-AD9C-AC4C8D90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65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B2CF-48D6-4A37-929F-53D708684A9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363-BC44-4987-AD9C-AC4C8D90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8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B2CF-48D6-4A37-929F-53D708684A9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363-BC44-4987-AD9C-AC4C8D90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B2CF-48D6-4A37-929F-53D708684A9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363-BC44-4987-AD9C-AC4C8D90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7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B2CF-48D6-4A37-929F-53D708684A9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363-BC44-4987-AD9C-AC4C8D90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5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B2CF-48D6-4A37-929F-53D708684A9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363-BC44-4987-AD9C-AC4C8D90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9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B2CF-48D6-4A37-929F-53D708684A9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363-BC44-4987-AD9C-AC4C8D90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B2CF-48D6-4A37-929F-53D708684A9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363-BC44-4987-AD9C-AC4C8D90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8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B2CF-48D6-4A37-929F-53D708684A9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363-BC44-4987-AD9C-AC4C8D90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B2CF-48D6-4A37-929F-53D708684A9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363-BC44-4987-AD9C-AC4C8D90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CB2CF-48D6-4A37-929F-53D708684A9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61363-BC44-4987-AD9C-AC4C8D90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9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CB2CF-48D6-4A37-929F-53D708684A9A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61363-BC44-4987-AD9C-AC4C8D90E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6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 cmpd="sng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7030A0"/>
                </a:gs>
                <a:gs pos="72000">
                  <a:srgbClr val="00B050"/>
                </a:gs>
                <a:gs pos="93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</p:pic>
      <p:sp>
        <p:nvSpPr>
          <p:cNvPr id="6" name="Rectangle 5"/>
          <p:cNvSpPr/>
          <p:nvPr/>
        </p:nvSpPr>
        <p:spPr>
          <a:xfrm>
            <a:off x="381000" y="1828800"/>
            <a:ext cx="838200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3900" b="1" i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i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3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9" y="193963"/>
            <a:ext cx="4264692" cy="3193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0" y="3502467"/>
            <a:ext cx="4264692" cy="312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2467"/>
            <a:ext cx="4358904" cy="3197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80108"/>
            <a:ext cx="4337589" cy="320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250460"/>
            <a:ext cx="8610600" cy="13255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ঘূর্ণিঝড়ে বিপর্যস্ত জনজীবন সম্পর্কে একটি প্রতিবেদন লেখ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828800"/>
            <a:ext cx="8610600" cy="45799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প্রবল ঘূর্ণিঝড়ে নিহত</a:t>
            </a: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 আকাশের নিচে বিপর্যস্ত মানুষের  করুণ আহাকার</a:t>
            </a:r>
          </a:p>
          <a:p>
            <a:pPr marL="0" indent="0">
              <a:buNone/>
            </a:pPr>
            <a:r>
              <a:rPr lang="bn-IN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bn-BD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  <a:r>
              <a:rPr lang="bn-IN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নবাবগঞ্জ,দিনাজপুর</a:t>
            </a:r>
            <a:r>
              <a:rPr lang="bn-BD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 ১</a:t>
            </a:r>
            <a:r>
              <a:rPr lang="bn-IN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bn-IN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bn-BD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২০১</a:t>
            </a:r>
            <a:r>
              <a:rPr lang="bn-IN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।। গত </a:t>
            </a:r>
            <a:r>
              <a:rPr lang="bn-IN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০৯</a:t>
            </a:r>
            <a:r>
              <a:rPr lang="bn-BD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নভেম্বর</a:t>
            </a:r>
            <a:r>
              <a:rPr lang="bn-BD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প্রলয়ঙ্করী ঘূর্ণিঝড়</a:t>
            </a:r>
            <a:r>
              <a:rPr lang="bn-IN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“বুলবুল”এর</a:t>
            </a:r>
            <a:r>
              <a:rPr lang="bn-BD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আঘাতে পুটিমারা </a:t>
            </a:r>
            <a:r>
              <a:rPr lang="bn-BD" sz="3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 লন্ডভন্ড।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sz="3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4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228600"/>
            <a:ext cx="8763000" cy="18446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সংবাদপত্রের প্রতিবেদন</a:t>
            </a:r>
            <a:b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বিদ্যুৎ বিভ্রাটের কারণ ও প্রতিকার সম্বন্ধে একটি প্রতিবেদন লেখ।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2590800"/>
            <a:ext cx="8763000" cy="3733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 রাতে লোডশেডিং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জনজীবন বিপর্যস্ত</a:t>
            </a:r>
          </a:p>
          <a:p>
            <a:pPr marL="0" indent="0">
              <a:buFont typeface="Arial" pitchFamily="34" charset="0"/>
              <a:buNone/>
            </a:pP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মতিহারা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।।১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সেপ্টেম্বর ২০১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,দিনে দিনে লোডশেডিং দেশকে অন্ধকারে দিকে ঠেলে দিচ্ছে।--------------------------------------------------------------------------------------------------------------------------------------------------------------------------------------------------------------------------------।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4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304800"/>
            <a:ext cx="8686800" cy="6096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dirty="0" smtClean="0"/>
              <a:t>তারিখঃ০</a:t>
            </a:r>
            <a:r>
              <a:rPr lang="bn-IN" dirty="0" smtClean="0"/>
              <a:t>১</a:t>
            </a:r>
            <a:r>
              <a:rPr lang="bn-BD" dirty="0" smtClean="0"/>
              <a:t>/০</a:t>
            </a:r>
            <a:r>
              <a:rPr lang="bn-BD" dirty="0"/>
              <a:t>৯</a:t>
            </a:r>
            <a:r>
              <a:rPr lang="bn-BD" dirty="0" smtClean="0"/>
              <a:t>/২০১</a:t>
            </a:r>
            <a:r>
              <a:rPr lang="bn-IN" dirty="0" smtClean="0"/>
              <a:t>৯</a:t>
            </a:r>
            <a:endParaRPr lang="bn-BD" dirty="0" smtClean="0"/>
          </a:p>
          <a:p>
            <a:pPr marL="0" indent="0">
              <a:buFont typeface="Arial" pitchFamily="34" charset="0"/>
              <a:buNone/>
            </a:pPr>
            <a:r>
              <a:rPr lang="bn-BD" dirty="0" smtClean="0"/>
              <a:t>বরাবর,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/>
              <a:t>সম্পাদক,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/>
              <a:t>“দৈনিক প্রথম আলো”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/>
              <a:t>কারওয়ান বাজার, ঢাকা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/>
              <a:t>জনাব,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/>
              <a:t>আপনার বহুল প্রচারিত..........................................................................................................................................।।প্রকাশ করলে কৃতার্থ হব।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/>
              <a:t>নিবেদক,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/>
              <a:t>.........।।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/>
              <a:t>.........।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5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457200"/>
            <a:ext cx="8610600" cy="10969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দাপ্তরিক/প্রাতিষ্ঠানিক/সাধারণ প্রতিবেদনের কাঠামো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600200"/>
            <a:ext cx="8610600" cy="457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 অংশঃ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</a:p>
          <a:p>
            <a:pPr marL="0" indent="0">
              <a:buNone/>
            </a:pP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প্রতিবেদকের নাম,ঠিকানা,স্বাক্ষর ওঅন্যান্য বিষয়ঃ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5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entagon 2"/>
          <p:cNvSpPr/>
          <p:nvPr/>
        </p:nvSpPr>
        <p:spPr>
          <a:xfrm>
            <a:off x="457200" y="402336"/>
            <a:ext cx="3352800" cy="9144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দলীয়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r>
              <a:rPr lang="en-US" sz="4400" dirty="0" smtClean="0"/>
              <a:t>-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523958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দাপ্তরিক/প্রাতিষ্ঠানিক</a:t>
            </a:r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প্রতিবেদনের কাঠামো</a:t>
            </a:r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</a:t>
            </a:r>
            <a:r>
              <a:rPr lang="en-US" sz="8000" b="1" dirty="0" smtClean="0">
                <a:solidFill>
                  <a:srgbClr val="0070C0"/>
                </a:solidFill>
                <a:latin typeface="NikoshBAN" panose="02000000000000000000" pitchFamily="2" charset="0"/>
              </a:rPr>
              <a:t>?</a:t>
            </a:r>
            <a:endParaRPr lang="en-US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30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47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8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"/>
            <a:ext cx="8686800" cy="64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228600"/>
            <a:ext cx="865632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8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49625" y="201707"/>
            <a:ext cx="8641976" cy="85164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বিদ্যালয়ে একুশে ফেব্রুয়ারি উদযাপন 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 সে সর্ম্পকে একটি প্রতিবেদন লেখ।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1" y="1159137"/>
            <a:ext cx="8686800" cy="53940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1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</a:t>
            </a:r>
            <a:r>
              <a:rPr lang="bn-IN" sz="1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1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IN" sz="1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BD" sz="1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৯/২০১</a:t>
            </a:r>
            <a:r>
              <a:rPr lang="bn-IN" sz="1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1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bn-BD" sz="1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বরাবর,</a:t>
            </a:r>
          </a:p>
          <a:p>
            <a:pPr marL="0" indent="0">
              <a:buFont typeface="Arial" pitchFamily="34" charset="0"/>
              <a:buNone/>
            </a:pPr>
            <a:r>
              <a:rPr lang="bn-BD" sz="1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শিক্ষক,</a:t>
            </a:r>
          </a:p>
          <a:p>
            <a:pPr marL="0" indent="0">
              <a:buNone/>
            </a:pPr>
            <a:r>
              <a:rPr lang="bn-IN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মতিহারা উচ্চ </a:t>
            </a:r>
            <a:r>
              <a:rPr lang="bn-BD" sz="1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বিদ্যালয়।</a:t>
            </a:r>
          </a:p>
          <a:p>
            <a:pPr marL="0" indent="0">
              <a:buNone/>
            </a:pPr>
            <a:r>
              <a:rPr lang="bn-IN" sz="1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নবাবগঞ্জ,দিনাজপুর </a:t>
            </a:r>
            <a:r>
              <a:rPr lang="bn-BD" sz="1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r>
              <a:rPr lang="bn-BD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বিষয়ঃবিদ্যালয়ে আয়োজিত একুশে ফেব্রুয়ারী অনুষ্ঠান সম্পর্কে প্রতিবেদন</a:t>
            </a:r>
            <a:r>
              <a:rPr lang="bn-BD" sz="1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>
              <a:buFont typeface="Arial" pitchFamily="34" charset="0"/>
              <a:buNone/>
            </a:pPr>
            <a:r>
              <a:rPr lang="bn-BD" sz="1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জনাব,</a:t>
            </a:r>
          </a:p>
          <a:p>
            <a:pPr marL="0" indent="0">
              <a:buFont typeface="Arial" pitchFamily="34" charset="0"/>
              <a:buNone/>
            </a:pPr>
            <a:r>
              <a:rPr lang="bn-BD" sz="1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আপনার আদেশানুসারে সম্প্রতি একুশে অনুষ্ঠান সম্পর্কে একটি সংক্ষিপ্ত প্রতিবেদন উপস্থাপন করছি।</a:t>
            </a:r>
            <a:endParaRPr lang="bn-IN" sz="1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BD" sz="1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IN" sz="28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মতিহারা উচ্চ বিদ্যালয়ে </a:t>
            </a:r>
            <a:r>
              <a:rPr lang="bn-BD" sz="2800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আয়োজনে একুশে উদযাপিত</a:t>
            </a:r>
          </a:p>
          <a:p>
            <a:pPr marL="0" indent="0">
              <a:buFont typeface="Arial" pitchFamily="34" charset="0"/>
              <a:buNone/>
            </a:pPr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-।</a:t>
            </a:r>
          </a:p>
          <a:p>
            <a:pPr marL="0" indent="0">
              <a:buFont typeface="Arial" pitchFamily="34" charset="0"/>
              <a:buNone/>
            </a:pPr>
            <a:r>
              <a:rPr lang="bn-BD" sz="1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বিনীত প্রতিবেদক-</a:t>
            </a:r>
          </a:p>
          <a:p>
            <a:pPr marL="0" indent="0">
              <a:buFont typeface="Arial" pitchFamily="34" charset="0"/>
              <a:buNone/>
            </a:pPr>
            <a:r>
              <a:rPr lang="bn-BD" sz="1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</a:p>
          <a:p>
            <a:pPr marL="0" indent="0">
              <a:buFont typeface="Arial" pitchFamily="34" charset="0"/>
              <a:buNone/>
            </a:pPr>
            <a:r>
              <a:rPr lang="bn-BD" sz="1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</a:p>
          <a:p>
            <a:pPr marL="0" indent="0">
              <a:buFont typeface="Arial" pitchFamily="34" charset="0"/>
              <a:buNone/>
            </a:pPr>
            <a:r>
              <a:rPr lang="bn-BD" sz="1600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রোলঃ</a:t>
            </a:r>
          </a:p>
          <a:p>
            <a:pPr marL="0" indent="0">
              <a:buFont typeface="Arial" pitchFamily="34" charset="0"/>
              <a:buNone/>
            </a:pPr>
            <a:endParaRPr lang="bn-BD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</a:t>
            </a:r>
          </a:p>
          <a:p>
            <a:pPr marL="0" indent="0">
              <a:buFont typeface="Arial" pitchFamily="34" charset="0"/>
              <a:buNone/>
            </a:pP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33924" y="5029200"/>
            <a:ext cx="1743076" cy="1447801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1600" dirty="0">
                <a:solidFill>
                  <a:srgbClr val="7030A0"/>
                </a:solidFill>
              </a:rPr>
              <a:t>প্রেরক,</a:t>
            </a:r>
            <a:r>
              <a:rPr lang="bn-IN" sz="1600" dirty="0">
                <a:solidFill>
                  <a:srgbClr val="7030A0"/>
                </a:solidFill>
              </a:rPr>
              <a:t> </a:t>
            </a:r>
            <a:endParaRPr lang="bn-BD" sz="1600" dirty="0" smtClean="0">
              <a:solidFill>
                <a:srgbClr val="7030A0"/>
              </a:solidFill>
            </a:endParaRPr>
          </a:p>
          <a:p>
            <a:r>
              <a:rPr lang="bn-IN" sz="1600" dirty="0">
                <a:solidFill>
                  <a:srgbClr val="7030A0"/>
                </a:solidFill>
              </a:rPr>
              <a:t>মনীষা</a:t>
            </a:r>
            <a:r>
              <a:rPr lang="bn-IN" sz="1600" dirty="0" smtClean="0">
                <a:solidFill>
                  <a:srgbClr val="7030A0"/>
                </a:solidFill>
              </a:rPr>
              <a:t>                    </a:t>
            </a:r>
            <a:r>
              <a:rPr lang="bn-BD" sz="1600" dirty="0" smtClean="0">
                <a:solidFill>
                  <a:srgbClr val="0070C0"/>
                </a:solidFill>
              </a:rPr>
              <a:t> </a:t>
            </a:r>
            <a:r>
              <a:rPr lang="bn-IN" sz="1600" dirty="0" smtClean="0">
                <a:solidFill>
                  <a:srgbClr val="0070C0"/>
                </a:solidFill>
              </a:rPr>
              <a:t>  </a:t>
            </a:r>
            <a:endParaRPr lang="bn-IN" sz="1600" dirty="0">
              <a:solidFill>
                <a:srgbClr val="0070C0"/>
              </a:solidFill>
            </a:endParaRPr>
          </a:p>
          <a:p>
            <a:r>
              <a:rPr lang="bn-BD" sz="1600" dirty="0">
                <a:solidFill>
                  <a:srgbClr val="7030A0"/>
                </a:solidFill>
              </a:rPr>
              <a:t>৯ম </a:t>
            </a:r>
            <a:r>
              <a:rPr lang="bn-BD" sz="1600" dirty="0" smtClean="0">
                <a:solidFill>
                  <a:srgbClr val="7030A0"/>
                </a:solidFill>
              </a:rPr>
              <a:t>শ্রেণী</a:t>
            </a:r>
          </a:p>
          <a:p>
            <a:r>
              <a:rPr lang="bn-BD" sz="1600" dirty="0">
                <a:solidFill>
                  <a:srgbClr val="7030A0"/>
                </a:solidFill>
              </a:rPr>
              <a:t>রোলঃ ১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6477001" y="5029200"/>
            <a:ext cx="2362199" cy="1447802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1400" dirty="0" smtClean="0">
              <a:solidFill>
                <a:srgbClr val="0070C0"/>
              </a:solidFill>
            </a:endParaRPr>
          </a:p>
          <a:p>
            <a:r>
              <a:rPr lang="bn-BD" sz="1400" dirty="0" smtClean="0">
                <a:solidFill>
                  <a:srgbClr val="0070C0"/>
                </a:solidFill>
              </a:rPr>
              <a:t>প্রাপক,</a:t>
            </a:r>
          </a:p>
          <a:p>
            <a:r>
              <a:rPr lang="bn-BD" sz="1400" dirty="0" smtClean="0">
                <a:solidFill>
                  <a:srgbClr val="0070C0"/>
                </a:solidFill>
              </a:rPr>
              <a:t>প্রধান শিক্ষক,</a:t>
            </a:r>
          </a:p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মতিহারা উচ্চ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নবাবগঞ্জ,দিনাজপুর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dirty="0">
              <a:solidFill>
                <a:srgbClr val="7030A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95601" y="381000"/>
            <a:ext cx="2679796" cy="1061829"/>
          </a:xfrm>
          <a:prstGeom prst="rect">
            <a:avLst/>
          </a:prstGeom>
          <a:ln w="63500" cmpd="sng">
            <a:gradFill>
              <a:gsLst>
                <a:gs pos="85000">
                  <a:srgbClr val="000082"/>
                </a:gs>
                <a:gs pos="12000">
                  <a:srgbClr val="66008F"/>
                </a:gs>
                <a:gs pos="64999">
                  <a:srgbClr val="BA0066"/>
                </a:gs>
                <a:gs pos="53000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900" b="1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826365"/>
            <a:ext cx="4160810" cy="2246769"/>
          </a:xfrm>
          <a:prstGeom prst="rect">
            <a:avLst/>
          </a:prstGeom>
          <a:ln w="76200" cap="rnd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6000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9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অশেকুর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, (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মতিহারা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দ্বি-মূখী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নবাবগঞ্জ,দিনাজপুর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নং-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01729103040</a:t>
            </a:r>
          </a:p>
          <a:p>
            <a:r>
              <a:rPr lang="en-US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Email_ashikbiram@gmail.com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2829342"/>
            <a:ext cx="4111797" cy="2062103"/>
          </a:xfrm>
          <a:prstGeom prst="rect">
            <a:avLst/>
          </a:prstGeom>
          <a:ln w="76200">
            <a:gradFill flip="none" rotWithShape="1">
              <a:gsLst>
                <a:gs pos="8100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50000">
                  <a:srgbClr val="FF0000"/>
                </a:gs>
                <a:gs pos="100000">
                  <a:srgbClr val="FF8200"/>
                </a:gs>
              </a:gsLst>
              <a:lin ang="2700000" scaled="0"/>
              <a:tileRect/>
            </a:gra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3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দ্বিতীয় পত্র </a:t>
            </a:r>
            <a:endParaRPr lang="en-US" sz="32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পাঠ- প্রতিবেদন</a:t>
            </a:r>
            <a:endParaRPr lang="en-US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bn-BD" sz="3200" b="1" dirty="0" smtClean="0">
                <a:ln w="50800"/>
                <a:latin typeface="NikoshBAN" pitchFamily="2" charset="0"/>
                <a:cs typeface="NikoshBAN" pitchFamily="2" charset="0"/>
              </a:rPr>
              <a:t>সময়ঃ ৫</a:t>
            </a:r>
            <a:r>
              <a:rPr lang="en-US" sz="3200" b="1" dirty="0">
                <a:ln w="50800"/>
                <a:latin typeface="NikoshBAN" pitchFamily="2" charset="0"/>
                <a:cs typeface="NikoshBAN" pitchFamily="2" charset="0"/>
              </a:rPr>
              <a:t>0</a:t>
            </a:r>
            <a:r>
              <a:rPr lang="bn-BD" sz="3200" b="1" dirty="0" smtClean="0">
                <a:ln w="50800"/>
                <a:latin typeface="NikoshBAN" pitchFamily="2" charset="0"/>
                <a:cs typeface="NikoshBAN" pitchFamily="2" charset="0"/>
              </a:rPr>
              <a:t> মিনিট</a:t>
            </a:r>
            <a:endParaRPr lang="en-US" sz="3200" b="1" dirty="0" smtClean="0">
              <a:ln w="5080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8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66800" y="365125"/>
            <a:ext cx="6934200" cy="1082675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নিরক্ষরতা দূরীকরণের জন্যে কোনো </a:t>
            </a:r>
            <a:r>
              <a:rPr lang="bn-IN" sz="6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এলাকার প্রতিবেদন লেখ</a:t>
            </a:r>
            <a:r>
              <a:rPr lang="bn-BD" sz="5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1" y="1371600"/>
            <a:ext cx="8534400" cy="522642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তারিখঃ১৬/৯/২০১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bn-BD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বরাবর,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পরিচালক,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গণশিক্ষা কার্যক্রম,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ঢাকা।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বিষয়ঃনিরক্ষরতা দূরীকরণের জন্য একটি বিশেষ প্রতিবেদন।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জনাব,</a:t>
            </a:r>
          </a:p>
          <a:p>
            <a:pPr marL="0" indent="0">
              <a:buNone/>
            </a:pP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আপনার আদেশানুসারে 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জেলার </a:t>
            </a: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উপজেলার </a:t>
            </a:r>
            <a:r>
              <a:rPr lang="bn-BD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পুটিমারা</a:t>
            </a:r>
            <a:r>
              <a:rPr lang="bn-BD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গ্রামের নিরক্ষরতা দূরীকরণে জন্য একটি সংক্ষিপ্ত প্রতিবেদন উপস্থাপন করছি।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</a:t>
            </a:r>
            <a:r>
              <a:rPr lang="bn-IN" sz="36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পুটিমারা</a:t>
            </a:r>
            <a:r>
              <a:rPr lang="bn-BD" sz="3600" b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গ্রামে নিরক্ষরতা দূরীকরণে</a:t>
            </a:r>
          </a:p>
          <a:p>
            <a:pPr marL="0" indent="0">
              <a:buFont typeface="Arial" pitchFamily="34" charset="0"/>
              <a:buNone/>
            </a:pPr>
            <a:r>
              <a:rPr lang="bn-BD" sz="3600" b="1" dirty="0" smtClean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-------------------------------------------------------------------------------------------------------------------------------------------------------------------------------------------- । </a:t>
            </a:r>
            <a:endParaRPr lang="bn-BD" b="1" dirty="0" smtClean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বিনীত প্রতিবেদক-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</a:p>
          <a:p>
            <a:pPr marL="0" indent="0">
              <a:buFont typeface="Arial" pitchFamily="34" charset="0"/>
              <a:buNone/>
            </a:pP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রোলঃ</a:t>
            </a:r>
          </a:p>
        </p:txBody>
      </p:sp>
    </p:spTree>
    <p:extLst>
      <p:ext uri="{BB962C8B-B14F-4D97-AF65-F5344CB8AC3E}">
        <p14:creationId xmlns:p14="http://schemas.microsoft.com/office/powerpoint/2010/main" val="9505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819400" y="232064"/>
            <a:ext cx="32766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1" y="1278081"/>
            <a:ext cx="64770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 কোন শব্দের  বাংলা প্রতিশব্দ </a:t>
            </a:r>
            <a:r>
              <a:rPr lang="bn-BD" sz="2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890" y="2116281"/>
            <a:ext cx="2478111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Letter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6466" y="2130650"/>
            <a:ext cx="2238736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Report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5072835" y="3136789"/>
            <a:ext cx="2851963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Application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9027" y="39624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প্রধানত কত প্রকার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6908" y="4800600"/>
            <a:ext cx="2370819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দুই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334000" y="4751898"/>
            <a:ext cx="2256878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496908" y="5624253"/>
            <a:ext cx="2370819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5377636" y="5687969"/>
            <a:ext cx="2242364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95401" y="3091806"/>
            <a:ext cx="2514600" cy="6149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Lecture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804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5" grpId="1" animBg="1"/>
      <p:bldP spid="6" grpId="0" animBg="1"/>
      <p:bldP spid="8" grpId="0" animBg="1"/>
      <p:bldP spid="8" grpId="1" animBg="1"/>
      <p:bldP spid="10" grpId="0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381000"/>
            <a:ext cx="3810000" cy="838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495800"/>
            <a:ext cx="8382000" cy="144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বিদ্যালয়ে 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তিক অনুষ্ঠান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উদযাপ</a:t>
            </a:r>
            <a:r>
              <a:rPr lang="bn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বিবরণ দিয়ে </a:t>
            </a:r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 লেখ। 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1"/>
            <a:ext cx="6019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609600"/>
            <a:ext cx="7010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3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bn-IN" sz="13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</a:t>
            </a:r>
            <a:r>
              <a:rPr lang="bn-BD" sz="13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13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399"/>
            <a:ext cx="4408344" cy="3114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228600"/>
            <a:ext cx="4114800" cy="312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8600"/>
            <a:ext cx="4484544" cy="312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3581399"/>
            <a:ext cx="4162426" cy="304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1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812800"/>
            <a:ext cx="8458200" cy="2387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16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</a:t>
            </a:r>
            <a:endParaRPr lang="en-US" sz="16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3182" y="3456564"/>
            <a:ext cx="8666018" cy="241083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Report</a:t>
            </a:r>
            <a:r>
              <a:rPr lang="en-US" sz="8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শব্দটির বাংলা প্রতিবেদন ।</a:t>
            </a:r>
          </a:p>
          <a:p>
            <a:r>
              <a:rPr lang="bn-BD" sz="9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নির্দিষ্ট বিষয় সম্পর্কে প্রয়োজনীয় তথ্যানুসন্ধানের পর সে বিষয় সম্পর্কে সংশ্লিষ্ট কর্তপক্ষের কাছে বিবরণীর পেশ করার নামই প্রতিবেদন</a:t>
            </a:r>
            <a:r>
              <a:rPr lang="bn-BD" sz="9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9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1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800" y="228600"/>
            <a:ext cx="3962400" cy="838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302327"/>
            <a:ext cx="5334000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438400"/>
            <a:ext cx="78486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 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সঙ্গা দিতে পারবে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4964" y="3525982"/>
            <a:ext cx="7848600" cy="6650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প্রতিবেদনের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IN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</a:t>
            </a:r>
            <a:r>
              <a:rPr lang="bn-IN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4745182"/>
            <a:ext cx="7848600" cy="5888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 </a:t>
            </a:r>
            <a:r>
              <a:rPr lang="bn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33782873"/>
              </p:ext>
            </p:extLst>
          </p:nvPr>
        </p:nvGraphicFramePr>
        <p:xfrm>
          <a:off x="228600" y="228600"/>
          <a:ext cx="8610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201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00200" y="365125"/>
            <a:ext cx="57912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প্রতিবেদনের প্রকারভেদ</a:t>
            </a:r>
            <a:endParaRPr lang="en-US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253330"/>
            <a:ext cx="8839200" cy="53760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সংবাদপত্রের প্রতিবেদনঃ</a:t>
            </a:r>
          </a:p>
          <a:p>
            <a:pPr marL="0" indent="0">
              <a:buFont typeface="Arial" pitchFamily="34" charset="0"/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নিজস্ব সংবাদদাতা বা প্রতিবেদকের মাধ্যমে সংবাদ প্রকাশ করা হয়। </a:t>
            </a:r>
          </a:p>
          <a:p>
            <a:pPr marL="0" indent="0">
              <a:buFont typeface="Arial" pitchFamily="34" charset="0"/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দাপ্তরিক বা প্রাতিষ্ঠানিক প্রতিবেদনঃ </a:t>
            </a:r>
          </a:p>
          <a:p>
            <a:pPr marL="0" indent="0">
              <a:buFont typeface="Arial" pitchFamily="34" charset="0"/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দাপ্তরিক বা প্রাতিষ্ঠানিক প্রতিবেদন এমন এক ধরনের প্রতিবেদন যাতে প্রাতিষ্ঠানিক কোনো ঘটনা,স্থান ও অবস্থা প্রভৃতি বিষয় যাচাই করে সে সর্ম্পকে তথ্য, তত্ত্ব, উপাত্ত ঊর্ধ্বতন কর্মকর্তার নির্দেশে তদন্ত সাপেক্ষে প্রকাশ করা হয়।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Diagram 25"/>
          <p:cNvGraphicFramePr/>
          <p:nvPr>
            <p:extLst>
              <p:ext uri="{D42A27DB-BD31-4B8C-83A1-F6EECF244321}">
                <p14:modId xmlns:p14="http://schemas.microsoft.com/office/powerpoint/2010/main" val="1671321481"/>
              </p:ext>
            </p:extLst>
          </p:nvPr>
        </p:nvGraphicFramePr>
        <p:xfrm>
          <a:off x="228600" y="228600"/>
          <a:ext cx="8686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19743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1905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3000">
                  <a:srgbClr val="7030A0"/>
                </a:gs>
                <a:gs pos="76000">
                  <a:srgbClr val="00B050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" name="Pentagon 2"/>
          <p:cNvSpPr/>
          <p:nvPr/>
        </p:nvSpPr>
        <p:spPr>
          <a:xfrm>
            <a:off x="457200" y="533400"/>
            <a:ext cx="3352800" cy="91440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392" y="2523958"/>
            <a:ext cx="7455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</a:rPr>
              <a:t>প্রতিবেদনের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</a:rPr>
              <a:t>সংজ্ঞা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</a:rPr>
              <a:t>দাও</a:t>
            </a:r>
            <a:r>
              <a:rPr lang="en-US" sz="5400" b="1" dirty="0">
                <a:solidFill>
                  <a:sysClr val="windowText" lastClr="000000"/>
                </a:solidFill>
                <a:latin typeface="NikoshBAN" panose="02000000000000000000" pitchFamily="2" charset="0"/>
              </a:rPr>
              <a:t>?</a:t>
            </a:r>
            <a:endParaRPr lang="en-US" sz="5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760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</TotalTime>
  <Words>529</Words>
  <Application>Microsoft Office PowerPoint</Application>
  <PresentationFormat>On-screen Show (4:3)</PresentationFormat>
  <Paragraphs>126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shuvo</dc:creator>
  <cp:lastModifiedBy>MHS</cp:lastModifiedBy>
  <cp:revision>91</cp:revision>
  <dcterms:created xsi:type="dcterms:W3CDTF">2019-11-06T11:20:56Z</dcterms:created>
  <dcterms:modified xsi:type="dcterms:W3CDTF">2019-11-12T08:09:02Z</dcterms:modified>
</cp:coreProperties>
</file>