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306" r:id="rId2"/>
    <p:sldId id="269" r:id="rId3"/>
    <p:sldId id="277" r:id="rId4"/>
    <p:sldId id="295" r:id="rId5"/>
    <p:sldId id="285" r:id="rId6"/>
    <p:sldId id="276" r:id="rId7"/>
    <p:sldId id="275" r:id="rId8"/>
    <p:sldId id="296" r:id="rId9"/>
    <p:sldId id="312" r:id="rId10"/>
    <p:sldId id="299" r:id="rId11"/>
    <p:sldId id="264" r:id="rId12"/>
    <p:sldId id="301" r:id="rId13"/>
    <p:sldId id="300" r:id="rId14"/>
    <p:sldId id="302" r:id="rId15"/>
    <p:sldId id="304" r:id="rId16"/>
    <p:sldId id="303" r:id="rId17"/>
    <p:sldId id="288" r:id="rId18"/>
    <p:sldId id="311" r:id="rId19"/>
    <p:sldId id="290" r:id="rId20"/>
    <p:sldId id="30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4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4" d="100"/>
        <a:sy n="54" d="100"/>
      </p:scale>
      <p:origin x="0" y="-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1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32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62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31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73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70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52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4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2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6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0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7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1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4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8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3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6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280" y="241496"/>
            <a:ext cx="2324099" cy="68579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sz="3600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23" y="1127760"/>
            <a:ext cx="6049012" cy="55016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515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3233" y="99803"/>
            <a:ext cx="3785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Use of </a:t>
            </a:r>
            <a:endParaRPr lang="bn-IN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‘It’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8067" y="3432627"/>
            <a:ext cx="3085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8068" y="2840609"/>
            <a:ext cx="2688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9629" y="2309562"/>
            <a:ext cx="2357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9629" y="4022603"/>
            <a:ext cx="3210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 না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সহজ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9628" y="4610325"/>
            <a:ext cx="3073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9630" y="5240811"/>
            <a:ext cx="23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 না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1261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047375" y="2829649"/>
            <a:ext cx="1701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n’t be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714966" y="2840107"/>
            <a:ext cx="253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easy.</a:t>
            </a:r>
            <a:r>
              <a:rPr lang="en-US" sz="3200" dirty="0"/>
              <a:t> </a:t>
            </a:r>
            <a:r>
              <a:rPr lang="en-US" sz="3200" dirty="0" smtClean="0"/>
              <a:t>	        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34012" y="3414972"/>
            <a:ext cx="2819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/>
              <a:t>	 </a:t>
            </a:r>
            <a:r>
              <a:rPr lang="en-US" sz="3200" dirty="0" smtClean="0"/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794080" y="4018307"/>
            <a:ext cx="2459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8" y="4645076"/>
            <a:ext cx="363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630276" y="5218550"/>
            <a:ext cx="3673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n’t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92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368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2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8869" y="5226862"/>
            <a:ext cx="12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16950" y="2267819"/>
            <a:ext cx="1031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990212" y="2248412"/>
            <a:ext cx="1378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 be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98695" y="2234416"/>
            <a:ext cx="3030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easy.</a:t>
            </a:r>
            <a:r>
              <a:rPr lang="en-US" sz="3200" dirty="0" smtClean="0"/>
              <a:t>             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/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50315" y="3406661"/>
            <a:ext cx="52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79811" y="4022655"/>
            <a:ext cx="52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67525" y="3415947"/>
            <a:ext cx="664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11885" y="4020663"/>
            <a:ext cx="664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9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2080" y="381001"/>
            <a:ext cx="69494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Find out the 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‘shall / will be’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Simple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this Video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650241"/>
              </p:ext>
            </p:extLst>
          </p:nvPr>
        </p:nvGraphicFramePr>
        <p:xfrm>
          <a:off x="5054600" y="3852863"/>
          <a:ext cx="2184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Packager Shell Object" showAsIcon="1" r:id="rId3" imgW="2184840" imgH="488520" progId="Package">
                  <p:embed/>
                </p:oleObj>
              </mc:Choice>
              <mc:Fallback>
                <p:oleObj name="Packager Shell Object" showAsIcon="1" r:id="rId3" imgW="21848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54600" y="3852863"/>
                        <a:ext cx="21844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7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1" y="2576035"/>
            <a:ext cx="60045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Practical Use of 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Introductory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There’ and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‘It’ 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8073" y="380731"/>
            <a:ext cx="444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Introductory ‘There’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67312" y="3433112"/>
            <a:ext cx="377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বল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4642" y="2869286"/>
            <a:ext cx="353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 একটি বল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 না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7312" y="2272413"/>
            <a:ext cx="333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 একটি বল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4643" y="4037767"/>
            <a:ext cx="4097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বল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94642" y="4662688"/>
            <a:ext cx="3746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94643" y="5262521"/>
            <a:ext cx="4097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বল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2039" y="2871710"/>
            <a:ext cx="12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717336" y="2859036"/>
            <a:ext cx="1702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n’t be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411396" y="2869286"/>
            <a:ext cx="3683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ball in the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field.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26664" y="3413232"/>
            <a:ext cx="422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4414883" y="4022604"/>
            <a:ext cx="364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 in the field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809011" y="4677746"/>
            <a:ext cx="5285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97454" y="5246921"/>
            <a:ext cx="5297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n’t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7" y="3419026"/>
            <a:ext cx="97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26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457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8869" y="5240260"/>
            <a:ext cx="144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15849" y="2268115"/>
            <a:ext cx="1233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2640648" y="2248116"/>
            <a:ext cx="1465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06072" y="2251317"/>
            <a:ext cx="398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ball in the field.</a:t>
            </a:r>
            <a:r>
              <a:rPr lang="en-US" sz="3200" dirty="0" smtClean="0"/>
              <a:t>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/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06936" y="3419275"/>
            <a:ext cx="1120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2737378" y="4044810"/>
            <a:ext cx="1120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022520" y="2234927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24236" y="2826363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53208" y="3433640"/>
            <a:ext cx="702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25469" y="4024402"/>
            <a:ext cx="702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4039" y="439822"/>
            <a:ext cx="353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Introductory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‘It’</a:t>
            </a:r>
            <a:r>
              <a:rPr lang="bn-BD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8067" y="3432627"/>
            <a:ext cx="3085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 কি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 থাকবে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8068" y="2840609"/>
            <a:ext cx="281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 থাকবে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9629" y="2309562"/>
            <a:ext cx="249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 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 থাকবে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9629" y="4022603"/>
            <a:ext cx="334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 কি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 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9628" y="4610325"/>
            <a:ext cx="2494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 থাকবে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9630" y="5240811"/>
            <a:ext cx="2799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 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154" y="2855672"/>
            <a:ext cx="49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7375" y="2829649"/>
            <a:ext cx="1728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n’t be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4966" y="2825048"/>
            <a:ext cx="288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raining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/>
              <a:t> 	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7023" y="3397513"/>
            <a:ext cx="321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/>
              <a:t>	 </a:t>
            </a:r>
            <a:r>
              <a:rPr lang="en-US" sz="3200" dirty="0" smtClean="0"/>
              <a:t>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808531" y="4022603"/>
            <a:ext cx="2795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raining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8" y="4645076"/>
            <a:ext cx="4067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580029" y="5218550"/>
            <a:ext cx="4012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93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8870" y="4044866"/>
            <a:ext cx="1294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n’t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98868" y="4656036"/>
            <a:ext cx="1229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8869" y="5226862"/>
            <a:ext cx="12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36579" y="2249399"/>
            <a:ext cx="481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43871" y="2249333"/>
            <a:ext cx="142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61364" y="2252583"/>
            <a:ext cx="323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aining.</a:t>
            </a:r>
            <a:r>
              <a:rPr lang="en-US" sz="3200" dirty="0" smtClean="0"/>
              <a:t>    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/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21162" y="225367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1016950" y="2827677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2446084" y="3418776"/>
            <a:ext cx="49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42880" y="4031375"/>
            <a:ext cx="49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46864" y="6118051"/>
            <a:ext cx="9968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N.B : “It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raining” - it is not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Tense.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97469" y="4042130"/>
            <a:ext cx="739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93490" y="3417674"/>
            <a:ext cx="739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8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456" y="2484893"/>
            <a:ext cx="76911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6 sentences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directions-</a:t>
            </a:r>
          </a:p>
          <a:p>
            <a:pPr algn="ctr"/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 / will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teacher, doctor, engineer)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 / beautiful)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There, It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men, dew / snow)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66142" y="741043"/>
            <a:ext cx="2763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39" y="2484893"/>
            <a:ext cx="3901440" cy="3763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140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5574" y="2027693"/>
            <a:ext cx="68072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me the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Tense with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/ will be</a:t>
            </a:r>
          </a:p>
          <a:p>
            <a:pPr algn="ctr"/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8941" y="446116"/>
            <a:ext cx="346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80" y="2027692"/>
            <a:ext cx="5090160" cy="4524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61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5437" y="2652533"/>
            <a:ext cx="6959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Book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‘shall / will be’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8147" y="613756"/>
            <a:ext cx="243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Assessment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2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8739" y="560457"/>
            <a:ext cx="2711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Task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8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1232" y="2935472"/>
            <a:ext cx="7495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follow up our class at a glance and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note on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‘shall / will be’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Tense.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1667" y="824886"/>
            <a:ext cx="285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Assignment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0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288286" y="1783080"/>
            <a:ext cx="3609594" cy="807720"/>
          </a:xfrm>
          <a:prstGeom prst="rect">
            <a:avLst/>
          </a:prstGeom>
        </p:spPr>
        <p:txBody>
          <a:bodyPr vert="horz" lIns="45720" rIns="45720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88286" y="411480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M  </a:t>
            </a:r>
            <a:r>
              <a:rPr lang="en-US" sz="4200" b="1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Humayun</a:t>
            </a:r>
            <a:r>
              <a:rPr lang="en-US" sz="42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Kabir</a:t>
            </a:r>
            <a:endParaRPr lang="en-US" sz="42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Bhayeta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Abdul </a:t>
            </a:r>
            <a:r>
              <a:rPr lang="en-US" sz="33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Quddus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Cell : 01727-425565 ; 01924-320532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E-mail : hkabir082009@gmail.com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58" y="533400"/>
            <a:ext cx="3406902" cy="3307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61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" r="1513"/>
          <a:stretch>
            <a:fillRect/>
          </a:stretch>
        </p:blipFill>
        <p:spPr>
          <a:xfrm>
            <a:off x="7218430" y="1127760"/>
            <a:ext cx="453161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sx="1000" sy="1000" rotWithShape="0">
              <a:srgbClr val="FFFF00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0040" y="3139441"/>
            <a:ext cx="6019800" cy="1663932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4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May </a:t>
            </a:r>
            <a:r>
              <a:rPr lang="en-US" sz="14400" dirty="0" err="1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Allaah</a:t>
            </a:r>
            <a:r>
              <a:rPr lang="en-US" sz="14400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err="1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swt</a:t>
            </a:r>
            <a:r>
              <a:rPr lang="en-US" sz="14400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learn and expert in </a:t>
            </a:r>
            <a:r>
              <a:rPr lang="en-US" sz="14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‘shall / will be’ </a:t>
            </a:r>
            <a:endParaRPr lang="en-US" sz="144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14400" b="1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with </a:t>
            </a:r>
            <a:r>
              <a:rPr lang="en-US" sz="14400" b="1" dirty="0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Future </a:t>
            </a:r>
            <a:r>
              <a:rPr lang="en-US" sz="14400" b="1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Simple.</a:t>
            </a:r>
          </a:p>
          <a:p>
            <a:pPr algn="ctr"/>
            <a:r>
              <a:rPr lang="en-US" sz="144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r>
              <a:rPr lang="en-US" sz="144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en-US" sz="5600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2961" y="1281112"/>
            <a:ext cx="3121677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733" y="377991"/>
            <a:ext cx="3531871" cy="924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4592" y="4166186"/>
            <a:ext cx="3486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 November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5354" y="2272661"/>
            <a:ext cx="3704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Future Simple</a:t>
            </a:r>
            <a:endParaRPr lang="en-US" sz="54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475" y="817205"/>
            <a:ext cx="378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3089564"/>
            <a:ext cx="10485120" cy="226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After we have studied this lesson, we will be able to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know the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‘shall be / will be’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 the face of modal verbs.</a:t>
            </a: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now the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as a pronoun with Future Simple.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now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Introductory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‘It and There’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with Future Simple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use them very easily.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"/>
          <a:stretch/>
        </p:blipFill>
        <p:spPr>
          <a:xfrm>
            <a:off x="213360" y="152400"/>
            <a:ext cx="11780520" cy="6522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4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8110" y="2816517"/>
            <a:ext cx="592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Start our Today’s Topic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057" y="350929"/>
            <a:ext cx="1915391" cy="764451"/>
          </a:xfrm>
          <a:gradFill>
            <a:gsLst>
              <a:gs pos="49534">
                <a:srgbClr val="3E547F"/>
              </a:gs>
              <a:gs pos="40698">
                <a:srgbClr val="284174"/>
              </a:gs>
              <a:gs pos="24744">
                <a:srgbClr val="002060"/>
              </a:gs>
              <a:gs pos="13300">
                <a:srgbClr val="19356D"/>
              </a:gs>
              <a:gs pos="0">
                <a:srgbClr val="002060"/>
              </a:gs>
              <a:gs pos="58416">
                <a:srgbClr val="55678A"/>
              </a:gs>
              <a:gs pos="100000">
                <a:schemeClr val="accent1">
                  <a:shade val="90000"/>
                  <a:lumMod val="9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TOPIC</a:t>
            </a:r>
            <a:r>
              <a:rPr lang="en-US" sz="4800" b="1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8834" y="3987016"/>
            <a:ext cx="5225835" cy="2398544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English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	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(Part-C)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Period 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Time 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5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Date 	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09 November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6252" y="1674035"/>
            <a:ext cx="3590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‘shall / will be’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and There  </a:t>
            </a:r>
            <a:endParaRPr lang="en-US" sz="3600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with </a:t>
            </a:r>
            <a:r>
              <a:rPr lang="en-US" sz="3600" b="1" dirty="0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Future </a:t>
            </a:r>
            <a:r>
              <a:rPr lang="en-US" sz="3600" b="1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Simple</a:t>
            </a:r>
            <a:endParaRPr lang="en-US" sz="3600" b="1" dirty="0" smtClean="0">
              <a:solidFill>
                <a:srgbClr val="00B05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3233" y="99803"/>
            <a:ext cx="3785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Use of </a:t>
            </a:r>
            <a:endParaRPr lang="bn-IN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‘shall / will be’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Simple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8067" y="3432627"/>
            <a:ext cx="3866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হব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একজন ছাত্র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8067" y="2840609"/>
            <a:ext cx="3496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 না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9629" y="2309562"/>
            <a:ext cx="333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ছাত্র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9630" y="4022603"/>
            <a:ext cx="3992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হব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9628" y="4610325"/>
            <a:ext cx="2235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9630" y="5240811"/>
            <a:ext cx="2402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 না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BD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945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7732" y="2828770"/>
            <a:ext cx="181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shan’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be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679967" y="2825294"/>
            <a:ext cx="2733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/>
              <a:t>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03128" y="3400987"/>
            <a:ext cx="2809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/>
              <a:t> </a:t>
            </a:r>
            <a:r>
              <a:rPr lang="en-US" sz="3200" dirty="0" smtClean="0"/>
              <a:t>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638035" y="4008748"/>
            <a:ext cx="3181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8" y="4645076"/>
            <a:ext cx="389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34662" y="5245286"/>
            <a:ext cx="377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shan’t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1147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405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15376" y="2295726"/>
            <a:ext cx="94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821715" y="2310236"/>
            <a:ext cx="164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be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35404" y="2310353"/>
            <a:ext cx="3077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/>
              <a:t> </a:t>
            </a:r>
            <a:r>
              <a:rPr lang="en-US" sz="3200" dirty="0" smtClean="0"/>
              <a:t>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/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09748" y="4029431"/>
            <a:ext cx="41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3131134" y="4016740"/>
            <a:ext cx="665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2608640" y="3419025"/>
            <a:ext cx="295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76819" y="3406188"/>
            <a:ext cx="665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110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2" grpId="0"/>
      <p:bldP spid="33" grpId="0"/>
      <p:bldP spid="36" grpId="0"/>
      <p:bldP spid="37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3233" y="99803"/>
            <a:ext cx="3785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Use of </a:t>
            </a:r>
            <a:endParaRPr lang="bn-IN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‘will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be’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Simple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8067" y="3432627"/>
            <a:ext cx="3481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হবে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একজন ছাত্র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8067" y="2840609"/>
            <a:ext cx="3415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9629" y="2309562"/>
            <a:ext cx="286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ছাত্র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9629" y="4022603"/>
            <a:ext cx="3865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হবে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9628" y="4610325"/>
            <a:ext cx="182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9630" y="5240811"/>
            <a:ext cx="228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BD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1205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78371" y="2831649"/>
            <a:ext cx="1705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won’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be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838829" y="2824749"/>
            <a:ext cx="2586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/>
              <a:t>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1880" y="3403588"/>
            <a:ext cx="2809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/>
              <a:t> </a:t>
            </a:r>
            <a:r>
              <a:rPr lang="en-US" sz="3200" dirty="0" smtClean="0"/>
              <a:t>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792069" y="4026900"/>
            <a:ext cx="3181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8" y="4645076"/>
            <a:ext cx="389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34662" y="5245286"/>
            <a:ext cx="377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9" y="3419026"/>
            <a:ext cx="945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310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15376" y="2295726"/>
            <a:ext cx="130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2037978" y="2294918"/>
            <a:ext cx="146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 be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00589" y="2294917"/>
            <a:ext cx="3077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/>
              <a:t> </a:t>
            </a:r>
            <a:r>
              <a:rPr lang="en-US" sz="3200" dirty="0" smtClean="0"/>
              <a:t>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/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67331" y="4029284"/>
            <a:ext cx="678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3341662" y="4016087"/>
            <a:ext cx="665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2491046" y="3419025"/>
            <a:ext cx="60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24674" y="3406188"/>
            <a:ext cx="665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21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2" grpId="0"/>
      <p:bldP spid="33" grpId="0"/>
      <p:bldP spid="36" grpId="0"/>
      <p:bldP spid="37" grpId="0"/>
      <p:bldP spid="34" grpId="0"/>
      <p:bldP spid="3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1951</TotalTime>
  <Words>762</Words>
  <Application>Microsoft Office PowerPoint</Application>
  <PresentationFormat>Widescreen</PresentationFormat>
  <Paragraphs>223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Century Gothic</vt:lpstr>
      <vt:lpstr>Monotype Corsiva</vt:lpstr>
      <vt:lpstr>NikoshBAN</vt:lpstr>
      <vt:lpstr>Times New Roman</vt:lpstr>
      <vt:lpstr>Wingdings 2</vt:lpstr>
      <vt:lpstr>Wingdings 3</vt:lpstr>
      <vt:lpstr>Ion Boardroom</vt:lpstr>
      <vt:lpstr>Package</vt:lpstr>
      <vt:lpstr>WELCOME </vt:lpstr>
      <vt:lpstr>PowerPoint Presentation</vt:lpstr>
      <vt:lpstr>Lesson Identity</vt:lpstr>
      <vt:lpstr>PowerPoint Presentation</vt:lpstr>
      <vt:lpstr>PowerPoint Presentation</vt:lpstr>
      <vt:lpstr>PowerPoint Presentation</vt:lpstr>
      <vt:lpstr>TOPIC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</dc:title>
  <dc:creator>cR</dc:creator>
  <cp:lastModifiedBy>Windows User</cp:lastModifiedBy>
  <cp:revision>520</cp:revision>
  <dcterms:created xsi:type="dcterms:W3CDTF">2019-09-03T04:51:57Z</dcterms:created>
  <dcterms:modified xsi:type="dcterms:W3CDTF">2019-11-10T13:22:54Z</dcterms:modified>
</cp:coreProperties>
</file>