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9" r:id="rId3"/>
    <p:sldId id="277" r:id="rId4"/>
    <p:sldId id="281" r:id="rId5"/>
    <p:sldId id="267" r:id="rId6"/>
    <p:sldId id="279" r:id="rId7"/>
    <p:sldId id="285" r:id="rId8"/>
    <p:sldId id="276" r:id="rId9"/>
    <p:sldId id="275" r:id="rId10"/>
    <p:sldId id="284" r:id="rId11"/>
    <p:sldId id="286" r:id="rId12"/>
    <p:sldId id="287" r:id="rId13"/>
    <p:sldId id="288" r:id="rId14"/>
    <p:sldId id="289" r:id="rId15"/>
    <p:sldId id="264" r:id="rId16"/>
    <p:sldId id="278" r:id="rId17"/>
    <p:sldId id="28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1AB"/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29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0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2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8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2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3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2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4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34FC1-27BF-42C0-9D1B-2EDA132B0B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15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182" y="361071"/>
            <a:ext cx="2094035" cy="6857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160"/>
            <a:ext cx="7010400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4080" y="594360"/>
            <a:ext cx="548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9300" y="2967979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Read 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320" y="2387972"/>
            <a:ext cx="153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377441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Recite 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51320" y="29655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story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3551255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Study 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1320" y="3520635"/>
            <a:ext cx="226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lessons.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8320" y="4136030"/>
            <a:ext cx="23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8320" y="4737368"/>
            <a:ext cx="23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English.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4102251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 Learn 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743009"/>
            <a:ext cx="228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 Teach 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80305" y="230601"/>
            <a:ext cx="320733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519" y="2309562"/>
            <a:ext cx="562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a story book.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0360" y="3433883"/>
            <a:ext cx="484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বই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9393" y="2877834"/>
            <a:ext cx="4201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বই পড়ি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9392" y="2309562"/>
            <a:ext cx="368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বই পড়ি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0360" y="4018658"/>
            <a:ext cx="46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বই পড়ি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0360" y="4629641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0361" y="5245285"/>
            <a:ext cx="26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6437" y="2827607"/>
            <a:ext cx="368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storybook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36" y="3419026"/>
            <a:ext cx="444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a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storybook ?    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57601" y="4068101"/>
            <a:ext cx="4032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a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storybook ?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4034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91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7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20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7525" y="1122039"/>
            <a:ext cx="419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ead … 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story 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book.</a:t>
            </a:r>
          </a:p>
        </p:txBody>
      </p:sp>
    </p:spTree>
    <p:extLst>
      <p:ext uri="{BB962C8B-B14F-4D97-AF65-F5344CB8AC3E}">
        <p14:creationId xmlns:p14="http://schemas.microsoft.com/office/powerpoint/2010/main" val="31138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2519" y="2309562"/>
            <a:ext cx="562687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study my lessons.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0360" y="3433883"/>
            <a:ext cx="484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পাঠ অধ্যয়ন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9393" y="2877834"/>
            <a:ext cx="465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পাঠ অধ্যয়ন করি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9392" y="2309562"/>
            <a:ext cx="423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পাঠ অধ্যয়ন করি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0360" y="4018658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পাঠ অধ্যয়ন করি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0360" y="4629641"/>
            <a:ext cx="315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অধ্যয়ন করি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0360" y="5245285"/>
            <a:ext cx="361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অধ্যয়ন করি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6437" y="2827607"/>
            <a:ext cx="368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my lessons.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36" y="3419026"/>
            <a:ext cx="444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my lessons.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7601" y="4068101"/>
            <a:ext cx="4032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my lessons.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4034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?              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91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7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20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0574" y="721765"/>
            <a:ext cx="405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tudy … my lessons.</a:t>
            </a:r>
          </a:p>
        </p:txBody>
      </p:sp>
    </p:spTree>
    <p:extLst>
      <p:ext uri="{BB962C8B-B14F-4D97-AF65-F5344CB8AC3E}">
        <p14:creationId xmlns:p14="http://schemas.microsoft.com/office/powerpoint/2010/main" val="35903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2518" y="2309562"/>
            <a:ext cx="582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learn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     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6550" y="3433659"/>
            <a:ext cx="484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ইয়াসীন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4758" y="2873695"/>
            <a:ext cx="422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ইয়াসীন শিখি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50" y="2309562"/>
            <a:ext cx="36839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ইয়াসীন শিখি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5725" y="4018434"/>
            <a:ext cx="46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ইয়াসীন শিখি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8167" y="4629641"/>
            <a:ext cx="2392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2759" y="5180749"/>
            <a:ext cx="26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6437" y="2827607"/>
            <a:ext cx="394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=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36" y="3419026"/>
            <a:ext cx="454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7600" y="4068101"/>
            <a:ext cx="412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learn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2461" y="4644030"/>
            <a:ext cx="423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learn 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6785" y="5240811"/>
            <a:ext cx="4155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learn 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7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20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3031" y="534963"/>
            <a:ext cx="418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… </a:t>
            </a:r>
            <a:r>
              <a:rPr lang="en-US" sz="36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5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3" grpId="0" animBg="1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2518" y="2309562"/>
            <a:ext cx="5754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teach him English.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6546" y="3433883"/>
            <a:ext cx="42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ইংরেজি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7564" y="2877050"/>
            <a:ext cx="427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ইংরেজি পড়াই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6546" y="2309538"/>
            <a:ext cx="368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ইংরেজি পড়াই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6546" y="4018373"/>
            <a:ext cx="46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ইংরেজি পড়াই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6546" y="4627111"/>
            <a:ext cx="317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পড়াই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7040" y="5245285"/>
            <a:ext cx="352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পড়াই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6437" y="2827607"/>
            <a:ext cx="379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 him English.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36" y="3419026"/>
            <a:ext cx="474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 him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7600" y="4068101"/>
            <a:ext cx="433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 him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?=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417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 him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4041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 him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7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20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8965" y="663134"/>
            <a:ext cx="419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each … him English.</a:t>
            </a:r>
          </a:p>
        </p:txBody>
      </p:sp>
    </p:spTree>
    <p:extLst>
      <p:ext uri="{BB962C8B-B14F-4D97-AF65-F5344CB8AC3E}">
        <p14:creationId xmlns:p14="http://schemas.microsoft.com/office/powerpoint/2010/main" val="4392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461" y="472441"/>
            <a:ext cx="4317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Find out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this Video</a:t>
            </a: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005657"/>
              </p:ext>
            </p:extLst>
          </p:nvPr>
        </p:nvGraphicFramePr>
        <p:xfrm>
          <a:off x="4749799" y="3548698"/>
          <a:ext cx="2692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Packager Shell Object" showAsIcon="1" r:id="rId3" imgW="2692440" imgH="488520" progId="Package">
                  <p:embed/>
                </p:oleObj>
              </mc:Choice>
              <mc:Fallback>
                <p:oleObj name="Packager Shell Object" showAsIcon="1" r:id="rId3" imgW="26924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9799" y="3548698"/>
                        <a:ext cx="26924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255" y="2500133"/>
            <a:ext cx="80460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me Present Simple with following verbs-</a:t>
            </a: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8147" y="613756"/>
            <a:ext cx="243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50791" y="2722112"/>
            <a:ext cx="90048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Present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with following verbs-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…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…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…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…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1668" y="1266846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Assignment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8176"/>
          <a:stretch>
            <a:fillRect/>
          </a:stretch>
        </p:blipFill>
        <p:spPr>
          <a:xfrm>
            <a:off x="7737763" y="1770157"/>
            <a:ext cx="3429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583382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Present Simple Tense. </a:t>
            </a:r>
            <a:endParaRPr lang="en-US" sz="56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275" y="4191000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October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6977" y="2041337"/>
            <a:ext cx="9194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A.  </a:t>
            </a:r>
            <a:r>
              <a:rPr lang="fr-FR" sz="5400" b="1" dirty="0" err="1">
                <a:solidFill>
                  <a:schemeClr val="bg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Tense</a:t>
            </a:r>
            <a:r>
              <a:rPr lang="fr-FR" sz="5400" b="1" dirty="0">
                <a:solidFill>
                  <a:schemeClr val="bg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- </a:t>
            </a:r>
            <a:r>
              <a:rPr lang="fr-FR" sz="5400" b="1" dirty="0" err="1">
                <a:solidFill>
                  <a:schemeClr val="bg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Present</a:t>
            </a:r>
            <a:r>
              <a:rPr lang="fr-FR" sz="5400" b="1" dirty="0">
                <a:solidFill>
                  <a:schemeClr val="bg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Simple-1 (Part-B)</a:t>
            </a:r>
            <a:endParaRPr lang="en-US" sz="5400" b="1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56281" y="3131767"/>
            <a:ext cx="10930596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make sentence with object using the Present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imple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ense.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questions and their answers on Present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imple Tense.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 out 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Present Simple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very easily 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9229" y="352501"/>
            <a:ext cx="402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Previous Class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519" y="2309562"/>
            <a:ext cx="517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a poem.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6886" y="3434319"/>
            <a:ext cx="484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6886" y="2840609"/>
            <a:ext cx="465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কবিতা আবৃত্তি </a:t>
            </a:r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125" y="2309562"/>
            <a:ext cx="435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করি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6886" y="4049000"/>
            <a:ext cx="517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6886" y="4645075"/>
            <a:ext cx="422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করি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6886" y="5260192"/>
            <a:ext cx="3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করি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6437" y="2827607"/>
            <a:ext cx="3191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a poem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=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37" y="3419026"/>
            <a:ext cx="395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a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2364" y="4022604"/>
            <a:ext cx="3546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a poem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360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?          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54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?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7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20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7592" y="1227869"/>
            <a:ext cx="320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AF51AB"/>
            </a:gs>
            <a:gs pos="35000">
              <a:schemeClr val="accent1">
                <a:lumMod val="5000"/>
                <a:lumOff val="95000"/>
              </a:schemeClr>
            </a:gs>
            <a:gs pos="40000">
              <a:srgbClr val="FFC000"/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8" y="340290"/>
            <a:ext cx="6963507" cy="6130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967" y="3453616"/>
            <a:ext cx="5784275" cy="301400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6.2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October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3981" y="1949024"/>
            <a:ext cx="311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Practice on Present Simple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1191</TotalTime>
  <Words>736</Words>
  <Application>Microsoft Office PowerPoint</Application>
  <PresentationFormat>Widescreen</PresentationFormat>
  <Paragraphs>198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Celestial</vt:lpstr>
      <vt:lpstr>Packager Shell Object</vt:lpstr>
      <vt:lpstr>WELCOME </vt:lpstr>
      <vt:lpstr>PowerPoint Presentation</vt:lpstr>
      <vt:lpstr>Lesson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334</cp:revision>
  <dcterms:created xsi:type="dcterms:W3CDTF">2019-09-03T04:51:57Z</dcterms:created>
  <dcterms:modified xsi:type="dcterms:W3CDTF">2019-11-06T12:33:32Z</dcterms:modified>
</cp:coreProperties>
</file>