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2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8FBD49-8B0E-4854-840F-02A96A03E0A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440753-A525-4C60-8F80-D864DBEE5990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লেখক পরিচিতি বলতে পারবে।</a:t>
          </a:r>
          <a:endParaRPr lang="bn-BD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C1F38B7-BBB8-4063-A376-45CA03CDDD24}" type="parTrans" cxnId="{4D81B911-749D-4992-9151-966C59B84465}">
      <dgm:prSet/>
      <dgm:spPr/>
      <dgm:t>
        <a:bodyPr/>
        <a:lstStyle/>
        <a:p>
          <a:endParaRPr lang="en-US"/>
        </a:p>
      </dgm:t>
    </dgm:pt>
    <dgm:pt modelId="{D74C11E0-D308-4E1F-BC8E-D87BC1B7923D}" type="sibTrans" cxnId="{4D81B911-749D-4992-9151-966C59B84465}">
      <dgm:prSet/>
      <dgm:spPr/>
      <dgm:t>
        <a:bodyPr/>
        <a:lstStyle/>
        <a:p>
          <a:endParaRPr lang="en-US"/>
        </a:p>
      </dgm:t>
    </dgm:pt>
    <dgm:pt modelId="{FE7AA2C0-5A92-4650-A511-596C00CCF859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কঠিন শব্দের অর্থ 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লিখতে</a:t>
          </a:r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পারবে।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bn-BD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C6DC145-6BEB-4115-8F27-6A90A5DCDC83}" type="parTrans" cxnId="{B6A42C39-6AF5-4C3F-A6B9-6410E1F84143}">
      <dgm:prSet/>
      <dgm:spPr/>
      <dgm:t>
        <a:bodyPr/>
        <a:lstStyle/>
        <a:p>
          <a:endParaRPr lang="en-US"/>
        </a:p>
      </dgm:t>
    </dgm:pt>
    <dgm:pt modelId="{EB8E39DE-1061-4F0C-B9F0-AFE606C1D845}" type="sibTrans" cxnId="{B6A42C39-6AF5-4C3F-A6B9-6410E1F84143}">
      <dgm:prSet/>
      <dgm:spPr/>
      <dgm:t>
        <a:bodyPr/>
        <a:lstStyle/>
        <a:p>
          <a:endParaRPr lang="en-US"/>
        </a:p>
      </dgm:t>
    </dgm:pt>
    <dgm:pt modelId="{78C07D83-3057-428A-94C2-5B999775E81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মিনু কোন ধরনের প্রতিবন্ধি তা লিখতে পারবে</a:t>
          </a:r>
          <a:endParaRPr lang="bn-BD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4C1FFB3-4735-495A-B35B-72EE3EA4348A}" type="parTrans" cxnId="{D6037F8C-D0FC-4AA5-AE97-6F24F8FFE06D}">
      <dgm:prSet/>
      <dgm:spPr/>
      <dgm:t>
        <a:bodyPr/>
        <a:lstStyle/>
        <a:p>
          <a:endParaRPr lang="en-US"/>
        </a:p>
      </dgm:t>
    </dgm:pt>
    <dgm:pt modelId="{65290CCE-758B-4DAC-B1CB-C0905A702E6C}" type="sibTrans" cxnId="{D6037F8C-D0FC-4AA5-AE97-6F24F8FFE06D}">
      <dgm:prSet/>
      <dgm:spPr/>
      <dgm:t>
        <a:bodyPr/>
        <a:lstStyle/>
        <a:p>
          <a:endParaRPr lang="en-US"/>
        </a:p>
      </dgm:t>
    </dgm:pt>
    <dgm:pt modelId="{9C8F9DFA-36E8-480B-A858-C6D663C62CBC}" type="pres">
      <dgm:prSet presAssocID="{B98FBD49-8B0E-4854-840F-02A96A03E0A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6D0A19-D628-4C83-93BF-DD24C0150586}" type="pres">
      <dgm:prSet presAssocID="{8C440753-A525-4C60-8F80-D864DBEE5990}" presName="parentLin" presStyleCnt="0"/>
      <dgm:spPr/>
    </dgm:pt>
    <dgm:pt modelId="{FE1DAF20-71F0-48D4-AD8D-91160C7D83CE}" type="pres">
      <dgm:prSet presAssocID="{8C440753-A525-4C60-8F80-D864DBEE599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D05C684-0BF7-4CF3-9734-D16D95448B30}" type="pres">
      <dgm:prSet presAssocID="{8C440753-A525-4C60-8F80-D864DBEE5990}" presName="parentText" presStyleLbl="node1" presStyleIdx="0" presStyleCnt="3" custScaleX="588083" custScaleY="95163" custLinFactNeighborX="-99999" custLinFactNeighborY="3814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365217-4F3F-42DF-83A3-23A9808CCA69}" type="pres">
      <dgm:prSet presAssocID="{8C440753-A525-4C60-8F80-D864DBEE5990}" presName="negativeSpace" presStyleCnt="0"/>
      <dgm:spPr/>
    </dgm:pt>
    <dgm:pt modelId="{D719D6EF-178E-4A9B-BA4E-F49C036BC003}" type="pres">
      <dgm:prSet presAssocID="{8C440753-A525-4C60-8F80-D864DBEE5990}" presName="childText" presStyleLbl="conFgAcc1" presStyleIdx="0" presStyleCnt="3">
        <dgm:presLayoutVars>
          <dgm:bulletEnabled val="1"/>
        </dgm:presLayoutVars>
      </dgm:prSet>
      <dgm:spPr/>
    </dgm:pt>
    <dgm:pt modelId="{6FD04E33-4F09-4F98-BFC5-73BD6540BB2F}" type="pres">
      <dgm:prSet presAssocID="{D74C11E0-D308-4E1F-BC8E-D87BC1B7923D}" presName="spaceBetweenRectangles" presStyleCnt="0"/>
      <dgm:spPr/>
    </dgm:pt>
    <dgm:pt modelId="{61C31BD3-2847-4CFC-A3FA-95FC276B3E11}" type="pres">
      <dgm:prSet presAssocID="{FE7AA2C0-5A92-4650-A511-596C00CCF859}" presName="parentLin" presStyleCnt="0"/>
      <dgm:spPr/>
    </dgm:pt>
    <dgm:pt modelId="{520F7ED2-CB63-46BE-96D2-5F6724DE018F}" type="pres">
      <dgm:prSet presAssocID="{FE7AA2C0-5A92-4650-A511-596C00CCF85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60C27EF-3719-45D4-A773-681DDD3ED4F8}" type="pres">
      <dgm:prSet presAssocID="{FE7AA2C0-5A92-4650-A511-596C00CCF859}" presName="parentText" presStyleLbl="node1" presStyleIdx="1" presStyleCnt="3" custScaleX="496726" custScaleY="95115" custLinFactNeighborX="-63099" custLinFactNeighborY="390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39A482-0265-402D-9740-3D56B41510A3}" type="pres">
      <dgm:prSet presAssocID="{FE7AA2C0-5A92-4650-A511-596C00CCF859}" presName="negativeSpace" presStyleCnt="0"/>
      <dgm:spPr/>
    </dgm:pt>
    <dgm:pt modelId="{D90C2C2D-B3EA-4540-924F-0F320ADF0CA1}" type="pres">
      <dgm:prSet presAssocID="{FE7AA2C0-5A92-4650-A511-596C00CCF859}" presName="childText" presStyleLbl="conFgAcc1" presStyleIdx="1" presStyleCnt="3">
        <dgm:presLayoutVars>
          <dgm:bulletEnabled val="1"/>
        </dgm:presLayoutVars>
      </dgm:prSet>
      <dgm:spPr/>
    </dgm:pt>
    <dgm:pt modelId="{9E2FBF7B-CF1B-4D68-8000-B05EF1C03AC6}" type="pres">
      <dgm:prSet presAssocID="{EB8E39DE-1061-4F0C-B9F0-AFE606C1D845}" presName="spaceBetweenRectangles" presStyleCnt="0"/>
      <dgm:spPr/>
    </dgm:pt>
    <dgm:pt modelId="{3A4C168F-ED54-4599-91CA-0EF521A92BA1}" type="pres">
      <dgm:prSet presAssocID="{78C07D83-3057-428A-94C2-5B999775E813}" presName="parentLin" presStyleCnt="0"/>
      <dgm:spPr/>
    </dgm:pt>
    <dgm:pt modelId="{01C25260-D0F0-43B1-9926-B25A2EBB9C6E}" type="pres">
      <dgm:prSet presAssocID="{78C07D83-3057-428A-94C2-5B999775E813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D7B97B80-9BEC-48B1-9847-A31A3DB91B56}" type="pres">
      <dgm:prSet presAssocID="{78C07D83-3057-428A-94C2-5B999775E813}" presName="parentText" presStyleLbl="node1" presStyleIdx="2" presStyleCnt="3" custScaleX="617891" custScaleY="80880" custLinFactNeighborX="-100000" custLinFactNeighborY="2847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2D3AC7-6A3B-44B8-A119-DF8864893F7B}" type="pres">
      <dgm:prSet presAssocID="{78C07D83-3057-428A-94C2-5B999775E813}" presName="negativeSpace" presStyleCnt="0"/>
      <dgm:spPr/>
    </dgm:pt>
    <dgm:pt modelId="{A48BEE47-079E-4B4C-81A1-74ED008265C8}" type="pres">
      <dgm:prSet presAssocID="{78C07D83-3057-428A-94C2-5B999775E81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CDACA35-9B06-47DE-A238-1C70DC8FC3B5}" type="presOf" srcId="{78C07D83-3057-428A-94C2-5B999775E813}" destId="{01C25260-D0F0-43B1-9926-B25A2EBB9C6E}" srcOrd="0" destOrd="0" presId="urn:microsoft.com/office/officeart/2005/8/layout/list1"/>
    <dgm:cxn modelId="{7EFCB21E-CB31-4BFF-883F-1B97912306A1}" type="presOf" srcId="{B98FBD49-8B0E-4854-840F-02A96A03E0A6}" destId="{9C8F9DFA-36E8-480B-A858-C6D663C62CBC}" srcOrd="0" destOrd="0" presId="urn:microsoft.com/office/officeart/2005/8/layout/list1"/>
    <dgm:cxn modelId="{4D81B911-749D-4992-9151-966C59B84465}" srcId="{B98FBD49-8B0E-4854-840F-02A96A03E0A6}" destId="{8C440753-A525-4C60-8F80-D864DBEE5990}" srcOrd="0" destOrd="0" parTransId="{5C1F38B7-BBB8-4063-A376-45CA03CDDD24}" sibTransId="{D74C11E0-D308-4E1F-BC8E-D87BC1B7923D}"/>
    <dgm:cxn modelId="{B6A42C39-6AF5-4C3F-A6B9-6410E1F84143}" srcId="{B98FBD49-8B0E-4854-840F-02A96A03E0A6}" destId="{FE7AA2C0-5A92-4650-A511-596C00CCF859}" srcOrd="1" destOrd="0" parTransId="{3C6DC145-6BEB-4115-8F27-6A90A5DCDC83}" sibTransId="{EB8E39DE-1061-4F0C-B9F0-AFE606C1D845}"/>
    <dgm:cxn modelId="{6F897E17-D1B8-42BF-80FF-B95C00EF2AB4}" type="presOf" srcId="{8C440753-A525-4C60-8F80-D864DBEE5990}" destId="{FE1DAF20-71F0-48D4-AD8D-91160C7D83CE}" srcOrd="0" destOrd="0" presId="urn:microsoft.com/office/officeart/2005/8/layout/list1"/>
    <dgm:cxn modelId="{888BE2C9-0C0A-4191-ACE7-362F07A6E77E}" type="presOf" srcId="{8C440753-A525-4C60-8F80-D864DBEE5990}" destId="{1D05C684-0BF7-4CF3-9734-D16D95448B30}" srcOrd="1" destOrd="0" presId="urn:microsoft.com/office/officeart/2005/8/layout/list1"/>
    <dgm:cxn modelId="{D6037F8C-D0FC-4AA5-AE97-6F24F8FFE06D}" srcId="{B98FBD49-8B0E-4854-840F-02A96A03E0A6}" destId="{78C07D83-3057-428A-94C2-5B999775E813}" srcOrd="2" destOrd="0" parTransId="{04C1FFB3-4735-495A-B35B-72EE3EA4348A}" sibTransId="{65290CCE-758B-4DAC-B1CB-C0905A702E6C}"/>
    <dgm:cxn modelId="{D8F013C5-0D1A-4544-9E23-0F399968CACF}" type="presOf" srcId="{78C07D83-3057-428A-94C2-5B999775E813}" destId="{D7B97B80-9BEC-48B1-9847-A31A3DB91B56}" srcOrd="1" destOrd="0" presId="urn:microsoft.com/office/officeart/2005/8/layout/list1"/>
    <dgm:cxn modelId="{856D14BC-5CE1-43AA-92E9-11A3E91912B5}" type="presOf" srcId="{FE7AA2C0-5A92-4650-A511-596C00CCF859}" destId="{520F7ED2-CB63-46BE-96D2-5F6724DE018F}" srcOrd="0" destOrd="0" presId="urn:microsoft.com/office/officeart/2005/8/layout/list1"/>
    <dgm:cxn modelId="{8776EDAE-ECC0-4FFB-9704-ECEF906D766D}" type="presOf" srcId="{FE7AA2C0-5A92-4650-A511-596C00CCF859}" destId="{660C27EF-3719-45D4-A773-681DDD3ED4F8}" srcOrd="1" destOrd="0" presId="urn:microsoft.com/office/officeart/2005/8/layout/list1"/>
    <dgm:cxn modelId="{7C2EF010-649A-43F6-BC01-6F1C564B3A8E}" type="presParOf" srcId="{9C8F9DFA-36E8-480B-A858-C6D663C62CBC}" destId="{B86D0A19-D628-4C83-93BF-DD24C0150586}" srcOrd="0" destOrd="0" presId="urn:microsoft.com/office/officeart/2005/8/layout/list1"/>
    <dgm:cxn modelId="{24A5929B-B616-4E7D-A365-23832F00161A}" type="presParOf" srcId="{B86D0A19-D628-4C83-93BF-DD24C0150586}" destId="{FE1DAF20-71F0-48D4-AD8D-91160C7D83CE}" srcOrd="0" destOrd="0" presId="urn:microsoft.com/office/officeart/2005/8/layout/list1"/>
    <dgm:cxn modelId="{420FA857-2A92-4333-9526-5F75F637078C}" type="presParOf" srcId="{B86D0A19-D628-4C83-93BF-DD24C0150586}" destId="{1D05C684-0BF7-4CF3-9734-D16D95448B30}" srcOrd="1" destOrd="0" presId="urn:microsoft.com/office/officeart/2005/8/layout/list1"/>
    <dgm:cxn modelId="{F4DF1040-9A5A-49D3-A9B8-CB1D648B538B}" type="presParOf" srcId="{9C8F9DFA-36E8-480B-A858-C6D663C62CBC}" destId="{2B365217-4F3F-42DF-83A3-23A9808CCA69}" srcOrd="1" destOrd="0" presId="urn:microsoft.com/office/officeart/2005/8/layout/list1"/>
    <dgm:cxn modelId="{CA18D2A5-B10D-407E-8636-090A29016B22}" type="presParOf" srcId="{9C8F9DFA-36E8-480B-A858-C6D663C62CBC}" destId="{D719D6EF-178E-4A9B-BA4E-F49C036BC003}" srcOrd="2" destOrd="0" presId="urn:microsoft.com/office/officeart/2005/8/layout/list1"/>
    <dgm:cxn modelId="{2AE9E643-2E1D-4225-92AF-0F94A4C3C07E}" type="presParOf" srcId="{9C8F9DFA-36E8-480B-A858-C6D663C62CBC}" destId="{6FD04E33-4F09-4F98-BFC5-73BD6540BB2F}" srcOrd="3" destOrd="0" presId="urn:microsoft.com/office/officeart/2005/8/layout/list1"/>
    <dgm:cxn modelId="{A9941CDE-1C8E-4834-82A6-92E204F67F61}" type="presParOf" srcId="{9C8F9DFA-36E8-480B-A858-C6D663C62CBC}" destId="{61C31BD3-2847-4CFC-A3FA-95FC276B3E11}" srcOrd="4" destOrd="0" presId="urn:microsoft.com/office/officeart/2005/8/layout/list1"/>
    <dgm:cxn modelId="{A822453E-16A0-489E-ABB0-A121FE4E2DE5}" type="presParOf" srcId="{61C31BD3-2847-4CFC-A3FA-95FC276B3E11}" destId="{520F7ED2-CB63-46BE-96D2-5F6724DE018F}" srcOrd="0" destOrd="0" presId="urn:microsoft.com/office/officeart/2005/8/layout/list1"/>
    <dgm:cxn modelId="{60BB4ADF-3958-4FDC-8490-B39DEAF40B1C}" type="presParOf" srcId="{61C31BD3-2847-4CFC-A3FA-95FC276B3E11}" destId="{660C27EF-3719-45D4-A773-681DDD3ED4F8}" srcOrd="1" destOrd="0" presId="urn:microsoft.com/office/officeart/2005/8/layout/list1"/>
    <dgm:cxn modelId="{D371BD76-3AA0-4725-BDD0-82ED09E3212C}" type="presParOf" srcId="{9C8F9DFA-36E8-480B-A858-C6D663C62CBC}" destId="{8739A482-0265-402D-9740-3D56B41510A3}" srcOrd="5" destOrd="0" presId="urn:microsoft.com/office/officeart/2005/8/layout/list1"/>
    <dgm:cxn modelId="{FBCC2FB6-A638-4597-AB96-C706A652D8A1}" type="presParOf" srcId="{9C8F9DFA-36E8-480B-A858-C6D663C62CBC}" destId="{D90C2C2D-B3EA-4540-924F-0F320ADF0CA1}" srcOrd="6" destOrd="0" presId="urn:microsoft.com/office/officeart/2005/8/layout/list1"/>
    <dgm:cxn modelId="{D9529D20-71EF-425D-BE24-9C974E3AC543}" type="presParOf" srcId="{9C8F9DFA-36E8-480B-A858-C6D663C62CBC}" destId="{9E2FBF7B-CF1B-4D68-8000-B05EF1C03AC6}" srcOrd="7" destOrd="0" presId="urn:microsoft.com/office/officeart/2005/8/layout/list1"/>
    <dgm:cxn modelId="{C92B4B3E-8909-44C3-B52C-0B765FC8B1FE}" type="presParOf" srcId="{9C8F9DFA-36E8-480B-A858-C6D663C62CBC}" destId="{3A4C168F-ED54-4599-91CA-0EF521A92BA1}" srcOrd="8" destOrd="0" presId="urn:microsoft.com/office/officeart/2005/8/layout/list1"/>
    <dgm:cxn modelId="{389C2E57-83F6-4946-AEFB-E00D95D98354}" type="presParOf" srcId="{3A4C168F-ED54-4599-91CA-0EF521A92BA1}" destId="{01C25260-D0F0-43B1-9926-B25A2EBB9C6E}" srcOrd="0" destOrd="0" presId="urn:microsoft.com/office/officeart/2005/8/layout/list1"/>
    <dgm:cxn modelId="{BEB4C64D-4411-4898-A2CD-C858E6A4D92E}" type="presParOf" srcId="{3A4C168F-ED54-4599-91CA-0EF521A92BA1}" destId="{D7B97B80-9BEC-48B1-9847-A31A3DB91B56}" srcOrd="1" destOrd="0" presId="urn:microsoft.com/office/officeart/2005/8/layout/list1"/>
    <dgm:cxn modelId="{3003D411-A115-4EB2-BD38-3B386184D2CB}" type="presParOf" srcId="{9C8F9DFA-36E8-480B-A858-C6D663C62CBC}" destId="{C12D3AC7-6A3B-44B8-A119-DF8864893F7B}" srcOrd="9" destOrd="0" presId="urn:microsoft.com/office/officeart/2005/8/layout/list1"/>
    <dgm:cxn modelId="{DAE8B1DF-92E8-421E-A0AF-E0E6D43D44D9}" type="presParOf" srcId="{9C8F9DFA-36E8-480B-A858-C6D663C62CBC}" destId="{A48BEE47-079E-4B4C-81A1-74ED008265C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9D6EF-178E-4A9B-BA4E-F49C036BC003}">
      <dsp:nvSpPr>
        <dsp:cNvPr id="0" name=""/>
        <dsp:cNvSpPr/>
      </dsp:nvSpPr>
      <dsp:spPr>
        <a:xfrm>
          <a:off x="0" y="538018"/>
          <a:ext cx="7499350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05C684-0BF7-4CF3-9734-D16D95448B30}">
      <dsp:nvSpPr>
        <dsp:cNvPr id="0" name=""/>
        <dsp:cNvSpPr/>
      </dsp:nvSpPr>
      <dsp:spPr>
        <a:xfrm>
          <a:off x="0" y="457198"/>
          <a:ext cx="7408902" cy="1095592"/>
        </a:xfrm>
        <a:prstGeom prst="roundRect">
          <a:avLst/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লেখক পরিচিতি বলতে পারবে।</a:t>
          </a:r>
          <a:endParaRPr lang="bn-BD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482" y="510680"/>
        <a:ext cx="7301938" cy="988628"/>
      </dsp:txXfrm>
    </dsp:sp>
    <dsp:sp modelId="{D90C2C2D-B3EA-4540-924F-0F320ADF0CA1}">
      <dsp:nvSpPr>
        <dsp:cNvPr id="0" name=""/>
        <dsp:cNvSpPr/>
      </dsp:nvSpPr>
      <dsp:spPr>
        <a:xfrm>
          <a:off x="0" y="2250818"/>
          <a:ext cx="7499350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0C27EF-3719-45D4-A773-681DDD3ED4F8}">
      <dsp:nvSpPr>
        <dsp:cNvPr id="0" name=""/>
        <dsp:cNvSpPr/>
      </dsp:nvSpPr>
      <dsp:spPr>
        <a:xfrm>
          <a:off x="39185" y="2180797"/>
          <a:ext cx="7384763" cy="1095039"/>
        </a:xfrm>
        <a:prstGeom prst="roundRect">
          <a:avLst/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কঠিন শব্দের অর্থ 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লিখতে</a:t>
          </a: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পারবে।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bn-BD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2640" y="2234252"/>
        <a:ext cx="7277853" cy="988129"/>
      </dsp:txXfrm>
    </dsp:sp>
    <dsp:sp modelId="{A48BEE47-079E-4B4C-81A1-74ED008265C8}">
      <dsp:nvSpPr>
        <dsp:cNvPr id="0" name=""/>
        <dsp:cNvSpPr/>
      </dsp:nvSpPr>
      <dsp:spPr>
        <a:xfrm>
          <a:off x="0" y="3799733"/>
          <a:ext cx="7499350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B97B80-9BEC-48B1-9847-A31A3DB91B56}">
      <dsp:nvSpPr>
        <dsp:cNvPr id="0" name=""/>
        <dsp:cNvSpPr/>
      </dsp:nvSpPr>
      <dsp:spPr>
        <a:xfrm>
          <a:off x="0" y="3772045"/>
          <a:ext cx="7412239" cy="931155"/>
        </a:xfrm>
        <a:prstGeom prst="roundRect">
          <a:avLst/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মিনু কোন ধরনের প্রতিবন্ধি তা লিখতে পারবে</a:t>
          </a:r>
          <a:endParaRPr lang="bn-BD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5455" y="3817500"/>
        <a:ext cx="7321329" cy="840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87F9-09EA-4EFB-963C-E8D7DD98CCDB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642F-48B8-4779-97C8-19F95F25F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87F9-09EA-4EFB-963C-E8D7DD98CCDB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642F-48B8-4779-97C8-19F95F25F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87F9-09EA-4EFB-963C-E8D7DD98CCDB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642F-48B8-4779-97C8-19F95F25F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87F9-09EA-4EFB-963C-E8D7DD98CCDB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642F-48B8-4779-97C8-19F95F25F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87F9-09EA-4EFB-963C-E8D7DD98CCDB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642F-48B8-4779-97C8-19F95F25F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87F9-09EA-4EFB-963C-E8D7DD98CCDB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642F-48B8-4779-97C8-19F95F25F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87F9-09EA-4EFB-963C-E8D7DD98CCDB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642F-48B8-4779-97C8-19F95F25F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87F9-09EA-4EFB-963C-E8D7DD98CCDB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642F-48B8-4779-97C8-19F95F25F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87F9-09EA-4EFB-963C-E8D7DD98CCDB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642F-48B8-4779-97C8-19F95F25F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87F9-09EA-4EFB-963C-E8D7DD98CCDB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642F-48B8-4779-97C8-19F95F25F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87F9-09EA-4EFB-963C-E8D7DD98CCDB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642F-48B8-4779-97C8-19F95F25F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6F787F9-09EA-4EFB-963C-E8D7DD98CCDB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2E4642F-48B8-4779-97C8-19F95F25F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0" y="4572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0"/>
            <a:ext cx="8153400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মাল্টিমিডিয়া শ্রেণিতে স্বাগত</a:t>
            </a:r>
          </a:p>
          <a:p>
            <a:endParaRPr lang="en-US" sz="4000" dirty="0"/>
          </a:p>
        </p:txBody>
      </p:sp>
      <p:pic>
        <p:nvPicPr>
          <p:cNvPr id="1026" name="Picture 2" descr="C:\Users\BCS-Comput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371600"/>
            <a:ext cx="8001000" cy="54864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:\Akram Hossain Sir- Cam-049\Power Presentation\Digital Content\Image Collection\Dowon Load Pic\Minu\Minu-Koyl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838200"/>
            <a:ext cx="3352800" cy="2119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66800" y="0"/>
            <a:ext cx="8077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নিচের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থেকে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আরও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জেনে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10000"/>
            <a:ext cx="3581400" cy="2286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733800"/>
            <a:ext cx="3429000" cy="25146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14400"/>
            <a:ext cx="3581400" cy="1991497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00200" y="2590800"/>
            <a:ext cx="23622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পেটভাতায়</a:t>
            </a:r>
            <a:r>
              <a:rPr lang="bn-BD" sz="2800" dirty="0">
                <a:latin typeface="Trebuchet MS" pitchFamily="34" charset="0"/>
                <a:cs typeface="Vrinda" pitchFamily="34" charset="0"/>
              </a:rPr>
              <a:t> </a:t>
            </a:r>
            <a:endParaRPr lang="en-US" sz="2800" dirty="0">
              <a:latin typeface="Trebuchet MS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47800" y="3886200"/>
            <a:ext cx="2286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সই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0" y="5638800"/>
            <a:ext cx="2133599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উনুন</a:t>
            </a:r>
            <a:endParaRPr lang="en-US" sz="2800" dirty="0">
              <a:latin typeface="Trebuchet MS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0200" y="1295400"/>
            <a:ext cx="25146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শব্দার্থ লিখঃ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2" descr="C:\Users\BCS-Computer\Desktop\ICT\20180725_1112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1143000"/>
            <a:ext cx="2743200" cy="2364826"/>
          </a:xfrm>
          <a:prstGeom prst="ellipse">
            <a:avLst/>
          </a:prstGeom>
          <a:ln w="63500" cap="rnd">
            <a:solidFill>
              <a:srgbClr val="00B05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nam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1600" y="3124200"/>
            <a:ext cx="3962400" cy="2514600"/>
          </a:xfrm>
        </p:spPr>
      </p:pic>
      <p:pic>
        <p:nvPicPr>
          <p:cNvPr id="1027" name="Picture 3" descr="C:\Users\BCS-Computer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124200"/>
            <a:ext cx="4038600" cy="2514600"/>
          </a:xfrm>
          <a:prstGeom prst="rect">
            <a:avLst/>
          </a:prstGeom>
          <a:noFill/>
        </p:spPr>
      </p:pic>
      <p:pic>
        <p:nvPicPr>
          <p:cNvPr id="1028" name="Picture 4" descr="C:\Users\BCS-Computer\Desktop\Fotolia-Glasses-Filling_28539972_Subscription_XX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0"/>
            <a:ext cx="3352800" cy="1981200"/>
          </a:xfrm>
          <a:prstGeom prst="rect">
            <a:avLst/>
          </a:prstGeom>
          <a:noFill/>
        </p:spPr>
      </p:pic>
      <p:pic>
        <p:nvPicPr>
          <p:cNvPr id="8" name="Picture 8" descr="C:\Users\User\Downloads\পিঁপড়া-১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0"/>
            <a:ext cx="3733800" cy="2057400"/>
          </a:xfrm>
          <a:prstGeom prst="rect">
            <a:avLst/>
          </a:prstGeom>
          <a:ln w="3810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9" name="TextBox 8"/>
          <p:cNvSpPr txBox="1"/>
          <p:nvPr/>
        </p:nvSpPr>
        <p:spPr>
          <a:xfrm>
            <a:off x="1905000" y="2133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গ্লাস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2133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পিপড়া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5867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ছাদ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72200" y="5791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মিটসেপ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User\Downloads\হলুদিয়া পাখি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00200"/>
            <a:ext cx="38862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User\Downloads\হলুদিয়া পাখি-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2600"/>
            <a:ext cx="35052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66800" y="0"/>
            <a:ext cx="80772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হলুদিয়া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পাখি</a:t>
            </a:r>
            <a:endParaRPr lang="en-US" sz="36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4176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48000"/>
            <a:ext cx="7790688" cy="3200400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প্রকৃতিইছিল মিনুর পাঠশালা দল ভিত্তিক  মতামত লেখক।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E:\j7\m.l pictur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1524000"/>
            <a:ext cx="2114550" cy="200155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১।লেখকের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ছদ্ম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নাম কী?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নুজরূল  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বন ফুল 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কামিনী রায় ঘ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সানাউল হক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লেখক কত সালে জন্ম গ্রহন করেন ।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১৮৯৮ 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১৮৯০ 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১৮৯৭  ঘ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MY" sz="2800" dirty="0" smtClean="0">
                <a:latin typeface="NikoshBAN" pitchFamily="2" charset="0"/>
                <a:cs typeface="NikoshBAN" pitchFamily="2" charset="0"/>
              </a:rPr>
              <a:t> 1899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সালে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মিনু উননকে রাক্ষসী বলেছে কেন?</a:t>
            </a:r>
            <a:endParaRPr lang="en-US" sz="2800" dirty="0"/>
          </a:p>
        </p:txBody>
      </p:sp>
      <p:sp>
        <p:nvSpPr>
          <p:cNvPr id="4" name="Title 6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417638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876800"/>
            <a:ext cx="7498080" cy="1676400"/>
          </a:xfrm>
        </p:spPr>
        <p:txBody>
          <a:bodyPr>
            <a:normAutofit/>
          </a:bodyPr>
          <a:lstStyle/>
          <a:p>
            <a:r>
              <a:rPr lang="bn-BD" sz="28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মিনুর মত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বিশেষ চাহিদা সম্পন্ন কোন শিশু তোমার আশে পাশে থাকলে তার প্রতি তোমার কি </a:t>
            </a:r>
            <a:r>
              <a:rPr lang="en-US" sz="28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করণিয়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</a:t>
            </a:r>
            <a:r>
              <a:rPr lang="bn-IN" sz="28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 আনবে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417638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3" descr="C:\Program Files (x86)\Microsoft Office\MEDIA\CAGCAT10\j009038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600200"/>
            <a:ext cx="4495800" cy="2667000"/>
          </a:xfrm>
          <a:prstGeom prst="ellipse">
            <a:avLst/>
          </a:prstGeom>
          <a:ln w="63500" cap="rnd">
            <a:solidFill>
              <a:schemeClr val="accent5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066800" y="4114800"/>
            <a:ext cx="12192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প্রশ্নঃ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4176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en-US" sz="440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/>
            </a:r>
            <a:br>
              <a:rPr lang="en-US" sz="440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আজকের পাঠে সহযোগীতার জন্য সকলকে ধন্যবাদ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</a:br>
            <a:endParaRPr lang="en-US" sz="4000" dirty="0"/>
          </a:p>
        </p:txBody>
      </p:sp>
      <p:pic>
        <p:nvPicPr>
          <p:cNvPr id="6" name="Content Placeholder 5" descr="PM-Autistic-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524000"/>
            <a:ext cx="7239000" cy="5562600"/>
          </a:xfrm>
          <a:prstGeom prst="ellipse">
            <a:avLst/>
          </a:prstGeom>
          <a:ln w="63500" cap="rnd">
            <a:solidFill>
              <a:schemeClr val="accent6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1066800" y="2667000"/>
            <a:ext cx="3733800" cy="27432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সাদিয়া আফরিন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</a:br>
            <a:r>
              <a:rPr kumimoji="0" lang="bn-BD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সহকারী শিক্ষিকা</a:t>
            </a:r>
            <a:br>
              <a:rPr kumimoji="0" lang="bn-BD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</a:br>
            <a:r>
              <a:rPr kumimoji="0" lang="bn-BD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দৌলতপুর বহুমূথী উচ্চ বিদ্যালয়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</a:br>
            <a:r>
              <a:rPr kumimoji="0" lang="bn-BD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বেলকুচি,সিরাজগঞ্জ ।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</a:b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01726502038</a:t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</a:b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safrinmadha@gmail.com</a:t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</a:b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2017-01-27-12-02-42-27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0"/>
            <a:ext cx="2209800" cy="213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5410200" y="3352800"/>
            <a:ext cx="3200400" cy="13849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ষষ্ঠ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-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শ্রেনি </a:t>
            </a:r>
          </a:p>
          <a:p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 পত্র</a:t>
            </a:r>
          </a:p>
          <a:p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গদ্য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মিনু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3429000" y="0"/>
            <a:ext cx="5334000" cy="144780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wnloads\মিনু-5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0"/>
            <a:ext cx="3729275" cy="4800123"/>
          </a:xfrm>
          <a:prstGeom prst="rect">
            <a:avLst/>
          </a:prstGeom>
          <a:ln w="76200" cap="sq" cmpd="tri">
            <a:solidFill>
              <a:srgbClr val="00B0F0"/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:\Akram Hossain Sir- Cam-049\Power Presentation\Digital Content\Image Collection\Dowon Load Pic\Minu\Minu-Koyl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0"/>
            <a:ext cx="4191000" cy="4724400"/>
          </a:xfrm>
          <a:prstGeom prst="rect">
            <a:avLst/>
          </a:prstGeom>
          <a:ln w="88900" cap="sq" cmpd="thickThin">
            <a:solidFill>
              <a:schemeClr val="accent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828800" y="57150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417638"/>
          </a:xfrm>
          <a:ln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নিচের ছবিতে তোমরা কি কি দেখতে পাচচ্ছ?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828800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600" u="sng" dirty="0" smtClean="0"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36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86200" y="2514600"/>
            <a:ext cx="2514600" cy="23622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মিনু</a:t>
            </a:r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990600"/>
            <a:ext cx="80772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আজকের  পাঠ শেষে শিক্ষার্থীরা-</a:t>
            </a:r>
          </a:p>
        </p:txBody>
      </p:sp>
      <p:sp>
        <p:nvSpPr>
          <p:cNvPr id="5" name="Title 7"/>
          <p:cNvSpPr txBox="1">
            <a:spLocks noGrp="1"/>
          </p:cNvSpPr>
          <p:nvPr>
            <p:ph type="title"/>
          </p:nvPr>
        </p:nvSpPr>
        <p:spPr>
          <a:xfrm>
            <a:off x="1066800" y="0"/>
            <a:ext cx="8077200" cy="70788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ঃ</a:t>
            </a:r>
            <a:endParaRPr lang="en-US" sz="40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1066800" y="16764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Graphic spid="10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343400" y="2667000"/>
            <a:ext cx="1466850" cy="16573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6" name="Oval 5"/>
          <p:cNvSpPr/>
          <p:nvPr/>
        </p:nvSpPr>
        <p:spPr>
          <a:xfrm>
            <a:off x="5334000" y="304800"/>
            <a:ext cx="1987897" cy="19116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9" name="Oval 8"/>
          <p:cNvSpPr/>
          <p:nvPr/>
        </p:nvSpPr>
        <p:spPr>
          <a:xfrm>
            <a:off x="1524000" y="2286000"/>
            <a:ext cx="2140297" cy="19116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10" name="Oval 9"/>
          <p:cNvSpPr/>
          <p:nvPr/>
        </p:nvSpPr>
        <p:spPr>
          <a:xfrm>
            <a:off x="6629400" y="2057400"/>
            <a:ext cx="1987897" cy="19878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11" name="Oval 10"/>
          <p:cNvSpPr/>
          <p:nvPr/>
        </p:nvSpPr>
        <p:spPr>
          <a:xfrm>
            <a:off x="6248400" y="4038600"/>
            <a:ext cx="1981200" cy="2057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12" name="Oval 11"/>
          <p:cNvSpPr/>
          <p:nvPr/>
        </p:nvSpPr>
        <p:spPr>
          <a:xfrm>
            <a:off x="4114800" y="5029200"/>
            <a:ext cx="2057400" cy="1828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13" name="Rectangle 12"/>
          <p:cNvSpPr/>
          <p:nvPr/>
        </p:nvSpPr>
        <p:spPr>
          <a:xfrm>
            <a:off x="5715000" y="762000"/>
            <a:ext cx="1447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জন্মঃ ১৮৯৯ খৃঃ ১৯শে জুলাই ভারতের বিহারে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971800" y="228600"/>
            <a:ext cx="2133600" cy="1905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17" name="Oval 16"/>
          <p:cNvSpPr/>
          <p:nvPr/>
        </p:nvSpPr>
        <p:spPr>
          <a:xfrm>
            <a:off x="2133600" y="4191000"/>
            <a:ext cx="1987897" cy="2057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18" name="Down Arrow 17"/>
          <p:cNvSpPr/>
          <p:nvPr/>
        </p:nvSpPr>
        <p:spPr>
          <a:xfrm rot="19408759">
            <a:off x="4377565" y="2042653"/>
            <a:ext cx="474980" cy="783706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 rot="16637397" flipH="1">
            <a:off x="3708849" y="3131530"/>
            <a:ext cx="517284" cy="812941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 rot="1456162">
            <a:off x="5475844" y="2034096"/>
            <a:ext cx="425454" cy="78167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 rot="7337886">
            <a:off x="5722801" y="3877757"/>
            <a:ext cx="501931" cy="817021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 rot="5400000">
            <a:off x="5981700" y="2781300"/>
            <a:ext cx="457200" cy="838200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4624270">
            <a:off x="3960404" y="3943892"/>
            <a:ext cx="437992" cy="843678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469530">
            <a:off x="4865669" y="4312424"/>
            <a:ext cx="474606" cy="722681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429000" y="838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dirty="0" smtClean="0">
                <a:latin typeface="NikoshBAN" pitchFamily="2" charset="0"/>
                <a:cs typeface="NikoshBAN" pitchFamily="2" charset="0"/>
              </a:rPr>
              <a:t>মৃতঃ ১৯৭৯ খৃঃ ৯ই ফেব্রুয়ারী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 rot="21147587">
            <a:off x="1804399" y="2643878"/>
            <a:ext cx="20312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গ্রন্থঃ ‘বনফুলের গল্প’, ‘বাহুল্য’, ‘বহুবর্ণ’, ‘অদৃশ্যলোক’</a:t>
            </a:r>
            <a:endParaRPr lang="en-US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44958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উপাধী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pPr lvl="0"/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লেখক, গবেষক </a:t>
            </a:r>
          </a:p>
          <a:p>
            <a:pPr lvl="0"/>
            <a:r>
              <a:rPr lang="bn-BD" dirty="0" smtClean="0">
                <a:latin typeface="NikoshBAN" pitchFamily="2" charset="0"/>
                <a:cs typeface="NikoshBAN" pitchFamily="2" charset="0"/>
              </a:rPr>
              <a:t>ও ফোকলোরবিদ হিসেবে খ্যাত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0" y="5105400"/>
            <a:ext cx="137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dirty="0" smtClean="0">
                <a:latin typeface="NikoshBAN" pitchFamily="2" charset="0"/>
                <a:cs typeface="NikoshBAN" pitchFamily="2" charset="0"/>
              </a:rPr>
              <a:t>কর্মজীবন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অধ্যাপনা  বর্তমানে বাংলা একাডেমীর মহাপরিচালক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53200" y="4419600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শিক্ষাঃ ডাক্তারি পড়াশুনা করেও তিনি সাহিত্য রচনা করেছেন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162800" y="2438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315200" y="2590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162800" y="2514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467600" y="2743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086600" y="2743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ছদ্ম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বনফুল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 animBg="1"/>
      <p:bldP spid="19" grpId="0" animBg="1"/>
      <p:bldP spid="20" grpId="0" animBg="1"/>
      <p:bldP spid="21" grpId="0" animBg="1"/>
      <p:bldP spid="22" grpId="0" animBg="1"/>
      <p:bldP spid="27" grpId="0" animBg="1"/>
      <p:bldP spid="28" grpId="0" animBg="1"/>
      <p:bldP spid="29" grpId="0"/>
      <p:bldP spid="30" grpId="0"/>
      <p:bldP spid="31" grpId="0"/>
      <p:bldP spid="32" grpId="0"/>
      <p:bldP spid="33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4176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একক কাজ</a:t>
            </a:r>
            <a:r>
              <a:rPr lang="en-MY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MY" sz="3600" dirty="0" smtClean="0">
                <a:latin typeface="NikoshBAN" pitchFamily="2" charset="0"/>
                <a:cs typeface="NikoshBAN" pitchFamily="2" charset="0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514600"/>
            <a:ext cx="4191000" cy="1524000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প্রশ্নঃ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বনফুলের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ছদ্ম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কি?</a:t>
            </a:r>
          </a:p>
          <a:p>
            <a:endParaRPr lang="en-US" sz="3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C:\Users\BCS-Computer\Desktop\ICT\20180724_1552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600199"/>
            <a:ext cx="2661618" cy="2566219"/>
          </a:xfrm>
          <a:prstGeom prst="ellipse">
            <a:avLst/>
          </a:prstGeom>
          <a:ln w="63500" cap="rnd">
            <a:solidFill>
              <a:schemeClr val="accent6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a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447800"/>
            <a:ext cx="8077200" cy="54102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4478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আদর্শ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GB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4176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সরব পাঠ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http://t2.gstatic.com/images?q=tbn:ANd9GcSJzEZXoFsp0x1fhhguiVmWo8K6ywD1Iup6K3J0Np0syxuVZg2xXM7UUzo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447170"/>
            <a:ext cx="8153400" cy="5410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596</TotalTime>
  <Words>224</Words>
  <Application>Microsoft Office PowerPoint</Application>
  <PresentationFormat>On-screen Show (4:3)</PresentationFormat>
  <Paragraphs>54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Gill Sans MT</vt:lpstr>
      <vt:lpstr>NikoshBAN</vt:lpstr>
      <vt:lpstr>Trebuchet MS</vt:lpstr>
      <vt:lpstr>Verdana</vt:lpstr>
      <vt:lpstr>Vrinda</vt:lpstr>
      <vt:lpstr>Wingdings 2</vt:lpstr>
      <vt:lpstr>Solstice</vt:lpstr>
      <vt:lpstr>PowerPoint Presentation</vt:lpstr>
      <vt:lpstr>PowerPoint Presentation</vt:lpstr>
      <vt:lpstr>                  নিচের ছবিতে তোমরা কি কি দেখতে পাচচ্ছ?</vt:lpstr>
      <vt:lpstr>আজকের পাঠ </vt:lpstr>
      <vt:lpstr>শিখনফলঃ</vt:lpstr>
      <vt:lpstr>PowerPoint Presentation</vt:lpstr>
      <vt:lpstr>একক কাজ </vt:lpstr>
      <vt:lpstr>আদর্শ পাঠ</vt:lpstr>
      <vt:lpstr>সরব পাঠ</vt:lpstr>
      <vt:lpstr>PowerPoint Presentation</vt:lpstr>
      <vt:lpstr>জোড়ায় কাজ</vt:lpstr>
      <vt:lpstr>PowerPoint Presentation</vt:lpstr>
      <vt:lpstr>PowerPoint Presentation</vt:lpstr>
      <vt:lpstr>দলীয় কাজ</vt:lpstr>
      <vt:lpstr>মূল্যায়ন</vt:lpstr>
      <vt:lpstr>বাড়ীর কাজ</vt:lpstr>
      <vt:lpstr> আজকের পাঠে সহযোগীতার জন্য সকলকে ধন্যবাদ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BCS-Computer</dc:creator>
  <cp:lastModifiedBy>User</cp:lastModifiedBy>
  <cp:revision>29</cp:revision>
  <dcterms:created xsi:type="dcterms:W3CDTF">2018-06-25T18:47:16Z</dcterms:created>
  <dcterms:modified xsi:type="dcterms:W3CDTF">2019-11-12T03:19:44Z</dcterms:modified>
</cp:coreProperties>
</file>