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2" r:id="rId3"/>
    <p:sldId id="260" r:id="rId4"/>
    <p:sldId id="269" r:id="rId5"/>
    <p:sldId id="265" r:id="rId6"/>
    <p:sldId id="266" r:id="rId7"/>
    <p:sldId id="268" r:id="rId8"/>
    <p:sldId id="270" r:id="rId9"/>
    <p:sldId id="271" r:id="rId10"/>
    <p:sldId id="27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2BA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>
              <a:buNone/>
            </a:pPr>
            <a:endParaRPr lang="en-GB" sz="8000" dirty="0" smtClean="0">
              <a:solidFill>
                <a:srgbClr val="1F2BA1"/>
              </a:solidFill>
              <a:latin typeface="SutonnyOMJ" pitchFamily="2" charset="0"/>
              <a:cs typeface="SutonnyOMJ" pitchFamily="2" charset="0"/>
            </a:endParaRPr>
          </a:p>
          <a:p>
            <a:pPr>
              <a:buNone/>
            </a:pPr>
            <a:r>
              <a:rPr lang="en-GB" sz="8000" dirty="0" err="1" smtClean="0">
                <a:solidFill>
                  <a:srgbClr val="1F2BA1"/>
                </a:solidFill>
                <a:latin typeface="SutonnyOMJ" pitchFamily="2" charset="0"/>
                <a:cs typeface="SutonnyOMJ" pitchFamily="2" charset="0"/>
              </a:rPr>
              <a:t>পড়</a:t>
            </a:r>
            <a:r>
              <a:rPr lang="en-GB" sz="8000" dirty="0" smtClean="0">
                <a:solidFill>
                  <a:srgbClr val="1F2BA1"/>
                </a:solidFill>
                <a:latin typeface="SutonnyOMJ" pitchFamily="2" charset="0"/>
                <a:cs typeface="SutonnyOMJ" pitchFamily="2" charset="0"/>
              </a:rPr>
              <a:t>, </a:t>
            </a:r>
            <a:r>
              <a:rPr lang="en-GB" sz="8000" dirty="0" err="1" smtClean="0">
                <a:solidFill>
                  <a:srgbClr val="1F2BA1"/>
                </a:solidFill>
                <a:latin typeface="SutonnyOMJ" pitchFamily="2" charset="0"/>
                <a:cs typeface="SutonnyOMJ" pitchFamily="2" charset="0"/>
              </a:rPr>
              <a:t>তোমার</a:t>
            </a:r>
            <a:r>
              <a:rPr lang="en-GB" sz="8000" dirty="0" smtClean="0">
                <a:solidFill>
                  <a:srgbClr val="1F2BA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GB" sz="8000" dirty="0" err="1" smtClean="0">
                <a:solidFill>
                  <a:srgbClr val="1F2BA1"/>
                </a:solidFill>
                <a:latin typeface="SutonnyOMJ" pitchFamily="2" charset="0"/>
                <a:cs typeface="SutonnyOMJ" pitchFamily="2" charset="0"/>
              </a:rPr>
              <a:t>প্রভুর</a:t>
            </a:r>
            <a:r>
              <a:rPr lang="en-GB" sz="8000" dirty="0" smtClean="0">
                <a:solidFill>
                  <a:srgbClr val="1F2BA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GB" sz="8000" dirty="0" err="1" smtClean="0">
                <a:solidFill>
                  <a:srgbClr val="1F2BA1"/>
                </a:solidFill>
                <a:latin typeface="SutonnyOMJ" pitchFamily="2" charset="0"/>
                <a:cs typeface="SutonnyOMJ" pitchFamily="2" charset="0"/>
              </a:rPr>
              <a:t>নামে</a:t>
            </a:r>
            <a:r>
              <a:rPr lang="en-GB" sz="8000" dirty="0" smtClean="0">
                <a:solidFill>
                  <a:srgbClr val="1F2BA1"/>
                </a:solidFill>
                <a:latin typeface="SutonnyOMJ" pitchFamily="2" charset="0"/>
                <a:cs typeface="SutonnyOMJ" pitchFamily="2" charset="0"/>
              </a:rPr>
              <a:t>...</a:t>
            </a:r>
          </a:p>
          <a:p>
            <a:pPr>
              <a:buNone/>
            </a:pPr>
            <a:r>
              <a:rPr lang="en-GB" dirty="0" smtClean="0">
                <a:solidFill>
                  <a:srgbClr val="1F2BA1"/>
                </a:solidFill>
                <a:latin typeface="SutonnyOMJ" pitchFamily="2" charset="0"/>
                <a:cs typeface="SutonnyOMJ" pitchFamily="2" charset="0"/>
              </a:rPr>
              <a:t>                                                  </a:t>
            </a:r>
            <a:r>
              <a:rPr lang="en-GB" sz="4000" dirty="0" smtClean="0">
                <a:solidFill>
                  <a:srgbClr val="1F2BA1"/>
                </a:solidFill>
                <a:latin typeface="SutonnyOMJ" pitchFamily="2" charset="0"/>
                <a:cs typeface="SutonnyOMJ" pitchFamily="2" charset="0"/>
              </a:rPr>
              <a:t>-</a:t>
            </a:r>
            <a:r>
              <a:rPr lang="en-GB" sz="4000" dirty="0" err="1" smtClean="0">
                <a:solidFill>
                  <a:srgbClr val="1F2BA1"/>
                </a:solidFill>
                <a:latin typeface="SutonnyOMJ" pitchFamily="2" charset="0"/>
                <a:cs typeface="SutonnyOMJ" pitchFamily="2" charset="0"/>
              </a:rPr>
              <a:t>আল</a:t>
            </a:r>
            <a:r>
              <a:rPr lang="en-GB" sz="4000" dirty="0" smtClean="0">
                <a:solidFill>
                  <a:srgbClr val="1F2BA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GB" sz="4000" dirty="0" err="1" smtClean="0">
                <a:solidFill>
                  <a:srgbClr val="1F2BA1"/>
                </a:solidFill>
                <a:latin typeface="SutonnyOMJ" pitchFamily="2" charset="0"/>
                <a:cs typeface="SutonnyOMJ" pitchFamily="2" charset="0"/>
              </a:rPr>
              <a:t>কোরআন</a:t>
            </a:r>
            <a:endParaRPr lang="en-GB" sz="4000" dirty="0">
              <a:solidFill>
                <a:srgbClr val="1F2BA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ransition spd="slow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8001000" cy="5334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1066800"/>
            <a:ext cx="8001000" cy="1066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9600" y="5334000"/>
            <a:ext cx="8001000" cy="1066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" y="1066800"/>
            <a:ext cx="1143000" cy="5334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467600" y="1066800"/>
            <a:ext cx="1143000" cy="5334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flowerruler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143000"/>
            <a:ext cx="7924800" cy="524718"/>
          </a:xfrm>
          <a:prstGeom prst="rect">
            <a:avLst/>
          </a:prstGeom>
        </p:spPr>
      </p:pic>
      <p:pic>
        <p:nvPicPr>
          <p:cNvPr id="10" name="Picture 9" descr="flowerruler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-1299741" y="3661941"/>
            <a:ext cx="4648200" cy="524718"/>
          </a:xfrm>
          <a:prstGeom prst="rect">
            <a:avLst/>
          </a:prstGeom>
        </p:spPr>
      </p:pic>
      <p:pic>
        <p:nvPicPr>
          <p:cNvPr id="11" name="Picture 10" descr="flowerruler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5715000"/>
            <a:ext cx="7467600" cy="524718"/>
          </a:xfrm>
          <a:prstGeom prst="rect">
            <a:avLst/>
          </a:prstGeom>
        </p:spPr>
      </p:pic>
      <p:pic>
        <p:nvPicPr>
          <p:cNvPr id="12" name="Picture 11" descr="flowerruler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5786859" y="3661941"/>
            <a:ext cx="4648200" cy="524718"/>
          </a:xfrm>
          <a:prstGeom prst="rect">
            <a:avLst/>
          </a:prstGeom>
        </p:spPr>
      </p:pic>
      <p:sp>
        <p:nvSpPr>
          <p:cNvPr id="13" name="Flowchart: Preparation 12"/>
          <p:cNvSpPr/>
          <p:nvPr/>
        </p:nvSpPr>
        <p:spPr>
          <a:xfrm>
            <a:off x="1752600" y="2438400"/>
            <a:ext cx="5715000" cy="2667000"/>
          </a:xfrm>
          <a:prstGeom prst="flowChartPreparati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6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sz="6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wcÖq</a:t>
            </a:r>
            <a:r>
              <a:rPr lang="en-US" sz="6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wkÿv_©xe</a:t>
            </a:r>
            <a:r>
              <a:rPr lang="en-US" sz="6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„›`</a:t>
            </a:r>
            <a:endParaRPr lang="en-US" sz="6600" dirty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52400"/>
            <a:ext cx="3352800" cy="50292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SutonnyOMJ" pitchFamily="2" charset="0"/>
                <a:cs typeface="SutonnyOMJ" pitchFamily="2" charset="0"/>
              </a:rPr>
              <a:t/>
            </a:r>
            <a:br>
              <a:rPr lang="en-GB" dirty="0">
                <a:latin typeface="SutonnyOMJ" pitchFamily="2" charset="0"/>
                <a:cs typeface="SutonnyOMJ" pitchFamily="2" charset="0"/>
              </a:rPr>
            </a:br>
            <a:r>
              <a:rPr lang="en-GB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GB" dirty="0" err="1" smtClean="0">
                <a:latin typeface="SutonnyMJ" pitchFamily="2" charset="0"/>
                <a:cs typeface="SutonnyMJ" pitchFamily="2" charset="0"/>
              </a:rPr>
              <a:t>kÖwY</a:t>
            </a:r>
            <a:r>
              <a:rPr lang="en-GB" dirty="0" smtClean="0">
                <a:latin typeface="SutonnyMJ" pitchFamily="2" charset="0"/>
                <a:cs typeface="SutonnyMJ" pitchFamily="2" charset="0"/>
              </a:rPr>
              <a:t>: </a:t>
            </a:r>
            <a:br>
              <a:rPr lang="en-GB" dirty="0" smtClean="0">
                <a:latin typeface="SutonnyMJ" pitchFamily="2" charset="0"/>
                <a:cs typeface="SutonnyMJ" pitchFamily="2" charset="0"/>
              </a:rPr>
            </a:br>
            <a:r>
              <a:rPr lang="en-GB" dirty="0" err="1" smtClean="0">
                <a:latin typeface="SutonnyMJ" pitchFamily="2" charset="0"/>
                <a:cs typeface="SutonnyMJ" pitchFamily="2" charset="0"/>
              </a:rPr>
              <a:t>GKv`k</a:t>
            </a:r>
            <a:r>
              <a:rPr lang="en-GB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GB" dirty="0" err="1" smtClean="0">
                <a:latin typeface="SutonnyMJ" pitchFamily="2" charset="0"/>
                <a:cs typeface="SutonnyMJ" pitchFamily="2" charset="0"/>
              </a:rPr>
              <a:t>Øv`k</a:t>
            </a:r>
            <a:r>
              <a:rPr lang="en-GB" dirty="0">
                <a:latin typeface="SutonnyOMJ" pitchFamily="2" charset="0"/>
                <a:cs typeface="SutonnyOMJ" pitchFamily="2" charset="0"/>
              </a:rPr>
              <a:t/>
            </a:r>
            <a:br>
              <a:rPr lang="en-GB" dirty="0">
                <a:latin typeface="SutonnyOMJ" pitchFamily="2" charset="0"/>
                <a:cs typeface="SutonnyOMJ" pitchFamily="2" charset="0"/>
              </a:rPr>
            </a:br>
            <a:r>
              <a:rPr lang="en-GB" dirty="0" smtClean="0">
                <a:latin typeface="SutonnyOMJ" pitchFamily="2" charset="0"/>
                <a:cs typeface="SutonnyOMJ" pitchFamily="2" charset="0"/>
              </a:rPr>
              <a:t/>
            </a:r>
            <a:br>
              <a:rPr lang="en-GB" dirty="0" smtClean="0">
                <a:latin typeface="SutonnyOMJ" pitchFamily="2" charset="0"/>
                <a:cs typeface="SutonnyOMJ" pitchFamily="2" charset="0"/>
              </a:rPr>
            </a:br>
            <a:endParaRPr lang="en-GB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038600" y="152400"/>
            <a:ext cx="4800600" cy="5029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anchor="b">
            <a:normAutofit fontScale="675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GB" dirty="0" smtClean="0">
                <a:latin typeface="SutonnyOMJ" pitchFamily="2" charset="0"/>
                <a:cs typeface="SutonnyOMJ" pitchFamily="2" charset="0"/>
              </a:rPr>
              <a:t/>
            </a:r>
            <a:br>
              <a:rPr lang="en-GB" dirty="0" smtClean="0">
                <a:latin typeface="SutonnyOMJ" pitchFamily="2" charset="0"/>
                <a:cs typeface="SutonnyOMJ" pitchFamily="2" charset="0"/>
              </a:rPr>
            </a:br>
            <a:r>
              <a:rPr lang="en-GB" dirty="0" smtClean="0">
                <a:latin typeface="SutonnyOMJ" pitchFamily="2" charset="0"/>
                <a:cs typeface="SutonnyOMJ" pitchFamily="2" charset="0"/>
              </a:rPr>
              <a:t/>
            </a:r>
            <a:br>
              <a:rPr lang="en-GB" dirty="0" smtClean="0">
                <a:latin typeface="SutonnyOMJ" pitchFamily="2" charset="0"/>
                <a:cs typeface="SutonnyOMJ" pitchFamily="2" charset="0"/>
              </a:rPr>
            </a:br>
            <a:r>
              <a:rPr lang="en-GB" dirty="0" smtClean="0">
                <a:latin typeface="SutonnyOMJ" pitchFamily="2" charset="0"/>
                <a:cs typeface="SutonnyOMJ" pitchFamily="2" charset="0"/>
              </a:rPr>
              <a:t/>
            </a:r>
            <a:br>
              <a:rPr lang="en-GB" dirty="0" smtClean="0">
                <a:latin typeface="SutonnyOMJ" pitchFamily="2" charset="0"/>
                <a:cs typeface="SutonnyOMJ" pitchFamily="2" charset="0"/>
              </a:rPr>
            </a:br>
            <a:r>
              <a:rPr lang="en-GB" dirty="0" smtClean="0">
                <a:latin typeface="SutonnyOMJ" pitchFamily="2" charset="0"/>
                <a:cs typeface="SutonnyOMJ" pitchFamily="2" charset="0"/>
              </a:rPr>
              <a:t/>
            </a:r>
            <a:br>
              <a:rPr lang="en-GB" dirty="0" smtClean="0">
                <a:latin typeface="SutonnyOMJ" pitchFamily="2" charset="0"/>
                <a:cs typeface="SutonnyOMJ" pitchFamily="2" charset="0"/>
              </a:rPr>
            </a:br>
            <a:r>
              <a:rPr lang="en-GB" sz="5900" b="0" u="sng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wkÿK</a:t>
            </a:r>
            <a:r>
              <a:rPr lang="en-GB" sz="5900" b="0" u="sng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sz="5900" b="0" u="sng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cwiwPwZ</a:t>
            </a:r>
            <a:endParaRPr lang="en-GB" sz="5900" b="0" u="sng" dirty="0" smtClean="0">
              <a:solidFill>
                <a:schemeClr val="accent2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GB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GB" dirty="0" err="1" smtClean="0">
                <a:latin typeface="SutonnyMJ" pitchFamily="2" charset="0"/>
                <a:cs typeface="SutonnyMJ" pitchFamily="2" charset="0"/>
              </a:rPr>
              <a:t>gvnv</a:t>
            </a:r>
            <a:r>
              <a:rPr lang="en-GB" dirty="0" smtClean="0">
                <a:latin typeface="SutonnyMJ" pitchFamily="2" charset="0"/>
                <a:cs typeface="SutonnyMJ" pitchFamily="2" charset="0"/>
              </a:rPr>
              <a:t>¤§` </a:t>
            </a:r>
            <a:r>
              <a:rPr lang="en-GB" dirty="0" err="1" smtClean="0">
                <a:latin typeface="SutonnyMJ" pitchFamily="2" charset="0"/>
                <a:cs typeface="SutonnyMJ" pitchFamily="2" charset="0"/>
              </a:rPr>
              <a:t>kvgxg</a:t>
            </a:r>
            <a:r>
              <a:rPr lang="en-GB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GB" dirty="0" err="1" smtClean="0">
                <a:latin typeface="SutonnyMJ" pitchFamily="2" charset="0"/>
                <a:cs typeface="SutonnyMJ" pitchFamily="2" charset="0"/>
              </a:rPr>
              <a:t>DwÏb</a:t>
            </a:r>
            <a:endParaRPr lang="en-GB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GB" dirty="0" err="1" smtClean="0">
                <a:latin typeface="SutonnyMJ" pitchFamily="2" charset="0"/>
                <a:cs typeface="SutonnyMJ" pitchFamily="2" charset="0"/>
              </a:rPr>
              <a:t>cÖfvlK</a:t>
            </a:r>
            <a:endParaRPr lang="en-GB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GB" dirty="0" err="1" smtClean="0">
                <a:latin typeface="SutonnyMJ" pitchFamily="2" charset="0"/>
                <a:cs typeface="SutonnyMJ" pitchFamily="2" charset="0"/>
              </a:rPr>
              <a:t>Bmjv‡gi</a:t>
            </a:r>
            <a:r>
              <a:rPr lang="en-GB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GB" dirty="0" err="1" smtClean="0">
                <a:latin typeface="SutonnyMJ" pitchFamily="2" charset="0"/>
                <a:cs typeface="SutonnyMJ" pitchFamily="2" charset="0"/>
              </a:rPr>
              <a:t>BwZnvm</a:t>
            </a:r>
            <a:r>
              <a:rPr lang="en-GB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GB" dirty="0" err="1" smtClean="0">
                <a:latin typeface="SutonnyMJ" pitchFamily="2" charset="0"/>
                <a:cs typeface="SutonnyMJ" pitchFamily="2" charset="0"/>
              </a:rPr>
              <a:t>ms</a:t>
            </a:r>
            <a:r>
              <a:rPr lang="en-GB" dirty="0" smtClean="0">
                <a:latin typeface="SutonnyMJ" pitchFamily="2" charset="0"/>
                <a:cs typeface="SutonnyMJ" pitchFamily="2" charset="0"/>
              </a:rPr>
              <a:t>¯‹…</a:t>
            </a:r>
            <a:r>
              <a:rPr lang="en-GB" dirty="0" err="1" smtClean="0">
                <a:latin typeface="SutonnyMJ" pitchFamily="2" charset="0"/>
                <a:cs typeface="SutonnyMJ" pitchFamily="2" charset="0"/>
              </a:rPr>
              <a:t>wZ</a:t>
            </a:r>
            <a:endParaRPr lang="en-GB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GB" dirty="0" smtClean="0">
                <a:latin typeface="SutonnyMJ" pitchFamily="2" charset="0"/>
                <a:cs typeface="SutonnyMJ" pitchFamily="2" charset="0"/>
              </a:rPr>
              <a:t>¸</a:t>
            </a:r>
            <a:r>
              <a:rPr lang="en-GB" dirty="0" err="1" smtClean="0">
                <a:latin typeface="SutonnyMJ" pitchFamily="2" charset="0"/>
                <a:cs typeface="SutonnyMJ" pitchFamily="2" charset="0"/>
              </a:rPr>
              <a:t>Bgviv</a:t>
            </a:r>
            <a:r>
              <a:rPr lang="en-GB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GB" dirty="0" err="1" smtClean="0">
                <a:latin typeface="SutonnyMJ" pitchFamily="2" charset="0"/>
                <a:cs typeface="SutonnyMJ" pitchFamily="2" charset="0"/>
              </a:rPr>
              <a:t>miKvwi</a:t>
            </a:r>
            <a:r>
              <a:rPr lang="en-GB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GB" dirty="0" err="1" smtClean="0">
                <a:latin typeface="SutonnyMJ" pitchFamily="2" charset="0"/>
                <a:cs typeface="SutonnyMJ" pitchFamily="2" charset="0"/>
              </a:rPr>
              <a:t>K‡jR</a:t>
            </a:r>
            <a:endParaRPr lang="en-GB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GB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GB" dirty="0" err="1" smtClean="0">
                <a:latin typeface="SutonnyMJ" pitchFamily="2" charset="0"/>
                <a:cs typeface="SutonnyMJ" pitchFamily="2" charset="0"/>
              </a:rPr>
              <a:t>gvevBj</a:t>
            </a:r>
            <a:r>
              <a:rPr lang="en-GB" dirty="0" smtClean="0">
                <a:latin typeface="SutonnyMJ" pitchFamily="2" charset="0"/>
                <a:cs typeface="SutonnyMJ" pitchFamily="2" charset="0"/>
              </a:rPr>
              <a:t>: 01516-177308</a:t>
            </a:r>
            <a:r>
              <a:rPr lang="en-GB" dirty="0" smtClean="0">
                <a:latin typeface="SutonnyOMJ" pitchFamily="2" charset="0"/>
                <a:cs typeface="SutonnyOMJ" pitchFamily="2" charset="0"/>
              </a:rPr>
              <a:t/>
            </a:r>
            <a:br>
              <a:rPr lang="en-GB" dirty="0" smtClean="0">
                <a:latin typeface="SutonnyOMJ" pitchFamily="2" charset="0"/>
                <a:cs typeface="SutonnyOMJ" pitchFamily="2" charset="0"/>
              </a:rPr>
            </a:br>
            <a:r>
              <a:rPr lang="en-GB" dirty="0" smtClean="0">
                <a:latin typeface="SutonnyOMJ" pitchFamily="2" charset="0"/>
                <a:cs typeface="SutonnyOMJ" pitchFamily="2" charset="0"/>
              </a:rPr>
              <a:t/>
            </a:r>
            <a:br>
              <a:rPr lang="en-GB" dirty="0" smtClean="0">
                <a:latin typeface="SutonnyOMJ" pitchFamily="2" charset="0"/>
                <a:cs typeface="SutonnyOMJ" pitchFamily="2" charset="0"/>
              </a:rPr>
            </a:br>
            <a:endParaRPr lang="en-GB" dirty="0"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7946" y="181970"/>
            <a:ext cx="1501254" cy="1600201"/>
          </a:xfrm>
          <a:prstGeom prst="rect">
            <a:avLst/>
          </a:prstGeom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5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7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9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0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1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3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5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7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8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9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1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2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3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43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u="sng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GB" b="1" u="sng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</a:br>
            <a:r>
              <a:rPr lang="en-GB" b="1" u="sng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AvR‡Ki</a:t>
            </a:r>
            <a:r>
              <a:rPr lang="en-GB" b="1" u="sng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b="1" u="sng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Av‡jvP</a:t>
            </a:r>
            <a:r>
              <a:rPr lang="en-GB" b="1" u="sng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GB" b="1" u="sng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welq</a:t>
            </a:r>
            <a:r>
              <a:rPr lang="en-GB" b="1" u="sng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GB" b="1" u="sng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743200"/>
            <a:ext cx="8229600" cy="1524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4000" b="1" u="sng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cÖ_g</a:t>
            </a:r>
            <a:r>
              <a:rPr lang="en-GB" sz="4000" b="1" u="sng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sz="4000" b="1" u="sng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Aa¨vq</a:t>
            </a:r>
            <a:r>
              <a:rPr lang="en-GB" sz="4000" b="1" u="sng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GB" sz="4000" b="1" u="sng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cÖvK</a:t>
            </a:r>
            <a:r>
              <a:rPr lang="en-GB" sz="4000" b="1" u="sng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sz="4000" b="1" u="sng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Bmjvwg</a:t>
            </a:r>
            <a:r>
              <a:rPr lang="en-GB" sz="4000" b="1" u="sng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sz="4000" b="1" u="sng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Avie</a:t>
            </a:r>
            <a:endParaRPr lang="en-US" sz="4000" u="sng" dirty="0" smtClean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  <a:p>
            <a:pPr algn="ctr">
              <a:buFont typeface="Wingdings" pitchFamily="2" charset="2"/>
              <a:buChar char="q"/>
            </a:pPr>
            <a:r>
              <a:rPr lang="en-GB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Bmjvg</a:t>
            </a:r>
            <a:r>
              <a:rPr lang="en-GB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c~e</a:t>
            </a:r>
            <a:r>
              <a:rPr lang="en-GB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GB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Avi‡ei</a:t>
            </a:r>
            <a:r>
              <a:rPr lang="en-GB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GB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fŠ‡MvwjK</a:t>
            </a:r>
            <a:r>
              <a:rPr lang="en-GB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Ae¯’vb</a:t>
            </a:r>
            <a:endParaRPr lang="en-US" dirty="0" smtClean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  <a:p>
            <a:pPr algn="ctr">
              <a:buNone/>
            </a:pP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n-GB" sz="32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Avie</a:t>
            </a:r>
            <a:r>
              <a:rPr lang="en-GB" sz="32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sz="32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bv‡gi</a:t>
            </a:r>
            <a:r>
              <a:rPr lang="en-GB" sz="32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sz="32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DrcwË</a:t>
            </a:r>
            <a:endParaRPr lang="en-US" sz="32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1066800"/>
            <a:ext cx="7848600" cy="14478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GB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GB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nRvR</a:t>
            </a:r>
            <a:r>
              <a:rPr lang="en-GB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AÂ‡ji</a:t>
            </a:r>
            <a:r>
              <a:rPr lang="en-GB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Zvqvgv</a:t>
            </a:r>
            <a:r>
              <a:rPr lang="en-GB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cÖ‡`‡ki</a:t>
            </a:r>
            <a:r>
              <a:rPr lang="en-GB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Kv‡Q</a:t>
            </a:r>
            <a:r>
              <a:rPr lang="en-GB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ÔAvieÕ</a:t>
            </a:r>
            <a:r>
              <a:rPr lang="en-GB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bv‡g</a:t>
            </a:r>
            <a:r>
              <a:rPr lang="en-GB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†h ¯’</a:t>
            </a:r>
            <a:r>
              <a:rPr lang="en-GB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vb</a:t>
            </a:r>
            <a:r>
              <a:rPr lang="en-GB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wQj</a:t>
            </a:r>
            <a:r>
              <a:rPr lang="en-GB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GB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mwUi</a:t>
            </a:r>
            <a:r>
              <a:rPr lang="en-GB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bvgvbymv‡i</a:t>
            </a:r>
            <a:r>
              <a:rPr lang="en-GB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Kvj</a:t>
            </a:r>
            <a:r>
              <a:rPr lang="en-GB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µ‡g </a:t>
            </a:r>
            <a:r>
              <a:rPr lang="en-GB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Avie</a:t>
            </a:r>
            <a:r>
              <a:rPr lang="en-GB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k‡ãi</a:t>
            </a:r>
            <a:r>
              <a:rPr lang="en-GB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DrcwË</a:t>
            </a:r>
            <a:r>
              <a:rPr lang="en-GB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GB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Avie</a:t>
            </a:r>
            <a:r>
              <a:rPr lang="en-GB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bv‡gi</a:t>
            </a:r>
            <a:r>
              <a:rPr lang="en-GB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DrcwË</a:t>
            </a:r>
            <a:r>
              <a:rPr lang="en-GB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wb‡q</a:t>
            </a:r>
            <a:r>
              <a:rPr lang="en-GB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HwZnvwmK‡`i</a:t>
            </a:r>
            <a:r>
              <a:rPr lang="en-GB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gv‡S</a:t>
            </a:r>
            <a:r>
              <a:rPr lang="en-GB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gZ‡f</a:t>
            </a:r>
            <a:r>
              <a:rPr lang="en-GB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GB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Av‡Q</a:t>
            </a:r>
            <a:r>
              <a:rPr lang="en-GB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GB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A‡b‡Ki</a:t>
            </a:r>
            <a:r>
              <a:rPr lang="en-GB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g‡Z</a:t>
            </a:r>
            <a:r>
              <a:rPr lang="en-GB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`</a:t>
            </a:r>
            <a:r>
              <a:rPr lang="en-GB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wÿY</a:t>
            </a:r>
            <a:r>
              <a:rPr lang="en-GB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Aviexq‡`i</a:t>
            </a:r>
            <a:r>
              <a:rPr lang="en-GB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KwíZ</a:t>
            </a:r>
            <a:r>
              <a:rPr lang="en-GB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c~e©cyiæl</a:t>
            </a:r>
            <a:r>
              <a:rPr lang="en-GB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KvnZv‡bi</a:t>
            </a:r>
            <a:r>
              <a:rPr lang="en-GB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cyÎ</a:t>
            </a:r>
            <a:r>
              <a:rPr lang="en-GB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Bqviv‡ei</a:t>
            </a:r>
            <a:r>
              <a:rPr lang="en-GB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bvg</a:t>
            </a:r>
            <a:r>
              <a:rPr lang="en-GB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†_‡K </a:t>
            </a:r>
            <a:r>
              <a:rPr lang="en-GB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Avie</a:t>
            </a:r>
            <a:r>
              <a:rPr lang="en-GB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k‡ãi</a:t>
            </a:r>
            <a:r>
              <a:rPr lang="en-GB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DrcwË</a:t>
            </a:r>
            <a:r>
              <a:rPr lang="en-GB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n‡q‡Q</a:t>
            </a:r>
            <a:r>
              <a:rPr lang="en-GB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GB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Avevi</a:t>
            </a:r>
            <a:r>
              <a:rPr lang="en-GB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wneªæ</a:t>
            </a:r>
            <a:r>
              <a:rPr lang="en-GB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kã</a:t>
            </a:r>
            <a:r>
              <a:rPr lang="en-GB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ÔAvenviÕ</a:t>
            </a:r>
            <a:r>
              <a:rPr lang="en-GB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†_‡K </a:t>
            </a:r>
            <a:r>
              <a:rPr lang="en-GB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Avie</a:t>
            </a:r>
            <a:r>
              <a:rPr lang="en-GB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k‡ãi</a:t>
            </a:r>
            <a:r>
              <a:rPr lang="en-GB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DrcwË</a:t>
            </a:r>
            <a:r>
              <a:rPr lang="en-GB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n‡Z</a:t>
            </a:r>
            <a:r>
              <a:rPr lang="en-GB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cv‡i</a:t>
            </a:r>
            <a:r>
              <a:rPr lang="en-GB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GB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KviY</a:t>
            </a:r>
            <a:r>
              <a:rPr lang="en-GB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Avie</a:t>
            </a:r>
            <a:r>
              <a:rPr lang="en-GB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GB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Avenvi</a:t>
            </a:r>
            <a:r>
              <a:rPr lang="en-GB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GB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ywU</a:t>
            </a:r>
            <a:r>
              <a:rPr lang="en-GB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k‡ãi</a:t>
            </a:r>
            <a:r>
              <a:rPr lang="en-GB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A_©B </a:t>
            </a:r>
            <a:r>
              <a:rPr lang="en-GB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n‡jv</a:t>
            </a:r>
            <a:r>
              <a:rPr lang="en-GB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giyf~wg</a:t>
            </a:r>
            <a:r>
              <a:rPr lang="en-GB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b="1" dirty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8" name="Content Placeholder 7" descr="Spreading_homo_sapiens_la_svg_-FILEminimizer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1120457" y="2667000"/>
            <a:ext cx="6042343" cy="3352800"/>
          </a:xfrm>
        </p:spPr>
      </p:pic>
      <p:sp>
        <p:nvSpPr>
          <p:cNvPr id="14" name="Rectangle 13"/>
          <p:cNvSpPr/>
          <p:nvPr/>
        </p:nvSpPr>
        <p:spPr>
          <a:xfrm>
            <a:off x="7543800" y="2971800"/>
            <a:ext cx="1066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SutonnyMJ" pitchFamily="2" charset="0"/>
                <a:cs typeface="SutonnyMJ" pitchFamily="2" charset="0"/>
              </a:rPr>
              <a:t>Avie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‡`k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5" name="6-Point Star 14"/>
          <p:cNvSpPr/>
          <p:nvPr/>
        </p:nvSpPr>
        <p:spPr>
          <a:xfrm>
            <a:off x="2209800" y="3886200"/>
            <a:ext cx="228600" cy="1524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Bmjvg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c~e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Avi‡ei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fŠ‡MvwjK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Ae¯’vb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/>
            <a:r>
              <a:rPr lang="en-GB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Gwkqv</a:t>
            </a:r>
            <a:r>
              <a:rPr lang="en-GB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gnv‡`‡ki</a:t>
            </a:r>
            <a:r>
              <a:rPr lang="en-GB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GB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wÿY-cwð‡g</a:t>
            </a:r>
            <a:r>
              <a:rPr lang="en-GB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Aew¯’Z</a:t>
            </a:r>
            <a:r>
              <a:rPr lang="en-GB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Avie</a:t>
            </a:r>
            <a:r>
              <a:rPr lang="en-GB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†`k </a:t>
            </a:r>
            <a:r>
              <a:rPr lang="en-GB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we‡k^i</a:t>
            </a:r>
            <a:r>
              <a:rPr lang="en-GB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me©e„nr</a:t>
            </a:r>
            <a:r>
              <a:rPr lang="en-GB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DcØxc</a:t>
            </a:r>
            <a:r>
              <a:rPr lang="en-GB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GB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fŠ‡MvwjK</a:t>
            </a:r>
            <a:r>
              <a:rPr lang="en-GB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Ae¯’v‡bi</a:t>
            </a:r>
            <a:r>
              <a:rPr lang="en-GB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w`K</a:t>
            </a:r>
            <a:r>
              <a:rPr lang="en-GB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†_‡K </a:t>
            </a:r>
            <a:r>
              <a:rPr lang="en-GB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GwU</a:t>
            </a:r>
            <a:r>
              <a:rPr lang="en-GB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GB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ˆ</a:t>
            </a:r>
            <a:r>
              <a:rPr lang="en-GB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ewPÎ¨gq</a:t>
            </a:r>
            <a:r>
              <a:rPr lang="en-GB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†`k| </a:t>
            </a:r>
            <a:r>
              <a:rPr lang="en-GB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Avie</a:t>
            </a:r>
            <a:r>
              <a:rPr lang="en-GB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DcØx‡ci</a:t>
            </a:r>
            <a:r>
              <a:rPr lang="en-GB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DË‡i</a:t>
            </a:r>
            <a:r>
              <a:rPr lang="en-GB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wmwiqvi</a:t>
            </a:r>
            <a:r>
              <a:rPr lang="en-GB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giyf~wg</a:t>
            </a:r>
            <a:r>
              <a:rPr lang="en-GB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GB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cwð‡g</a:t>
            </a:r>
            <a:r>
              <a:rPr lang="en-GB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GB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jvwnZ</a:t>
            </a:r>
            <a:r>
              <a:rPr lang="en-GB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mvMi</a:t>
            </a:r>
            <a:r>
              <a:rPr lang="en-GB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, `</a:t>
            </a:r>
            <a:r>
              <a:rPr lang="en-GB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wÿ‡Y</a:t>
            </a:r>
            <a:r>
              <a:rPr lang="en-GB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fviZ</a:t>
            </a:r>
            <a:r>
              <a:rPr lang="en-GB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gnvmvMi</a:t>
            </a:r>
            <a:r>
              <a:rPr lang="en-GB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GB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c~‡e© </a:t>
            </a:r>
            <a:r>
              <a:rPr lang="en-GB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cvim</a:t>
            </a:r>
            <a:r>
              <a:rPr lang="en-GB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GB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DcmvMi</a:t>
            </a:r>
            <a:r>
              <a:rPr lang="en-GB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Aew¯’Z</a:t>
            </a:r>
            <a:r>
              <a:rPr lang="en-GB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dirty="0" smtClean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  <a:p>
            <a:pPr algn="just"/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5" name="Content Placeholder 4" descr="Untitled-1 copy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495800" y="1600200"/>
            <a:ext cx="4419600" cy="4191000"/>
          </a:xfrm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2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3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838200"/>
            <a:ext cx="3733800" cy="5181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1" y="533400"/>
            <a:ext cx="4190999" cy="5592763"/>
          </a:xfrm>
        </p:spPr>
        <p:txBody>
          <a:bodyPr>
            <a:normAutofit fontScale="77500" lnSpcReduction="20000"/>
          </a:bodyPr>
          <a:lstStyle/>
          <a:p>
            <a:r>
              <a:rPr lang="en-GB" sz="3800" b="1" u="sng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GK </a:t>
            </a:r>
            <a:r>
              <a:rPr lang="en-GB" sz="3800" b="1" u="sng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bR‡i</a:t>
            </a:r>
            <a:r>
              <a:rPr lang="en-GB" sz="3800" b="1" u="sng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sz="3800" b="1" u="sng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cÖvK</a:t>
            </a:r>
            <a:r>
              <a:rPr lang="en-GB" sz="3800" b="1" u="sng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sz="3800" b="1" u="sng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Bmjvgx</a:t>
            </a:r>
            <a:r>
              <a:rPr lang="en-GB" sz="3800" b="1" u="sng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sz="3800" b="1" u="sng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Avie</a:t>
            </a:r>
            <a:endParaRPr lang="en-GB" sz="3800" b="1" u="sng" dirty="0" smtClean="0">
              <a:solidFill>
                <a:schemeClr val="accent2"/>
              </a:solidFill>
              <a:latin typeface="SutonnyMJ" pitchFamily="2" charset="0"/>
              <a:cs typeface="SutonnyMJ" pitchFamily="2" charset="0"/>
            </a:endParaRPr>
          </a:p>
          <a:p>
            <a:endParaRPr lang="en-GB" b="1" dirty="0" smtClean="0">
              <a:solidFill>
                <a:schemeClr val="accent2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GB" b="1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1| </a:t>
            </a:r>
            <a:r>
              <a:rPr lang="en-GB" b="1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Avie</a:t>
            </a:r>
            <a:r>
              <a:rPr lang="en-GB" b="1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b="1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DcØxcwUi</a:t>
            </a:r>
            <a:r>
              <a:rPr lang="en-GB" b="1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b="1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AvK</a:t>
            </a:r>
            <a:r>
              <a:rPr lang="en-GB" b="1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…</a:t>
            </a:r>
            <a:r>
              <a:rPr lang="en-GB" b="1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wZ</a:t>
            </a:r>
            <a:r>
              <a:rPr lang="en-GB" b="1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b="1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wÎf~R</a:t>
            </a:r>
            <a:r>
              <a:rPr lang="en-GB" b="1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b="1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AvK</a:t>
            </a:r>
            <a:r>
              <a:rPr lang="en-GB" b="1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…</a:t>
            </a:r>
            <a:r>
              <a:rPr lang="en-GB" b="1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wZi</a:t>
            </a:r>
            <a:r>
              <a:rPr lang="en-GB" b="1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b="1" dirty="0" smtClean="0">
              <a:solidFill>
                <a:schemeClr val="accent2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GB" b="1" dirty="0" smtClean="0">
                <a:solidFill>
                  <a:srgbClr val="1F2BA1"/>
                </a:solidFill>
                <a:latin typeface="SutonnyMJ" pitchFamily="2" charset="0"/>
                <a:cs typeface="SutonnyMJ" pitchFamily="2" charset="0"/>
              </a:rPr>
              <a:t>2| f~-</a:t>
            </a:r>
            <a:r>
              <a:rPr lang="en-GB" b="1" dirty="0" err="1" smtClean="0">
                <a:solidFill>
                  <a:srgbClr val="1F2BA1"/>
                </a:solidFill>
                <a:latin typeface="SutonnyMJ" pitchFamily="2" charset="0"/>
                <a:cs typeface="SutonnyMJ" pitchFamily="2" charset="0"/>
              </a:rPr>
              <a:t>cªvK</a:t>
            </a:r>
            <a:r>
              <a:rPr lang="en-GB" b="1" dirty="0" smtClean="0">
                <a:solidFill>
                  <a:srgbClr val="1F2BA1"/>
                </a:solidFill>
                <a:latin typeface="SutonnyMJ" pitchFamily="2" charset="0"/>
                <a:cs typeface="SutonnyMJ" pitchFamily="2" charset="0"/>
              </a:rPr>
              <a:t>…</a:t>
            </a:r>
            <a:r>
              <a:rPr lang="en-GB" b="1" dirty="0" err="1" smtClean="0">
                <a:solidFill>
                  <a:srgbClr val="1F2BA1"/>
                </a:solidFill>
                <a:latin typeface="SutonnyMJ" pitchFamily="2" charset="0"/>
                <a:cs typeface="SutonnyMJ" pitchFamily="2" charset="0"/>
              </a:rPr>
              <a:t>wZK</a:t>
            </a:r>
            <a:r>
              <a:rPr lang="en-GB" b="1" dirty="0" smtClean="0">
                <a:solidFill>
                  <a:srgbClr val="1F2BA1"/>
                </a:solidFill>
                <a:latin typeface="SutonnyMJ" pitchFamily="2" charset="0"/>
                <a:cs typeface="SutonnyMJ" pitchFamily="2" charset="0"/>
              </a:rPr>
              <a:t> ˆ</a:t>
            </a:r>
            <a:r>
              <a:rPr lang="en-GB" b="1" dirty="0" err="1" smtClean="0">
                <a:solidFill>
                  <a:srgbClr val="1F2BA1"/>
                </a:solidFill>
                <a:latin typeface="SutonnyMJ" pitchFamily="2" charset="0"/>
                <a:cs typeface="SutonnyMJ" pitchFamily="2" charset="0"/>
              </a:rPr>
              <a:t>ewkó</a:t>
            </a:r>
            <a:r>
              <a:rPr lang="en-GB" b="1" dirty="0" smtClean="0">
                <a:solidFill>
                  <a:srgbClr val="1F2BA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GB" b="1" dirty="0" err="1" smtClean="0">
                <a:solidFill>
                  <a:srgbClr val="1F2BA1"/>
                </a:solidFill>
                <a:latin typeface="SutonnyMJ" pitchFamily="2" charset="0"/>
                <a:cs typeface="SutonnyMJ" pitchFamily="2" charset="0"/>
              </a:rPr>
              <a:t>Abymv‡i</a:t>
            </a:r>
            <a:r>
              <a:rPr lang="en-GB" b="1" dirty="0" smtClean="0">
                <a:solidFill>
                  <a:srgbClr val="1F2BA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b="1" dirty="0" err="1" smtClean="0">
                <a:solidFill>
                  <a:srgbClr val="1F2BA1"/>
                </a:solidFill>
                <a:latin typeface="SutonnyMJ" pitchFamily="2" charset="0"/>
                <a:cs typeface="SutonnyMJ" pitchFamily="2" charset="0"/>
              </a:rPr>
              <a:t>mgMÖ</a:t>
            </a:r>
            <a:r>
              <a:rPr lang="en-GB" b="1" dirty="0" smtClean="0">
                <a:solidFill>
                  <a:srgbClr val="1F2BA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b="1" dirty="0" err="1" smtClean="0">
                <a:solidFill>
                  <a:srgbClr val="1F2BA1"/>
                </a:solidFill>
                <a:latin typeface="SutonnyMJ" pitchFamily="2" charset="0"/>
                <a:cs typeface="SutonnyMJ" pitchFamily="2" charset="0"/>
              </a:rPr>
              <a:t>Avie</a:t>
            </a:r>
            <a:r>
              <a:rPr lang="en-GB" b="1" dirty="0" smtClean="0">
                <a:solidFill>
                  <a:srgbClr val="1F2BA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b="1" dirty="0" err="1" smtClean="0">
                <a:solidFill>
                  <a:srgbClr val="1F2BA1"/>
                </a:solidFill>
                <a:latin typeface="SutonnyMJ" pitchFamily="2" charset="0"/>
                <a:cs typeface="SutonnyMJ" pitchFamily="2" charset="0"/>
              </a:rPr>
              <a:t>DcØxc‡K</a:t>
            </a:r>
            <a:r>
              <a:rPr lang="en-GB" b="1" dirty="0" smtClean="0">
                <a:solidFill>
                  <a:srgbClr val="1F2BA1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GB" b="1" dirty="0" err="1" smtClean="0">
                <a:solidFill>
                  <a:srgbClr val="1F2BA1"/>
                </a:solidFill>
                <a:latin typeface="SutonnyMJ" pitchFamily="2" charset="0"/>
                <a:cs typeface="SutonnyMJ" pitchFamily="2" charset="0"/>
              </a:rPr>
              <a:t>wZb</a:t>
            </a:r>
            <a:r>
              <a:rPr lang="en-GB" b="1" dirty="0" smtClean="0">
                <a:solidFill>
                  <a:srgbClr val="1F2BA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b="1" dirty="0" err="1" smtClean="0">
                <a:solidFill>
                  <a:srgbClr val="1F2BA1"/>
                </a:solidFill>
                <a:latin typeface="SutonnyMJ" pitchFamily="2" charset="0"/>
                <a:cs typeface="SutonnyMJ" pitchFamily="2" charset="0"/>
              </a:rPr>
              <a:t>fv‡M</a:t>
            </a:r>
            <a:r>
              <a:rPr lang="en-GB" b="1" dirty="0" smtClean="0">
                <a:solidFill>
                  <a:srgbClr val="1F2BA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b="1" dirty="0" err="1" smtClean="0">
                <a:solidFill>
                  <a:srgbClr val="1F2BA1"/>
                </a:solidFill>
                <a:latin typeface="SutonnyMJ" pitchFamily="2" charset="0"/>
                <a:cs typeface="SutonnyMJ" pitchFamily="2" charset="0"/>
              </a:rPr>
              <a:t>fv‡M</a:t>
            </a:r>
            <a:r>
              <a:rPr lang="en-GB" b="1" dirty="0" smtClean="0">
                <a:solidFill>
                  <a:srgbClr val="1F2BA1"/>
                </a:solidFill>
                <a:latin typeface="SutonnyMJ" pitchFamily="2" charset="0"/>
                <a:cs typeface="SutonnyMJ" pitchFamily="2" charset="0"/>
              </a:rPr>
              <a:t> wef³ </a:t>
            </a:r>
            <a:r>
              <a:rPr lang="en-GB" b="1" dirty="0" err="1" smtClean="0">
                <a:solidFill>
                  <a:srgbClr val="1F2BA1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GB" b="1" dirty="0" smtClean="0">
                <a:solidFill>
                  <a:srgbClr val="1F2BA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b="1" dirty="0" err="1" smtClean="0">
                <a:solidFill>
                  <a:srgbClr val="1F2BA1"/>
                </a:solidFill>
                <a:latin typeface="SutonnyMJ" pitchFamily="2" charset="0"/>
                <a:cs typeface="SutonnyMJ" pitchFamily="2" charset="0"/>
              </a:rPr>
              <a:t>n‡q‡Q</a:t>
            </a:r>
            <a:r>
              <a:rPr lang="en-GB" b="1" dirty="0" smtClean="0">
                <a:solidFill>
                  <a:srgbClr val="1F2BA1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b="1" dirty="0" smtClean="0">
              <a:solidFill>
                <a:srgbClr val="1F2BA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GB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3| </a:t>
            </a:r>
            <a:r>
              <a:rPr lang="en-GB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g°vi</a:t>
            </a:r>
            <a:r>
              <a:rPr lang="en-GB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PZzw</a:t>
            </a:r>
            <a:r>
              <a:rPr lang="en-GB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`©‡</a:t>
            </a:r>
            <a:r>
              <a:rPr lang="en-GB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GB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f~LÛ‡K</a:t>
            </a:r>
            <a:r>
              <a:rPr lang="en-GB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Ô‡nRvRÕ</a:t>
            </a:r>
            <a:r>
              <a:rPr lang="en-GB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GB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b="1" dirty="0" smtClean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GB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4| </a:t>
            </a:r>
            <a:r>
              <a:rPr lang="en-GB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ÔB‡q‡gbÕ</a:t>
            </a:r>
            <a:r>
              <a:rPr lang="en-GB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k‡ãi</a:t>
            </a:r>
            <a:r>
              <a:rPr lang="en-GB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A_© </a:t>
            </a:r>
            <a:r>
              <a:rPr lang="en-GB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myLx</a:t>
            </a:r>
            <a:r>
              <a:rPr lang="en-GB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I †</a:t>
            </a:r>
            <a:r>
              <a:rPr lang="en-GB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mŠfvM¨evb</a:t>
            </a:r>
            <a:r>
              <a:rPr lang="en-GB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b="1" dirty="0" smtClean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GB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5| </a:t>
            </a:r>
            <a:r>
              <a:rPr lang="en-GB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Avie</a:t>
            </a:r>
            <a:r>
              <a:rPr lang="en-GB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kãwUi</a:t>
            </a:r>
            <a:r>
              <a:rPr lang="en-GB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A_© </a:t>
            </a:r>
            <a:r>
              <a:rPr lang="en-GB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giægq</a:t>
            </a:r>
            <a:r>
              <a:rPr lang="en-GB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b="1" dirty="0" smtClean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GB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6| </a:t>
            </a:r>
            <a:r>
              <a:rPr lang="en-GB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ÔAvievZzbÕ</a:t>
            </a:r>
            <a:r>
              <a:rPr lang="en-GB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k‡ãi</a:t>
            </a:r>
            <a:r>
              <a:rPr lang="en-GB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A_© </a:t>
            </a:r>
            <a:r>
              <a:rPr lang="en-GB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e„ÿjZvnxb</a:t>
            </a:r>
            <a:r>
              <a:rPr lang="en-GB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giæf~wg</a:t>
            </a:r>
            <a:r>
              <a:rPr lang="en-GB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b="1" dirty="0" smtClean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GB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7| </a:t>
            </a:r>
            <a:r>
              <a:rPr lang="en-GB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wneªæ</a:t>
            </a:r>
            <a:r>
              <a:rPr lang="en-GB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fvlvq</a:t>
            </a:r>
            <a:r>
              <a:rPr lang="en-GB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Avi‡ei</a:t>
            </a:r>
            <a:r>
              <a:rPr lang="en-GB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mgv_©K</a:t>
            </a:r>
            <a:r>
              <a:rPr lang="en-GB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kã</a:t>
            </a:r>
            <a:r>
              <a:rPr lang="en-GB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Avenvi</a:t>
            </a:r>
            <a:r>
              <a:rPr lang="en-GB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।</a:t>
            </a:r>
            <a:endParaRPr lang="en-US" b="1" dirty="0" smtClean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GB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8| </a:t>
            </a:r>
            <a:r>
              <a:rPr lang="en-GB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ÔAviveybÕ</a:t>
            </a:r>
            <a:r>
              <a:rPr lang="en-GB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k‡ãi</a:t>
            </a:r>
            <a:r>
              <a:rPr lang="en-GB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A_© </a:t>
            </a:r>
            <a:r>
              <a:rPr lang="en-GB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gvwR©Z</a:t>
            </a:r>
            <a:r>
              <a:rPr lang="en-GB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GB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cvwÐZ¨c~Y</a:t>
            </a:r>
            <a:r>
              <a:rPr lang="en-GB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©|</a:t>
            </a:r>
            <a:endParaRPr lang="en-US" b="1" dirty="0" smtClean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GB" b="1" dirty="0" smtClean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9| </a:t>
            </a:r>
            <a:r>
              <a:rPr lang="en-GB" b="1" dirty="0" err="1" smtClean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Avi‡ei</a:t>
            </a:r>
            <a:r>
              <a:rPr lang="en-GB" b="1" dirty="0" smtClean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GB" b="1" dirty="0" err="1" smtClean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GB" b="1" dirty="0" smtClean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b="1" dirty="0" err="1" smtClean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giæf~wg</a:t>
            </a:r>
            <a:r>
              <a:rPr lang="en-GB" b="1" dirty="0" smtClean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b="1" dirty="0" err="1" smtClean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emev‡mi</a:t>
            </a:r>
            <a:r>
              <a:rPr lang="en-GB" b="1" dirty="0" smtClean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b="1" dirty="0" err="1" smtClean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Aby‡cv‡hvMx</a:t>
            </a:r>
            <a:r>
              <a:rPr lang="en-GB" b="1" dirty="0" smtClean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b="1" dirty="0" err="1" smtClean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Avj</a:t>
            </a:r>
            <a:r>
              <a:rPr lang="en-GB" b="1" dirty="0" smtClean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-</a:t>
            </a:r>
            <a:r>
              <a:rPr lang="en-GB" b="1" dirty="0" err="1" smtClean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nviivn</a:t>
            </a:r>
            <a:r>
              <a:rPr lang="en-GB" b="1" dirty="0" smtClean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b="1" dirty="0" smtClean="0">
              <a:solidFill>
                <a:schemeClr val="accent3">
                  <a:lumMod val="75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GB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10| </a:t>
            </a:r>
            <a:r>
              <a:rPr lang="en-GB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Avi‡ei</a:t>
            </a:r>
            <a:r>
              <a:rPr lang="en-GB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me‡P‡q</a:t>
            </a:r>
            <a:r>
              <a:rPr lang="en-GB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e„nËg</a:t>
            </a:r>
            <a:r>
              <a:rPr lang="en-GB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giæf~wgi</a:t>
            </a:r>
            <a:r>
              <a:rPr lang="en-GB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bvg</a:t>
            </a:r>
            <a:r>
              <a:rPr lang="en-GB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Avj</a:t>
            </a:r>
            <a:r>
              <a:rPr lang="en-GB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GB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vnbv</a:t>
            </a:r>
            <a:r>
              <a:rPr lang="en-GB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GB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Av jive </a:t>
            </a:r>
            <a:r>
              <a:rPr lang="en-GB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Avj</a:t>
            </a:r>
            <a:r>
              <a:rPr lang="en-GB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Lvwj</a:t>
            </a:r>
            <a:r>
              <a:rPr lang="en-GB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b="1" dirty="0" smtClean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11|ÔRvwRiv  A_©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DcØxc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12|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g°v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bMix‡K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ejv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 D¤§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yj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Kziv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Avw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bMix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Picture 3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685800"/>
            <a:ext cx="4343399" cy="54978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838200"/>
            <a:ext cx="3733800" cy="4572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400" y="685800"/>
            <a:ext cx="3505199" cy="4724400"/>
          </a:xfrm>
        </p:spPr>
        <p:txBody>
          <a:bodyPr>
            <a:normAutofit/>
          </a:bodyPr>
          <a:lstStyle/>
          <a:p>
            <a:r>
              <a:rPr lang="en-GB" b="1" u="sng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GK </a:t>
            </a:r>
            <a:r>
              <a:rPr lang="en-GB" b="1" u="sng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bR‡i</a:t>
            </a:r>
            <a:r>
              <a:rPr lang="en-GB" b="1" u="sng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b="1" u="sng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cÖvK</a:t>
            </a:r>
            <a:r>
              <a:rPr lang="en-GB" b="1" u="sng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b="1" u="sng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Bmjvgx</a:t>
            </a:r>
            <a:r>
              <a:rPr lang="en-GB" b="1" u="sng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b="1" u="sng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Avie</a:t>
            </a:r>
            <a:endParaRPr lang="en-GB" b="1" u="sng" dirty="0" smtClean="0">
              <a:solidFill>
                <a:schemeClr val="accent2"/>
              </a:solidFill>
              <a:latin typeface="SutonnyMJ" pitchFamily="2" charset="0"/>
              <a:cs typeface="SutonnyMJ" pitchFamily="2" charset="0"/>
            </a:endParaRPr>
          </a:p>
          <a:p>
            <a:endParaRPr lang="en-GB" b="1" dirty="0" smtClean="0">
              <a:solidFill>
                <a:schemeClr val="accent2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GB" sz="2000" b="1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13| </a:t>
            </a:r>
            <a:r>
              <a:rPr lang="en-US" sz="2000" dirty="0" smtClean="0"/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Avie</a:t>
            </a:r>
            <a:r>
              <a:rPr lang="en-US" sz="20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DcØx‡ci</a:t>
            </a:r>
            <a:r>
              <a:rPr lang="en-US" sz="20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AvqZb</a:t>
            </a:r>
            <a:r>
              <a:rPr lang="en-US" sz="20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10,27,000 </a:t>
            </a:r>
            <a:r>
              <a:rPr lang="en-US" sz="20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eM©gvBj</a:t>
            </a:r>
            <a:r>
              <a:rPr lang="en-US" sz="20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(26,58,781 </a:t>
            </a:r>
            <a:r>
              <a:rPr lang="en-US" sz="20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eM</a:t>
            </a:r>
            <a:r>
              <a:rPr lang="en-US" sz="20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20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wK‡jvwgUvi</a:t>
            </a:r>
            <a:r>
              <a:rPr lang="en-US" sz="20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)|</a:t>
            </a:r>
          </a:p>
          <a:p>
            <a:r>
              <a:rPr lang="en-GB" sz="2000" b="1" dirty="0" smtClean="0">
                <a:solidFill>
                  <a:srgbClr val="1F2BA1"/>
                </a:solidFill>
                <a:latin typeface="SutonnyMJ" pitchFamily="2" charset="0"/>
                <a:cs typeface="SutonnyMJ" pitchFamily="2" charset="0"/>
              </a:rPr>
              <a:t>14| </a:t>
            </a:r>
            <a:r>
              <a:rPr lang="en-GB" sz="2000" b="1" dirty="0" err="1" smtClean="0">
                <a:solidFill>
                  <a:srgbClr val="1F2BA1"/>
                </a:solidFill>
                <a:latin typeface="SutonnyMJ" pitchFamily="2" charset="0"/>
                <a:cs typeface="SutonnyMJ" pitchFamily="2" charset="0"/>
              </a:rPr>
              <a:t>mgMÖ</a:t>
            </a:r>
            <a:r>
              <a:rPr lang="en-GB" sz="2000" b="1" dirty="0" smtClean="0">
                <a:solidFill>
                  <a:srgbClr val="1F2BA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sz="2000" b="1" dirty="0" err="1" smtClean="0">
                <a:solidFill>
                  <a:srgbClr val="1F2BA1"/>
                </a:solidFill>
                <a:latin typeface="SutonnyMJ" pitchFamily="2" charset="0"/>
                <a:cs typeface="SutonnyMJ" pitchFamily="2" charset="0"/>
              </a:rPr>
              <a:t>Avie</a:t>
            </a:r>
            <a:r>
              <a:rPr lang="en-GB" sz="2000" b="1" dirty="0" smtClean="0">
                <a:solidFill>
                  <a:srgbClr val="1F2BA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solidFill>
                  <a:srgbClr val="1F2BA1"/>
                </a:solidFill>
                <a:latin typeface="SutonnyMJ" pitchFamily="2" charset="0"/>
                <a:cs typeface="SutonnyMJ" pitchFamily="2" charset="0"/>
              </a:rPr>
              <a:t>BD‡iv‡ci</a:t>
            </a:r>
            <a:r>
              <a:rPr lang="en-US" sz="2000" b="1" dirty="0" smtClean="0">
                <a:solidFill>
                  <a:srgbClr val="1F2BA1"/>
                </a:solidFill>
                <a:latin typeface="SutonnyMJ" pitchFamily="2" charset="0"/>
                <a:cs typeface="SutonnyMJ" pitchFamily="2" charset="0"/>
              </a:rPr>
              <a:t> GK-</a:t>
            </a:r>
            <a:r>
              <a:rPr lang="en-US" sz="2000" b="1" dirty="0" err="1" smtClean="0">
                <a:solidFill>
                  <a:srgbClr val="1F2BA1"/>
                </a:solidFill>
                <a:latin typeface="SutonnyMJ" pitchFamily="2" charset="0"/>
                <a:cs typeface="SutonnyMJ" pitchFamily="2" charset="0"/>
              </a:rPr>
              <a:t>PZz_©vsk</a:t>
            </a:r>
            <a:r>
              <a:rPr lang="en-US" sz="2000" b="1" dirty="0" smtClean="0">
                <a:solidFill>
                  <a:srgbClr val="1F2BA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solidFill>
                  <a:srgbClr val="1F2BA1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2000" b="1" dirty="0" smtClean="0">
                <a:solidFill>
                  <a:srgbClr val="1F2BA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solidFill>
                  <a:srgbClr val="1F2BA1"/>
                </a:solidFill>
                <a:latin typeface="SutonnyMJ" pitchFamily="2" charset="0"/>
                <a:cs typeface="SutonnyMJ" pitchFamily="2" charset="0"/>
              </a:rPr>
              <a:t>Av‡gwiKvi</a:t>
            </a:r>
            <a:r>
              <a:rPr lang="en-US" sz="2000" b="1" dirty="0" smtClean="0">
                <a:solidFill>
                  <a:srgbClr val="1F2BA1"/>
                </a:solidFill>
                <a:latin typeface="SutonnyMJ" pitchFamily="2" charset="0"/>
                <a:cs typeface="SutonnyMJ" pitchFamily="2" charset="0"/>
              </a:rPr>
              <a:t> GK-Z…</a:t>
            </a:r>
            <a:r>
              <a:rPr lang="en-US" sz="2000" b="1" dirty="0" err="1" smtClean="0">
                <a:solidFill>
                  <a:srgbClr val="1F2BA1"/>
                </a:solidFill>
                <a:latin typeface="SutonnyMJ" pitchFamily="2" charset="0"/>
                <a:cs typeface="SutonnyMJ" pitchFamily="2" charset="0"/>
              </a:rPr>
              <a:t>Zxqvsk</a:t>
            </a:r>
            <a:r>
              <a:rPr lang="en-GB" sz="2000" b="1" dirty="0" smtClean="0">
                <a:solidFill>
                  <a:srgbClr val="1F2BA1"/>
                </a:solidFill>
                <a:latin typeface="SutonnyMJ" pitchFamily="2" charset="0"/>
                <a:cs typeface="SutonnyMJ" pitchFamily="2" charset="0"/>
              </a:rPr>
              <a:t> |</a:t>
            </a:r>
            <a:endParaRPr lang="en-US" sz="2000" b="1" dirty="0" smtClean="0">
              <a:solidFill>
                <a:srgbClr val="1F2BA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GB" sz="2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15| </a:t>
            </a:r>
            <a:r>
              <a:rPr lang="en-US" sz="2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Avi‡ei</a:t>
            </a:r>
            <a:r>
              <a:rPr lang="en-US" sz="2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gvU</a:t>
            </a:r>
            <a:r>
              <a:rPr lang="en-US" sz="2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RbmsL¨v</a:t>
            </a:r>
            <a:r>
              <a:rPr lang="en-US" sz="2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 1†KvwU 2jÿ</a:t>
            </a:r>
            <a:r>
              <a:rPr lang="en-US" sz="2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 </a:t>
            </a:r>
            <a:endParaRPr lang="en-US" sz="2000" b="1" dirty="0" smtClean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GB" sz="20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16| </a:t>
            </a:r>
            <a:r>
              <a:rPr lang="en-US" sz="20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Avie</a:t>
            </a:r>
            <a:r>
              <a:rPr lang="en-US" sz="20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k‡ãi</a:t>
            </a:r>
            <a:r>
              <a:rPr lang="en-US" sz="20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AvwfavwbK</a:t>
            </a:r>
            <a:r>
              <a:rPr lang="en-US" sz="20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A_© </a:t>
            </a:r>
            <a:r>
              <a:rPr lang="en-US" sz="20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evwM¥Zv</a:t>
            </a:r>
            <a:r>
              <a:rPr lang="en-GB" sz="20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</p:txBody>
      </p:sp>
      <p:pic>
        <p:nvPicPr>
          <p:cNvPr id="7" name="Picture 6" descr="27314429-arabian-peninsula-political-ma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0" y="609600"/>
            <a:ext cx="4648200" cy="502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6600" dirty="0">
              <a:solidFill>
                <a:schemeClr val="accent2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066800" y="228600"/>
            <a:ext cx="72390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g~j¨vqb</a:t>
            </a:r>
            <a:endParaRPr lang="en-US" sz="6000" dirty="0">
              <a:solidFill>
                <a:srgbClr val="00B050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609600" y="1371600"/>
            <a:ext cx="8229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buNone/>
            </a:pPr>
            <a:r>
              <a:rPr lang="en-GB" sz="3000" b="1" dirty="0" smtClean="0">
                <a:latin typeface="SutonnyMJ" pitchFamily="2" charset="0"/>
                <a:cs typeface="SutonnyMJ" pitchFamily="2" charset="0"/>
              </a:rPr>
              <a:t>1| </a:t>
            </a:r>
            <a:r>
              <a:rPr lang="en-GB" sz="3000" b="1" dirty="0" err="1" smtClean="0">
                <a:latin typeface="SutonnyMJ" pitchFamily="2" charset="0"/>
                <a:cs typeface="SutonnyMJ" pitchFamily="2" charset="0"/>
              </a:rPr>
              <a:t>Avie</a:t>
            </a:r>
            <a:r>
              <a:rPr lang="en-GB" sz="3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GB" sz="3000" b="1" dirty="0" err="1" smtClean="0">
                <a:latin typeface="SutonnyMJ" pitchFamily="2" charset="0"/>
                <a:cs typeface="SutonnyMJ" pitchFamily="2" charset="0"/>
              </a:rPr>
              <a:t>DcØxc</a:t>
            </a:r>
            <a:r>
              <a:rPr lang="en-GB" sz="3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GB" sz="3000" b="1" dirty="0" err="1" smtClean="0">
                <a:latin typeface="SutonnyMJ" pitchFamily="2" charset="0"/>
                <a:cs typeface="SutonnyMJ" pitchFamily="2" charset="0"/>
              </a:rPr>
              <a:t>Gwkqv</a:t>
            </a:r>
            <a:r>
              <a:rPr lang="en-GB" sz="3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GB" sz="3000" b="1" dirty="0" err="1" smtClean="0">
                <a:latin typeface="SutonnyMJ" pitchFamily="2" charset="0"/>
                <a:cs typeface="SutonnyMJ" pitchFamily="2" charset="0"/>
              </a:rPr>
              <a:t>gnv‡`‡ki</a:t>
            </a:r>
            <a:r>
              <a:rPr lang="en-GB" sz="30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GB" sz="3000" b="1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GB" sz="3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GB" sz="3000" b="1" dirty="0" err="1" smtClean="0">
                <a:latin typeface="SutonnyMJ" pitchFamily="2" charset="0"/>
                <a:cs typeface="SutonnyMJ" pitchFamily="2" charset="0"/>
              </a:rPr>
              <a:t>w`‡K</a:t>
            </a:r>
            <a:r>
              <a:rPr lang="en-GB" sz="3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GB" sz="3000" b="1" dirty="0" err="1" smtClean="0">
                <a:latin typeface="SutonnyMJ" pitchFamily="2" charset="0"/>
                <a:cs typeface="SutonnyMJ" pitchFamily="2" charset="0"/>
              </a:rPr>
              <a:t>Aew¯’Z</a:t>
            </a:r>
            <a:r>
              <a:rPr lang="en-GB" sz="3000" b="1" dirty="0" smtClean="0">
                <a:latin typeface="SutonnyMJ" pitchFamily="2" charset="0"/>
                <a:cs typeface="SutonnyMJ" pitchFamily="2" charset="0"/>
              </a:rPr>
              <a:t>?</a:t>
            </a:r>
            <a:endParaRPr lang="en-US" sz="3000" dirty="0" smtClean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2" name="Content Placeholder 10"/>
          <p:cNvSpPr txBox="1">
            <a:spLocks/>
          </p:cNvSpPr>
          <p:nvPr/>
        </p:nvSpPr>
        <p:spPr>
          <a:xfrm>
            <a:off x="2209800" y="2209800"/>
            <a:ext cx="48768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GB" sz="3600" b="1" dirty="0" smtClean="0">
                <a:latin typeface="SutonnyMJ" pitchFamily="2" charset="0"/>
                <a:cs typeface="SutonnyMJ" pitchFamily="2" charset="0"/>
              </a:rPr>
              <a:t>2| </a:t>
            </a:r>
            <a:r>
              <a:rPr lang="en-GB" sz="3600" b="1" dirty="0" err="1" smtClean="0">
                <a:latin typeface="SutonnyMJ" pitchFamily="2" charset="0"/>
                <a:cs typeface="SutonnyMJ" pitchFamily="2" charset="0"/>
              </a:rPr>
              <a:t>ÔB‡q‡gbÕ</a:t>
            </a:r>
            <a:r>
              <a:rPr lang="en-GB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GB" sz="3600" b="1" dirty="0" err="1" smtClean="0">
                <a:latin typeface="SutonnyMJ" pitchFamily="2" charset="0"/>
                <a:cs typeface="SutonnyMJ" pitchFamily="2" charset="0"/>
              </a:rPr>
              <a:t>k‡ãi</a:t>
            </a:r>
            <a:r>
              <a:rPr lang="en-GB" sz="3600" b="1" dirty="0" smtClean="0">
                <a:latin typeface="SutonnyMJ" pitchFamily="2" charset="0"/>
                <a:cs typeface="SutonnyMJ" pitchFamily="2" charset="0"/>
              </a:rPr>
              <a:t> A_© </a:t>
            </a:r>
            <a:r>
              <a:rPr lang="en-GB" sz="3600" b="1" dirty="0" err="1" smtClean="0">
                <a:latin typeface="SutonnyMJ" pitchFamily="2" charset="0"/>
                <a:cs typeface="SutonnyMJ" pitchFamily="2" charset="0"/>
              </a:rPr>
              <a:t>Kx</a:t>
            </a:r>
            <a:r>
              <a:rPr lang="en-GB" sz="3600" b="1" dirty="0" smtClean="0">
                <a:latin typeface="SutonnyMJ" pitchFamily="2" charset="0"/>
                <a:cs typeface="SutonnyMJ" pitchFamily="2" charset="0"/>
              </a:rPr>
              <a:t>?</a:t>
            </a:r>
            <a:r>
              <a:rPr lang="en-GB" sz="3600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13" name="Content Placeholder 10"/>
          <p:cNvSpPr txBox="1">
            <a:spLocks/>
          </p:cNvSpPr>
          <p:nvPr/>
        </p:nvSpPr>
        <p:spPr>
          <a:xfrm>
            <a:off x="609600" y="3048000"/>
            <a:ext cx="8229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GB" sz="3200" b="1" dirty="0" smtClean="0">
                <a:latin typeface="SutonnyMJ" pitchFamily="2" charset="0"/>
                <a:cs typeface="SutonnyMJ" pitchFamily="2" charset="0"/>
              </a:rPr>
              <a:t>3| </a:t>
            </a:r>
            <a:r>
              <a:rPr lang="en-GB" sz="3200" b="1" dirty="0" err="1" smtClean="0">
                <a:latin typeface="SutonnyMJ" pitchFamily="2" charset="0"/>
                <a:cs typeface="SutonnyMJ" pitchFamily="2" charset="0"/>
              </a:rPr>
              <a:t>Avi‡ei</a:t>
            </a:r>
            <a:r>
              <a:rPr lang="en-GB" sz="32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GB" sz="3200" b="1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GB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GB" sz="3200" b="1" dirty="0" err="1" smtClean="0">
                <a:latin typeface="SutonnyMJ" pitchFamily="2" charset="0"/>
                <a:cs typeface="SutonnyMJ" pitchFamily="2" charset="0"/>
              </a:rPr>
              <a:t>giæf~wg</a:t>
            </a:r>
            <a:r>
              <a:rPr lang="en-GB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GB" sz="3200" b="1" dirty="0" err="1" smtClean="0">
                <a:latin typeface="SutonnyMJ" pitchFamily="2" charset="0"/>
                <a:cs typeface="SutonnyMJ" pitchFamily="2" charset="0"/>
              </a:rPr>
              <a:t>emev‡mi</a:t>
            </a:r>
            <a:r>
              <a:rPr lang="en-GB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GB" sz="3200" b="1" dirty="0" err="1" smtClean="0">
                <a:latin typeface="SutonnyMJ" pitchFamily="2" charset="0"/>
                <a:cs typeface="SutonnyMJ" pitchFamily="2" charset="0"/>
              </a:rPr>
              <a:t>Aby‡cv‡hvMx</a:t>
            </a:r>
            <a:r>
              <a:rPr lang="en-GB" sz="3200" b="1" dirty="0" smtClean="0">
                <a:latin typeface="SutonnyMJ" pitchFamily="2" charset="0"/>
                <a:cs typeface="SutonnyMJ" pitchFamily="2" charset="0"/>
              </a:rPr>
              <a:t>?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4" name="Content Placeholder 10"/>
          <p:cNvSpPr txBox="1">
            <a:spLocks/>
          </p:cNvSpPr>
          <p:nvPr/>
        </p:nvSpPr>
        <p:spPr>
          <a:xfrm>
            <a:off x="609600" y="3886200"/>
            <a:ext cx="8229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GB" sz="3600" b="1" dirty="0" smtClean="0">
                <a:latin typeface="SutonnyMJ" pitchFamily="2" charset="0"/>
                <a:cs typeface="SutonnyMJ" pitchFamily="2" charset="0"/>
              </a:rPr>
              <a:t>4| </a:t>
            </a:r>
            <a:r>
              <a:rPr lang="en-GB" sz="3600" b="1" dirty="0" err="1" smtClean="0">
                <a:latin typeface="SutonnyMJ" pitchFamily="2" charset="0"/>
                <a:cs typeface="SutonnyMJ" pitchFamily="2" charset="0"/>
              </a:rPr>
              <a:t>Avi‡ei</a:t>
            </a:r>
            <a:r>
              <a:rPr lang="en-GB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GB" sz="3600" b="1" dirty="0" err="1" smtClean="0">
                <a:latin typeface="SutonnyMJ" pitchFamily="2" charset="0"/>
                <a:cs typeface="SutonnyMJ" pitchFamily="2" charset="0"/>
              </a:rPr>
              <a:t>me‡P‡q</a:t>
            </a:r>
            <a:r>
              <a:rPr lang="en-GB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GB" sz="3600" b="1" dirty="0" err="1" smtClean="0">
                <a:latin typeface="SutonnyMJ" pitchFamily="2" charset="0"/>
                <a:cs typeface="SutonnyMJ" pitchFamily="2" charset="0"/>
              </a:rPr>
              <a:t>e„nËg</a:t>
            </a:r>
            <a:r>
              <a:rPr lang="en-GB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GB" sz="3600" b="1" dirty="0" err="1" smtClean="0">
                <a:latin typeface="SutonnyMJ" pitchFamily="2" charset="0"/>
                <a:cs typeface="SutonnyMJ" pitchFamily="2" charset="0"/>
              </a:rPr>
              <a:t>giæf~wgi</a:t>
            </a:r>
            <a:r>
              <a:rPr lang="en-GB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GB" sz="3600" b="1" dirty="0" err="1" smtClean="0">
                <a:latin typeface="SutonnyMJ" pitchFamily="2" charset="0"/>
                <a:cs typeface="SutonnyMJ" pitchFamily="2" charset="0"/>
              </a:rPr>
              <a:t>bvg</a:t>
            </a:r>
            <a:r>
              <a:rPr lang="en-GB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GB" sz="3600" b="1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GB" sz="3600" b="1" dirty="0" smtClean="0">
                <a:latin typeface="SutonnyMJ" pitchFamily="2" charset="0"/>
                <a:cs typeface="SutonnyMJ" pitchFamily="2" charset="0"/>
              </a:rPr>
              <a:t>?</a:t>
            </a:r>
          </a:p>
        </p:txBody>
      </p:sp>
      <p:sp>
        <p:nvSpPr>
          <p:cNvPr id="15" name="Content Placeholder 10"/>
          <p:cNvSpPr txBox="1">
            <a:spLocks/>
          </p:cNvSpPr>
          <p:nvPr/>
        </p:nvSpPr>
        <p:spPr>
          <a:xfrm>
            <a:off x="609600" y="4724400"/>
            <a:ext cx="8229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GB" sz="3600" b="1" dirty="0" smtClean="0">
                <a:latin typeface="SutonnyMJ" pitchFamily="2" charset="0"/>
                <a:cs typeface="SutonnyMJ" pitchFamily="2" charset="0"/>
              </a:rPr>
              <a:t>5|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Avie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k‡ãi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AvwfavwbK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A_©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?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6" name="Content Placeholder 10"/>
          <p:cNvSpPr txBox="1">
            <a:spLocks/>
          </p:cNvSpPr>
          <p:nvPr/>
        </p:nvSpPr>
        <p:spPr>
          <a:xfrm>
            <a:off x="1905000" y="5562600"/>
            <a:ext cx="56388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GB" sz="3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6| </a:t>
            </a:r>
            <a:r>
              <a:rPr lang="en-GB" sz="3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wneªæ</a:t>
            </a:r>
            <a:r>
              <a:rPr lang="en-GB" sz="3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sz="3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fvlvq</a:t>
            </a:r>
            <a:r>
              <a:rPr lang="en-GB" sz="3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sz="3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Avi‡ei</a:t>
            </a:r>
            <a:r>
              <a:rPr lang="en-GB" sz="3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sz="3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mgv_©K</a:t>
            </a:r>
            <a:r>
              <a:rPr lang="en-GB" sz="3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sz="3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kã</a:t>
            </a:r>
            <a:r>
              <a:rPr lang="en-GB" sz="3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sz="3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GB" sz="3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?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0469702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148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3600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6600" dirty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Flowchart: Delay 5"/>
          <p:cNvSpPr/>
          <p:nvPr/>
        </p:nvSpPr>
        <p:spPr>
          <a:xfrm>
            <a:off x="457200" y="228600"/>
            <a:ext cx="8229600" cy="1295400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evwoi</a:t>
            </a:r>
            <a:r>
              <a:rPr lang="en-US" sz="8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KvR</a:t>
            </a:r>
            <a:endParaRPr lang="en-US" sz="8000" dirty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33400" y="1676400"/>
            <a:ext cx="8153400" cy="1371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1|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Bmjvg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c~e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Avi‡ei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fŠ‡MvwjK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Ae¯’vb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wbY©q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3600" dirty="0"/>
          </a:p>
        </p:txBody>
      </p:sp>
      <p:sp>
        <p:nvSpPr>
          <p:cNvPr id="8" name="Rounded Rectangle 7"/>
          <p:cNvSpPr/>
          <p:nvPr/>
        </p:nvSpPr>
        <p:spPr>
          <a:xfrm>
            <a:off x="533400" y="3352800"/>
            <a:ext cx="8153400" cy="1371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2| </a:t>
            </a:r>
            <a:r>
              <a:rPr lang="en-GB" sz="40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Avie</a:t>
            </a:r>
            <a:r>
              <a:rPr lang="en-GB" sz="40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sz="40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bv‡gi</a:t>
            </a:r>
            <a:r>
              <a:rPr lang="en-GB" sz="40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sz="40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DrcwË</a:t>
            </a:r>
            <a:r>
              <a:rPr lang="en-GB" sz="40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sz="40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GB" sz="40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sz="40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Kxfv‡e</a:t>
            </a:r>
            <a:r>
              <a:rPr lang="en-GB" sz="40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? </a:t>
            </a:r>
            <a:r>
              <a:rPr lang="en-GB" sz="40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e¨vL¨v</a:t>
            </a:r>
            <a:r>
              <a:rPr lang="en-GB" sz="40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GB" sz="40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GB" sz="40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260469702"/>
      </p:ext>
    </p:extLst>
  </p:cSld>
  <p:clrMapOvr>
    <a:masterClrMapping/>
  </p:clrMapOvr>
  <p:transition advTm="4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125</TotalTime>
  <Words>461</Words>
  <Application>Microsoft Office PowerPoint</Application>
  <PresentationFormat>On-screen Show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 ‡kÖwY:  GKv`k I Øv`k  </vt:lpstr>
      <vt:lpstr> AvR‡Ki Av‡jvP¨ welq </vt:lpstr>
      <vt:lpstr>Avie bv‡gi DrcwË</vt:lpstr>
      <vt:lpstr>Bmjvg c~e© Avi‡ei †fŠ‡MvwjK Ae¯’vb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GIGABYTE</dc:creator>
  <cp:lastModifiedBy>USER</cp:lastModifiedBy>
  <cp:revision>46</cp:revision>
  <dcterms:created xsi:type="dcterms:W3CDTF">2006-08-16T00:00:00Z</dcterms:created>
  <dcterms:modified xsi:type="dcterms:W3CDTF">2019-11-12T13:31:18Z</dcterms:modified>
</cp:coreProperties>
</file>