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8" r:id="rId7"/>
    <p:sldId id="269" r:id="rId8"/>
    <p:sldId id="270" r:id="rId9"/>
    <p:sldId id="271" r:id="rId10"/>
    <p:sldId id="297" r:id="rId11"/>
    <p:sldId id="273" r:id="rId12"/>
    <p:sldId id="274" r:id="rId13"/>
    <p:sldId id="276" r:id="rId14"/>
    <p:sldId id="296" r:id="rId15"/>
    <p:sldId id="277" r:id="rId16"/>
    <p:sldId id="29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526C"/>
    <a:srgbClr val="E226E6"/>
    <a:srgbClr val="F395EC"/>
    <a:srgbClr val="A5A0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66"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0E5A34-DD75-4606-BD93-FBB3C7B6A8B1}" type="datetimeFigureOut">
              <a:rPr lang="en-US" smtClean="0"/>
              <a:t>11/12/2019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6C9762-F399-43DA-B43C-2E8FCF164DCD}" type="slidenum">
              <a:rPr lang="en-US" smtClean="0"/>
              <a:t>‹#›</a:t>
            </a:fld>
            <a:endParaRPr lang="en-US"/>
          </a:p>
        </p:txBody>
      </p:sp>
    </p:spTree>
    <p:extLst>
      <p:ext uri="{BB962C8B-B14F-4D97-AF65-F5344CB8AC3E}">
        <p14:creationId xmlns:p14="http://schemas.microsoft.com/office/powerpoint/2010/main" val="2889354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6C9762-F399-43DA-B43C-2E8FCF164DCD}" type="slidenum">
              <a:rPr lang="en-US" smtClean="0"/>
              <a:t>3</a:t>
            </a:fld>
            <a:endParaRPr lang="en-US"/>
          </a:p>
        </p:txBody>
      </p:sp>
    </p:spTree>
    <p:extLst>
      <p:ext uri="{BB962C8B-B14F-4D97-AF65-F5344CB8AC3E}">
        <p14:creationId xmlns:p14="http://schemas.microsoft.com/office/powerpoint/2010/main" val="696107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2DE09-C838-42D6-A390-BAF00C853D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48F0B3-8482-422F-BC77-BAF032FDA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50C4DC-C0C7-42E6-8052-A3B76E26CEB9}"/>
              </a:ext>
            </a:extLst>
          </p:cNvPr>
          <p:cNvSpPr>
            <a:spLocks noGrp="1"/>
          </p:cNvSpPr>
          <p:nvPr>
            <p:ph type="dt" sz="half" idx="10"/>
          </p:nvPr>
        </p:nvSpPr>
        <p:spPr/>
        <p:txBody>
          <a:bodyPr/>
          <a:lstStyle/>
          <a:p>
            <a:fld id="{5A27DCC5-E30C-4D50-9B4F-DC6E67F816E8}" type="datetimeFigureOut">
              <a:rPr lang="en-US" smtClean="0"/>
              <a:t>11/12/2019</a:t>
            </a:fld>
            <a:endParaRPr lang="en-US"/>
          </a:p>
        </p:txBody>
      </p:sp>
      <p:sp>
        <p:nvSpPr>
          <p:cNvPr id="5" name="Footer Placeholder 4">
            <a:extLst>
              <a:ext uri="{FF2B5EF4-FFF2-40B4-BE49-F238E27FC236}">
                <a16:creationId xmlns:a16="http://schemas.microsoft.com/office/drawing/2014/main" id="{9F83819B-2232-4DBE-9996-E02F5E228C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037FF7-4950-4A49-9F34-220655E98240}"/>
              </a:ext>
            </a:extLst>
          </p:cNvPr>
          <p:cNvSpPr>
            <a:spLocks noGrp="1"/>
          </p:cNvSpPr>
          <p:nvPr>
            <p:ph type="sldNum" sz="quarter" idx="12"/>
          </p:nvPr>
        </p:nvSpPr>
        <p:spPr/>
        <p:txBody>
          <a:bodyPr/>
          <a:lstStyle/>
          <a:p>
            <a:fld id="{534BFBB8-0ABA-4270-879B-9B5626C2AFDC}" type="slidenum">
              <a:rPr lang="en-US" smtClean="0"/>
              <a:t>‹#›</a:t>
            </a:fld>
            <a:endParaRPr lang="en-US"/>
          </a:p>
        </p:txBody>
      </p:sp>
    </p:spTree>
    <p:extLst>
      <p:ext uri="{BB962C8B-B14F-4D97-AF65-F5344CB8AC3E}">
        <p14:creationId xmlns:p14="http://schemas.microsoft.com/office/powerpoint/2010/main" val="353038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70F30-5DE1-4E64-8E05-C4E67430AB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895D99-8E1E-4E15-9C5B-F135B35A11C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141DF8-0924-4140-9D0C-4E893F628968}"/>
              </a:ext>
            </a:extLst>
          </p:cNvPr>
          <p:cNvSpPr>
            <a:spLocks noGrp="1"/>
          </p:cNvSpPr>
          <p:nvPr>
            <p:ph type="dt" sz="half" idx="10"/>
          </p:nvPr>
        </p:nvSpPr>
        <p:spPr/>
        <p:txBody>
          <a:bodyPr/>
          <a:lstStyle/>
          <a:p>
            <a:fld id="{5A27DCC5-E30C-4D50-9B4F-DC6E67F816E8}" type="datetimeFigureOut">
              <a:rPr lang="en-US" smtClean="0"/>
              <a:t>11/12/2019</a:t>
            </a:fld>
            <a:endParaRPr lang="en-US"/>
          </a:p>
        </p:txBody>
      </p:sp>
      <p:sp>
        <p:nvSpPr>
          <p:cNvPr id="5" name="Footer Placeholder 4">
            <a:extLst>
              <a:ext uri="{FF2B5EF4-FFF2-40B4-BE49-F238E27FC236}">
                <a16:creationId xmlns:a16="http://schemas.microsoft.com/office/drawing/2014/main" id="{3BD92C2E-B432-43B2-8014-28E86E18F4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B05CE8-6462-4684-B49C-41B28ADA0D7E}"/>
              </a:ext>
            </a:extLst>
          </p:cNvPr>
          <p:cNvSpPr>
            <a:spLocks noGrp="1"/>
          </p:cNvSpPr>
          <p:nvPr>
            <p:ph type="sldNum" sz="quarter" idx="12"/>
          </p:nvPr>
        </p:nvSpPr>
        <p:spPr/>
        <p:txBody>
          <a:bodyPr/>
          <a:lstStyle/>
          <a:p>
            <a:fld id="{534BFBB8-0ABA-4270-879B-9B5626C2AFDC}" type="slidenum">
              <a:rPr lang="en-US" smtClean="0"/>
              <a:t>‹#›</a:t>
            </a:fld>
            <a:endParaRPr lang="en-US"/>
          </a:p>
        </p:txBody>
      </p:sp>
    </p:spTree>
    <p:extLst>
      <p:ext uri="{BB962C8B-B14F-4D97-AF65-F5344CB8AC3E}">
        <p14:creationId xmlns:p14="http://schemas.microsoft.com/office/powerpoint/2010/main" val="749390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460283-5EA8-44A2-8B2F-FB7CAC7DFC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E3FE58-52C7-4A91-BF1D-E8A85756FA2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E4AF13-166D-45F8-902D-367AF852F62E}"/>
              </a:ext>
            </a:extLst>
          </p:cNvPr>
          <p:cNvSpPr>
            <a:spLocks noGrp="1"/>
          </p:cNvSpPr>
          <p:nvPr>
            <p:ph type="dt" sz="half" idx="10"/>
          </p:nvPr>
        </p:nvSpPr>
        <p:spPr/>
        <p:txBody>
          <a:bodyPr/>
          <a:lstStyle/>
          <a:p>
            <a:fld id="{5A27DCC5-E30C-4D50-9B4F-DC6E67F816E8}" type="datetimeFigureOut">
              <a:rPr lang="en-US" smtClean="0"/>
              <a:t>11/12/2019</a:t>
            </a:fld>
            <a:endParaRPr lang="en-US"/>
          </a:p>
        </p:txBody>
      </p:sp>
      <p:sp>
        <p:nvSpPr>
          <p:cNvPr id="5" name="Footer Placeholder 4">
            <a:extLst>
              <a:ext uri="{FF2B5EF4-FFF2-40B4-BE49-F238E27FC236}">
                <a16:creationId xmlns:a16="http://schemas.microsoft.com/office/drawing/2014/main" id="{566F73DA-2B91-4C96-92B6-0932BA699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678C4E-ABC8-4C1C-9D27-A696DC95AB44}"/>
              </a:ext>
            </a:extLst>
          </p:cNvPr>
          <p:cNvSpPr>
            <a:spLocks noGrp="1"/>
          </p:cNvSpPr>
          <p:nvPr>
            <p:ph type="sldNum" sz="quarter" idx="12"/>
          </p:nvPr>
        </p:nvSpPr>
        <p:spPr/>
        <p:txBody>
          <a:bodyPr/>
          <a:lstStyle/>
          <a:p>
            <a:fld id="{534BFBB8-0ABA-4270-879B-9B5626C2AFDC}" type="slidenum">
              <a:rPr lang="en-US" smtClean="0"/>
              <a:t>‹#›</a:t>
            </a:fld>
            <a:endParaRPr lang="en-US"/>
          </a:p>
        </p:txBody>
      </p:sp>
    </p:spTree>
    <p:extLst>
      <p:ext uri="{BB962C8B-B14F-4D97-AF65-F5344CB8AC3E}">
        <p14:creationId xmlns:p14="http://schemas.microsoft.com/office/powerpoint/2010/main" val="3542347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DB44D-E27B-43C3-BBBF-41A7F3E7A5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40C87-D6AF-486F-A46D-564377A73AA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89995B-A485-4EBD-B95E-2943D05F5A0C}"/>
              </a:ext>
            </a:extLst>
          </p:cNvPr>
          <p:cNvSpPr>
            <a:spLocks noGrp="1"/>
          </p:cNvSpPr>
          <p:nvPr>
            <p:ph type="dt" sz="half" idx="10"/>
          </p:nvPr>
        </p:nvSpPr>
        <p:spPr/>
        <p:txBody>
          <a:bodyPr/>
          <a:lstStyle/>
          <a:p>
            <a:fld id="{5A27DCC5-E30C-4D50-9B4F-DC6E67F816E8}" type="datetimeFigureOut">
              <a:rPr lang="en-US" smtClean="0"/>
              <a:t>11/12/2019</a:t>
            </a:fld>
            <a:endParaRPr lang="en-US"/>
          </a:p>
        </p:txBody>
      </p:sp>
      <p:sp>
        <p:nvSpPr>
          <p:cNvPr id="5" name="Footer Placeholder 4">
            <a:extLst>
              <a:ext uri="{FF2B5EF4-FFF2-40B4-BE49-F238E27FC236}">
                <a16:creationId xmlns:a16="http://schemas.microsoft.com/office/drawing/2014/main" id="{A1EA216C-AE16-4373-BE2E-42BD5636C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194BC2-D116-48B9-AEA6-103E8786A0A6}"/>
              </a:ext>
            </a:extLst>
          </p:cNvPr>
          <p:cNvSpPr>
            <a:spLocks noGrp="1"/>
          </p:cNvSpPr>
          <p:nvPr>
            <p:ph type="sldNum" sz="quarter" idx="12"/>
          </p:nvPr>
        </p:nvSpPr>
        <p:spPr/>
        <p:txBody>
          <a:bodyPr/>
          <a:lstStyle/>
          <a:p>
            <a:fld id="{534BFBB8-0ABA-4270-879B-9B5626C2AFDC}" type="slidenum">
              <a:rPr lang="en-US" smtClean="0"/>
              <a:t>‹#›</a:t>
            </a:fld>
            <a:endParaRPr lang="en-US"/>
          </a:p>
        </p:txBody>
      </p:sp>
    </p:spTree>
    <p:extLst>
      <p:ext uri="{BB962C8B-B14F-4D97-AF65-F5344CB8AC3E}">
        <p14:creationId xmlns:p14="http://schemas.microsoft.com/office/powerpoint/2010/main" val="3115630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3D9F3-C12F-4127-9179-49B2C01F2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9F5D22-974E-437F-A368-AACF4FC270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6D5E26E-B221-4CDD-8063-DDFBFE2B26B6}"/>
              </a:ext>
            </a:extLst>
          </p:cNvPr>
          <p:cNvSpPr>
            <a:spLocks noGrp="1"/>
          </p:cNvSpPr>
          <p:nvPr>
            <p:ph type="dt" sz="half" idx="10"/>
          </p:nvPr>
        </p:nvSpPr>
        <p:spPr/>
        <p:txBody>
          <a:bodyPr/>
          <a:lstStyle/>
          <a:p>
            <a:fld id="{5A27DCC5-E30C-4D50-9B4F-DC6E67F816E8}" type="datetimeFigureOut">
              <a:rPr lang="en-US" smtClean="0"/>
              <a:t>11/12/2019</a:t>
            </a:fld>
            <a:endParaRPr lang="en-US"/>
          </a:p>
        </p:txBody>
      </p:sp>
      <p:sp>
        <p:nvSpPr>
          <p:cNvPr id="5" name="Footer Placeholder 4">
            <a:extLst>
              <a:ext uri="{FF2B5EF4-FFF2-40B4-BE49-F238E27FC236}">
                <a16:creationId xmlns:a16="http://schemas.microsoft.com/office/drawing/2014/main" id="{BA9C0D1D-87A5-4DD3-8860-4E146610D2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4191A2-CE7B-46B4-B22A-077FE5B936D7}"/>
              </a:ext>
            </a:extLst>
          </p:cNvPr>
          <p:cNvSpPr>
            <a:spLocks noGrp="1"/>
          </p:cNvSpPr>
          <p:nvPr>
            <p:ph type="sldNum" sz="quarter" idx="12"/>
          </p:nvPr>
        </p:nvSpPr>
        <p:spPr/>
        <p:txBody>
          <a:bodyPr/>
          <a:lstStyle/>
          <a:p>
            <a:fld id="{534BFBB8-0ABA-4270-879B-9B5626C2AFDC}" type="slidenum">
              <a:rPr lang="en-US" smtClean="0"/>
              <a:t>‹#›</a:t>
            </a:fld>
            <a:endParaRPr lang="en-US"/>
          </a:p>
        </p:txBody>
      </p:sp>
    </p:spTree>
    <p:extLst>
      <p:ext uri="{BB962C8B-B14F-4D97-AF65-F5344CB8AC3E}">
        <p14:creationId xmlns:p14="http://schemas.microsoft.com/office/powerpoint/2010/main" val="201103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648F9-5D47-4815-935B-6DC96FFBD1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A98963-7A32-4E91-87DD-A7166CDA497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051F51-2304-43DC-9F1E-CD483EDCAB0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E1E989-FEA4-4B9E-A6C5-88D9289ADB5D}"/>
              </a:ext>
            </a:extLst>
          </p:cNvPr>
          <p:cNvSpPr>
            <a:spLocks noGrp="1"/>
          </p:cNvSpPr>
          <p:nvPr>
            <p:ph type="dt" sz="half" idx="10"/>
          </p:nvPr>
        </p:nvSpPr>
        <p:spPr/>
        <p:txBody>
          <a:bodyPr/>
          <a:lstStyle/>
          <a:p>
            <a:fld id="{5A27DCC5-E30C-4D50-9B4F-DC6E67F816E8}" type="datetimeFigureOut">
              <a:rPr lang="en-US" smtClean="0"/>
              <a:t>11/12/2019</a:t>
            </a:fld>
            <a:endParaRPr lang="en-US"/>
          </a:p>
        </p:txBody>
      </p:sp>
      <p:sp>
        <p:nvSpPr>
          <p:cNvPr id="6" name="Footer Placeholder 5">
            <a:extLst>
              <a:ext uri="{FF2B5EF4-FFF2-40B4-BE49-F238E27FC236}">
                <a16:creationId xmlns:a16="http://schemas.microsoft.com/office/drawing/2014/main" id="{3B917169-150D-4E27-86D2-3F518773E8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19831A-A876-4A63-A435-A45863128645}"/>
              </a:ext>
            </a:extLst>
          </p:cNvPr>
          <p:cNvSpPr>
            <a:spLocks noGrp="1"/>
          </p:cNvSpPr>
          <p:nvPr>
            <p:ph type="sldNum" sz="quarter" idx="12"/>
          </p:nvPr>
        </p:nvSpPr>
        <p:spPr/>
        <p:txBody>
          <a:bodyPr/>
          <a:lstStyle/>
          <a:p>
            <a:fld id="{534BFBB8-0ABA-4270-879B-9B5626C2AFDC}" type="slidenum">
              <a:rPr lang="en-US" smtClean="0"/>
              <a:t>‹#›</a:t>
            </a:fld>
            <a:endParaRPr lang="en-US"/>
          </a:p>
        </p:txBody>
      </p:sp>
    </p:spTree>
    <p:extLst>
      <p:ext uri="{BB962C8B-B14F-4D97-AF65-F5344CB8AC3E}">
        <p14:creationId xmlns:p14="http://schemas.microsoft.com/office/powerpoint/2010/main" val="4083189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CB6B1-97A2-4179-A74C-5885880391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2B6AF3-A6F4-4B73-BC24-1730CFB749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A1074F9-F8A8-4C1F-A5E5-8AD9FF73CB6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FD75D3-E46C-4595-BA4E-81BA4E768C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7C01C9B-407C-49A7-9794-B83DAF6F880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856B03-5201-410A-AEC5-618B19C47DD2}"/>
              </a:ext>
            </a:extLst>
          </p:cNvPr>
          <p:cNvSpPr>
            <a:spLocks noGrp="1"/>
          </p:cNvSpPr>
          <p:nvPr>
            <p:ph type="dt" sz="half" idx="10"/>
          </p:nvPr>
        </p:nvSpPr>
        <p:spPr/>
        <p:txBody>
          <a:bodyPr/>
          <a:lstStyle/>
          <a:p>
            <a:fld id="{5A27DCC5-E30C-4D50-9B4F-DC6E67F816E8}" type="datetimeFigureOut">
              <a:rPr lang="en-US" smtClean="0"/>
              <a:t>11/12/2019</a:t>
            </a:fld>
            <a:endParaRPr lang="en-US"/>
          </a:p>
        </p:txBody>
      </p:sp>
      <p:sp>
        <p:nvSpPr>
          <p:cNvPr id="8" name="Footer Placeholder 7">
            <a:extLst>
              <a:ext uri="{FF2B5EF4-FFF2-40B4-BE49-F238E27FC236}">
                <a16:creationId xmlns:a16="http://schemas.microsoft.com/office/drawing/2014/main" id="{3120B450-32B8-47D1-BC6A-61972BF7C6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56B708-C9D7-4C4D-AF7E-6B8455F93FA7}"/>
              </a:ext>
            </a:extLst>
          </p:cNvPr>
          <p:cNvSpPr>
            <a:spLocks noGrp="1"/>
          </p:cNvSpPr>
          <p:nvPr>
            <p:ph type="sldNum" sz="quarter" idx="12"/>
          </p:nvPr>
        </p:nvSpPr>
        <p:spPr/>
        <p:txBody>
          <a:bodyPr/>
          <a:lstStyle/>
          <a:p>
            <a:fld id="{534BFBB8-0ABA-4270-879B-9B5626C2AFDC}" type="slidenum">
              <a:rPr lang="en-US" smtClean="0"/>
              <a:t>‹#›</a:t>
            </a:fld>
            <a:endParaRPr lang="en-US"/>
          </a:p>
        </p:txBody>
      </p:sp>
    </p:spTree>
    <p:extLst>
      <p:ext uri="{BB962C8B-B14F-4D97-AF65-F5344CB8AC3E}">
        <p14:creationId xmlns:p14="http://schemas.microsoft.com/office/powerpoint/2010/main" val="274480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7E914-15C2-4374-B97F-E10BCF8090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513B32-D06F-4D0F-AAD8-A2F8E406A07E}"/>
              </a:ext>
            </a:extLst>
          </p:cNvPr>
          <p:cNvSpPr>
            <a:spLocks noGrp="1"/>
          </p:cNvSpPr>
          <p:nvPr>
            <p:ph type="dt" sz="half" idx="10"/>
          </p:nvPr>
        </p:nvSpPr>
        <p:spPr/>
        <p:txBody>
          <a:bodyPr/>
          <a:lstStyle/>
          <a:p>
            <a:fld id="{5A27DCC5-E30C-4D50-9B4F-DC6E67F816E8}" type="datetimeFigureOut">
              <a:rPr lang="en-US" smtClean="0"/>
              <a:t>11/12/2019</a:t>
            </a:fld>
            <a:endParaRPr lang="en-US"/>
          </a:p>
        </p:txBody>
      </p:sp>
      <p:sp>
        <p:nvSpPr>
          <p:cNvPr id="4" name="Footer Placeholder 3">
            <a:extLst>
              <a:ext uri="{FF2B5EF4-FFF2-40B4-BE49-F238E27FC236}">
                <a16:creationId xmlns:a16="http://schemas.microsoft.com/office/drawing/2014/main" id="{683BEF7D-5274-4719-A985-7FE4F05F5F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034EF2-5D85-498C-81CA-F00A05A05847}"/>
              </a:ext>
            </a:extLst>
          </p:cNvPr>
          <p:cNvSpPr>
            <a:spLocks noGrp="1"/>
          </p:cNvSpPr>
          <p:nvPr>
            <p:ph type="sldNum" sz="quarter" idx="12"/>
          </p:nvPr>
        </p:nvSpPr>
        <p:spPr/>
        <p:txBody>
          <a:bodyPr/>
          <a:lstStyle/>
          <a:p>
            <a:fld id="{534BFBB8-0ABA-4270-879B-9B5626C2AFDC}" type="slidenum">
              <a:rPr lang="en-US" smtClean="0"/>
              <a:t>‹#›</a:t>
            </a:fld>
            <a:endParaRPr lang="en-US"/>
          </a:p>
        </p:txBody>
      </p:sp>
    </p:spTree>
    <p:extLst>
      <p:ext uri="{BB962C8B-B14F-4D97-AF65-F5344CB8AC3E}">
        <p14:creationId xmlns:p14="http://schemas.microsoft.com/office/powerpoint/2010/main" val="3454437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88BCD4-C671-4337-85DD-175E428DB232}"/>
              </a:ext>
            </a:extLst>
          </p:cNvPr>
          <p:cNvSpPr>
            <a:spLocks noGrp="1"/>
          </p:cNvSpPr>
          <p:nvPr>
            <p:ph type="dt" sz="half" idx="10"/>
          </p:nvPr>
        </p:nvSpPr>
        <p:spPr/>
        <p:txBody>
          <a:bodyPr/>
          <a:lstStyle/>
          <a:p>
            <a:fld id="{5A27DCC5-E30C-4D50-9B4F-DC6E67F816E8}" type="datetimeFigureOut">
              <a:rPr lang="en-US" smtClean="0"/>
              <a:t>11/12/2019</a:t>
            </a:fld>
            <a:endParaRPr lang="en-US"/>
          </a:p>
        </p:txBody>
      </p:sp>
      <p:sp>
        <p:nvSpPr>
          <p:cNvPr id="3" name="Footer Placeholder 2">
            <a:extLst>
              <a:ext uri="{FF2B5EF4-FFF2-40B4-BE49-F238E27FC236}">
                <a16:creationId xmlns:a16="http://schemas.microsoft.com/office/drawing/2014/main" id="{88C32644-18DF-4624-8961-7C1990BC31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90A264-2511-4073-BEED-7408FA2DD3EC}"/>
              </a:ext>
            </a:extLst>
          </p:cNvPr>
          <p:cNvSpPr>
            <a:spLocks noGrp="1"/>
          </p:cNvSpPr>
          <p:nvPr>
            <p:ph type="sldNum" sz="quarter" idx="12"/>
          </p:nvPr>
        </p:nvSpPr>
        <p:spPr/>
        <p:txBody>
          <a:bodyPr/>
          <a:lstStyle/>
          <a:p>
            <a:fld id="{534BFBB8-0ABA-4270-879B-9B5626C2AFDC}" type="slidenum">
              <a:rPr lang="en-US" smtClean="0"/>
              <a:t>‹#›</a:t>
            </a:fld>
            <a:endParaRPr lang="en-US"/>
          </a:p>
        </p:txBody>
      </p:sp>
    </p:spTree>
    <p:extLst>
      <p:ext uri="{BB962C8B-B14F-4D97-AF65-F5344CB8AC3E}">
        <p14:creationId xmlns:p14="http://schemas.microsoft.com/office/powerpoint/2010/main" val="1897561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23397-F445-45BA-A0C4-4BCD253DBE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C37E03-E938-435C-ACA4-610C8B2DDA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8FBFFC-68A2-4D6C-9F3B-C322284F5A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A43F2B2-69C7-4522-BC80-53515D5009E9}"/>
              </a:ext>
            </a:extLst>
          </p:cNvPr>
          <p:cNvSpPr>
            <a:spLocks noGrp="1"/>
          </p:cNvSpPr>
          <p:nvPr>
            <p:ph type="dt" sz="half" idx="10"/>
          </p:nvPr>
        </p:nvSpPr>
        <p:spPr/>
        <p:txBody>
          <a:bodyPr/>
          <a:lstStyle/>
          <a:p>
            <a:fld id="{5A27DCC5-E30C-4D50-9B4F-DC6E67F816E8}" type="datetimeFigureOut">
              <a:rPr lang="en-US" smtClean="0"/>
              <a:t>11/12/2019</a:t>
            </a:fld>
            <a:endParaRPr lang="en-US"/>
          </a:p>
        </p:txBody>
      </p:sp>
      <p:sp>
        <p:nvSpPr>
          <p:cNvPr id="6" name="Footer Placeholder 5">
            <a:extLst>
              <a:ext uri="{FF2B5EF4-FFF2-40B4-BE49-F238E27FC236}">
                <a16:creationId xmlns:a16="http://schemas.microsoft.com/office/drawing/2014/main" id="{5E6F08AD-459B-4909-A43A-560C517256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6FBAC1-7E2C-4E90-9AB9-A5B8C435139A}"/>
              </a:ext>
            </a:extLst>
          </p:cNvPr>
          <p:cNvSpPr>
            <a:spLocks noGrp="1"/>
          </p:cNvSpPr>
          <p:nvPr>
            <p:ph type="sldNum" sz="quarter" idx="12"/>
          </p:nvPr>
        </p:nvSpPr>
        <p:spPr/>
        <p:txBody>
          <a:bodyPr/>
          <a:lstStyle/>
          <a:p>
            <a:fld id="{534BFBB8-0ABA-4270-879B-9B5626C2AFDC}" type="slidenum">
              <a:rPr lang="en-US" smtClean="0"/>
              <a:t>‹#›</a:t>
            </a:fld>
            <a:endParaRPr lang="en-US"/>
          </a:p>
        </p:txBody>
      </p:sp>
    </p:spTree>
    <p:extLst>
      <p:ext uri="{BB962C8B-B14F-4D97-AF65-F5344CB8AC3E}">
        <p14:creationId xmlns:p14="http://schemas.microsoft.com/office/powerpoint/2010/main" val="3154793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3E1A3-1255-4B6B-BA78-AC9490C7D2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8E6DC8-BB4E-4056-9FD0-CE0AD9CA7D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4C56DD-8E8E-4166-BF39-67894C9F33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993590F-FEA2-4B79-9D7F-D29EF9DBC00B}"/>
              </a:ext>
            </a:extLst>
          </p:cNvPr>
          <p:cNvSpPr>
            <a:spLocks noGrp="1"/>
          </p:cNvSpPr>
          <p:nvPr>
            <p:ph type="dt" sz="half" idx="10"/>
          </p:nvPr>
        </p:nvSpPr>
        <p:spPr/>
        <p:txBody>
          <a:bodyPr/>
          <a:lstStyle/>
          <a:p>
            <a:fld id="{5A27DCC5-E30C-4D50-9B4F-DC6E67F816E8}" type="datetimeFigureOut">
              <a:rPr lang="en-US" smtClean="0"/>
              <a:t>11/12/2019</a:t>
            </a:fld>
            <a:endParaRPr lang="en-US"/>
          </a:p>
        </p:txBody>
      </p:sp>
      <p:sp>
        <p:nvSpPr>
          <p:cNvPr id="6" name="Footer Placeholder 5">
            <a:extLst>
              <a:ext uri="{FF2B5EF4-FFF2-40B4-BE49-F238E27FC236}">
                <a16:creationId xmlns:a16="http://schemas.microsoft.com/office/drawing/2014/main" id="{E93B9A79-3A98-46F1-B536-083BF0EDC0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770487-A91E-44F2-BF4B-333AD789F4C4}"/>
              </a:ext>
            </a:extLst>
          </p:cNvPr>
          <p:cNvSpPr>
            <a:spLocks noGrp="1"/>
          </p:cNvSpPr>
          <p:nvPr>
            <p:ph type="sldNum" sz="quarter" idx="12"/>
          </p:nvPr>
        </p:nvSpPr>
        <p:spPr/>
        <p:txBody>
          <a:bodyPr/>
          <a:lstStyle/>
          <a:p>
            <a:fld id="{534BFBB8-0ABA-4270-879B-9B5626C2AFDC}" type="slidenum">
              <a:rPr lang="en-US" smtClean="0"/>
              <a:t>‹#›</a:t>
            </a:fld>
            <a:endParaRPr lang="en-US"/>
          </a:p>
        </p:txBody>
      </p:sp>
    </p:spTree>
    <p:extLst>
      <p:ext uri="{BB962C8B-B14F-4D97-AF65-F5344CB8AC3E}">
        <p14:creationId xmlns:p14="http://schemas.microsoft.com/office/powerpoint/2010/main" val="2369599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44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B7371B-6DD2-4440-8ED9-562ACB622F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21EFC3-E005-4690-B764-B206F7D3EB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35301C-4E50-4232-BA3B-D77584140F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27DCC5-E30C-4D50-9B4F-DC6E67F816E8}" type="datetimeFigureOut">
              <a:rPr lang="en-US" smtClean="0"/>
              <a:t>11/12/2019</a:t>
            </a:fld>
            <a:endParaRPr lang="en-US"/>
          </a:p>
        </p:txBody>
      </p:sp>
      <p:sp>
        <p:nvSpPr>
          <p:cNvPr id="5" name="Footer Placeholder 4">
            <a:extLst>
              <a:ext uri="{FF2B5EF4-FFF2-40B4-BE49-F238E27FC236}">
                <a16:creationId xmlns:a16="http://schemas.microsoft.com/office/drawing/2014/main" id="{FC2B3065-4E51-4F1E-A81A-FFBDC17D76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B47F5F-98CF-4A86-A19D-B102ED2BC9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4BFBB8-0ABA-4270-879B-9B5626C2AFDC}" type="slidenum">
              <a:rPr lang="en-US" smtClean="0"/>
              <a:t>‹#›</a:t>
            </a:fld>
            <a:endParaRPr lang="en-US"/>
          </a:p>
        </p:txBody>
      </p:sp>
    </p:spTree>
    <p:extLst>
      <p:ext uri="{BB962C8B-B14F-4D97-AF65-F5344CB8AC3E}">
        <p14:creationId xmlns:p14="http://schemas.microsoft.com/office/powerpoint/2010/main" val="3387860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02EB13-72AD-4DA8-A930-83AD41AAFC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941" y="-3"/>
            <a:ext cx="11170773" cy="6759525"/>
          </a:xfrm>
          <a:prstGeom prst="rect">
            <a:avLst/>
          </a:prstGeom>
        </p:spPr>
      </p:pic>
      <p:sp>
        <p:nvSpPr>
          <p:cNvPr id="10" name="TextBox 9">
            <a:extLst>
              <a:ext uri="{FF2B5EF4-FFF2-40B4-BE49-F238E27FC236}">
                <a16:creationId xmlns:a16="http://schemas.microsoft.com/office/drawing/2014/main" id="{5EEDB9FF-5417-437C-BD5F-8A722C01CD3B}"/>
              </a:ext>
            </a:extLst>
          </p:cNvPr>
          <p:cNvSpPr txBox="1"/>
          <p:nvPr/>
        </p:nvSpPr>
        <p:spPr>
          <a:xfrm>
            <a:off x="4093698" y="1856936"/>
            <a:ext cx="4360985" cy="2215991"/>
          </a:xfrm>
          <a:prstGeom prst="rect">
            <a:avLst/>
          </a:prstGeom>
          <a:noFill/>
          <a:ln>
            <a:noFill/>
          </a:ln>
        </p:spPr>
        <p:txBody>
          <a:bodyPr wrap="square" rtlCol="0">
            <a:spAutoFit/>
          </a:bodyPr>
          <a:lstStyle/>
          <a:p>
            <a:r>
              <a:rPr lang="bn-BD" sz="13800">
                <a:effectLst>
                  <a:glow rad="228600">
                    <a:schemeClr val="accent6">
                      <a:satMod val="175000"/>
                      <a:alpha val="40000"/>
                    </a:schemeClr>
                  </a:glow>
                </a:effectLst>
                <a:latin typeface="NikoshBAN" panose="02000000000000000000" pitchFamily="2" charset="0"/>
                <a:cs typeface="NikoshBAN" panose="02000000000000000000" pitchFamily="2" charset="0"/>
              </a:rPr>
              <a:t>স্বাগতম</a:t>
            </a:r>
            <a:endParaRPr lang="en-US" sz="13800">
              <a:effectLst>
                <a:glow rad="228600">
                  <a:schemeClr val="accent6">
                    <a:satMod val="175000"/>
                    <a:alpha val="40000"/>
                  </a:schemeClr>
                </a:glow>
              </a:effectLst>
              <a:latin typeface="NikoshBAN" panose="02000000000000000000" pitchFamily="2" charset="0"/>
              <a:cs typeface="NikoshBAN" panose="02000000000000000000" pitchFamily="2" charset="0"/>
            </a:endParaRPr>
          </a:p>
        </p:txBody>
      </p:sp>
      <p:grpSp>
        <p:nvGrpSpPr>
          <p:cNvPr id="5" name="Group 4">
            <a:extLst>
              <a:ext uri="{FF2B5EF4-FFF2-40B4-BE49-F238E27FC236}">
                <a16:creationId xmlns:a16="http://schemas.microsoft.com/office/drawing/2014/main" id="{2E2D96CC-2316-4CB3-B2C4-B97CF8875F4A}"/>
              </a:ext>
            </a:extLst>
          </p:cNvPr>
          <p:cNvGrpSpPr/>
          <p:nvPr/>
        </p:nvGrpSpPr>
        <p:grpSpPr>
          <a:xfrm>
            <a:off x="0" y="-1"/>
            <a:ext cx="12192000" cy="6858002"/>
            <a:chOff x="0" y="-1"/>
            <a:chExt cx="12192000" cy="6858002"/>
          </a:xfrm>
        </p:grpSpPr>
        <p:pic>
          <p:nvPicPr>
            <p:cNvPr id="3" name="Picture 2">
              <a:extLst>
                <a:ext uri="{FF2B5EF4-FFF2-40B4-BE49-F238E27FC236}">
                  <a16:creationId xmlns:a16="http://schemas.microsoft.com/office/drawing/2014/main" id="{FD9A6654-EF8D-4B4D-B705-BAF0F2A4AD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703385" cy="6858000"/>
            </a:xfrm>
            <a:prstGeom prst="rect">
              <a:avLst/>
            </a:prstGeom>
          </p:spPr>
        </p:pic>
        <p:pic>
          <p:nvPicPr>
            <p:cNvPr id="6" name="Picture 5">
              <a:extLst>
                <a:ext uri="{FF2B5EF4-FFF2-40B4-BE49-F238E27FC236}">
                  <a16:creationId xmlns:a16="http://schemas.microsoft.com/office/drawing/2014/main" id="{1E2D034F-CCEE-462B-9C9B-B3E1E5D6BA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8615" y="0"/>
              <a:ext cx="703385" cy="6858000"/>
            </a:xfrm>
            <a:prstGeom prst="rect">
              <a:avLst/>
            </a:prstGeom>
          </p:spPr>
        </p:pic>
        <p:pic>
          <p:nvPicPr>
            <p:cNvPr id="8" name="Picture 7">
              <a:extLst>
                <a:ext uri="{FF2B5EF4-FFF2-40B4-BE49-F238E27FC236}">
                  <a16:creationId xmlns:a16="http://schemas.microsoft.com/office/drawing/2014/main" id="{69C4891D-FF33-42C1-BD16-F07FE605E3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5762807" y="-5059424"/>
              <a:ext cx="703385" cy="10822231"/>
            </a:xfrm>
            <a:prstGeom prst="rect">
              <a:avLst/>
            </a:prstGeom>
          </p:spPr>
        </p:pic>
        <p:pic>
          <p:nvPicPr>
            <p:cNvPr id="11" name="Picture 10">
              <a:extLst>
                <a:ext uri="{FF2B5EF4-FFF2-40B4-BE49-F238E27FC236}">
                  <a16:creationId xmlns:a16="http://schemas.microsoft.com/office/drawing/2014/main" id="{BA39D18F-B3EF-41CD-AF67-A0180ABBB7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5744308" y="1095192"/>
              <a:ext cx="703385" cy="10822231"/>
            </a:xfrm>
            <a:prstGeom prst="rect">
              <a:avLst/>
            </a:prstGeom>
          </p:spPr>
        </p:pic>
      </p:grpSp>
    </p:spTree>
    <p:extLst>
      <p:ext uri="{BB962C8B-B14F-4D97-AF65-F5344CB8AC3E}">
        <p14:creationId xmlns:p14="http://schemas.microsoft.com/office/powerpoint/2010/main" val="8067960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CFDC1D6-59D2-48A5-8CE5-C385ED780102}"/>
              </a:ext>
            </a:extLst>
          </p:cNvPr>
          <p:cNvGrpSpPr/>
          <p:nvPr/>
        </p:nvGrpSpPr>
        <p:grpSpPr>
          <a:xfrm>
            <a:off x="95075" y="107934"/>
            <a:ext cx="11976178" cy="6681213"/>
            <a:chOff x="95075" y="107934"/>
            <a:chExt cx="11976178" cy="6681213"/>
          </a:xfrm>
        </p:grpSpPr>
        <p:grpSp>
          <p:nvGrpSpPr>
            <p:cNvPr id="3" name="Group 2">
              <a:extLst>
                <a:ext uri="{FF2B5EF4-FFF2-40B4-BE49-F238E27FC236}">
                  <a16:creationId xmlns:a16="http://schemas.microsoft.com/office/drawing/2014/main" id="{9110D64F-5712-42CB-8717-984C351D0CBB}"/>
                </a:ext>
              </a:extLst>
            </p:cNvPr>
            <p:cNvGrpSpPr/>
            <p:nvPr/>
          </p:nvGrpSpPr>
          <p:grpSpPr>
            <a:xfrm>
              <a:off x="11716689" y="149508"/>
              <a:ext cx="354564" cy="6639008"/>
              <a:chOff x="11801136" y="222738"/>
              <a:chExt cx="323557" cy="6475832"/>
            </a:xfrm>
          </p:grpSpPr>
          <p:grpSp>
            <p:nvGrpSpPr>
              <p:cNvPr id="75" name="Group 74">
                <a:extLst>
                  <a:ext uri="{FF2B5EF4-FFF2-40B4-BE49-F238E27FC236}">
                    <a16:creationId xmlns:a16="http://schemas.microsoft.com/office/drawing/2014/main" id="{F7E5905F-9AAF-42B8-A927-B1A2EC7C14A6}"/>
                  </a:ext>
                </a:extLst>
              </p:cNvPr>
              <p:cNvGrpSpPr/>
              <p:nvPr/>
            </p:nvGrpSpPr>
            <p:grpSpPr>
              <a:xfrm rot="5400000">
                <a:off x="10380300" y="4954176"/>
                <a:ext cx="3165230" cy="323557"/>
                <a:chOff x="4304714" y="1209821"/>
                <a:chExt cx="3165230" cy="323557"/>
              </a:xfrm>
            </p:grpSpPr>
            <p:sp>
              <p:nvSpPr>
                <p:cNvPr id="82" name="Rectangle 4">
                  <a:extLst>
                    <a:ext uri="{FF2B5EF4-FFF2-40B4-BE49-F238E27FC236}">
                      <a16:creationId xmlns:a16="http://schemas.microsoft.com/office/drawing/2014/main" id="{4383E375-DB58-4FA6-A455-BBB188AC4E35}"/>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Isosceles Triangle 82">
                  <a:extLst>
                    <a:ext uri="{FF2B5EF4-FFF2-40B4-BE49-F238E27FC236}">
                      <a16:creationId xmlns:a16="http://schemas.microsoft.com/office/drawing/2014/main" id="{063866F3-670A-4568-BAE2-9D4EDB78B69B}"/>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Isosceles Triangle 83">
                  <a:extLst>
                    <a:ext uri="{FF2B5EF4-FFF2-40B4-BE49-F238E27FC236}">
                      <a16:creationId xmlns:a16="http://schemas.microsoft.com/office/drawing/2014/main" id="{51273DF0-2D0F-4C17-A06D-3D2D6446360B}"/>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5" name="Isosceles Triangle 84">
                  <a:extLst>
                    <a:ext uri="{FF2B5EF4-FFF2-40B4-BE49-F238E27FC236}">
                      <a16:creationId xmlns:a16="http://schemas.microsoft.com/office/drawing/2014/main" id="{1369C6E6-D9D2-443A-895E-3061CB0CCA88}"/>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4">
                  <a:extLst>
                    <a:ext uri="{FF2B5EF4-FFF2-40B4-BE49-F238E27FC236}">
                      <a16:creationId xmlns:a16="http://schemas.microsoft.com/office/drawing/2014/main" id="{4AEE9B16-60BA-4604-A7BE-96B5DFE87005}"/>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305AD118-AC1F-4232-9937-58EAE749A8C3}"/>
                  </a:ext>
                </a:extLst>
              </p:cNvPr>
              <p:cNvGrpSpPr/>
              <p:nvPr/>
            </p:nvGrpSpPr>
            <p:grpSpPr>
              <a:xfrm rot="5400000">
                <a:off x="10380300" y="1643574"/>
                <a:ext cx="3165230" cy="323557"/>
                <a:chOff x="4304714" y="1209821"/>
                <a:chExt cx="3165230" cy="323557"/>
              </a:xfrm>
            </p:grpSpPr>
            <p:sp>
              <p:nvSpPr>
                <p:cNvPr id="77" name="Rectangle 4">
                  <a:extLst>
                    <a:ext uri="{FF2B5EF4-FFF2-40B4-BE49-F238E27FC236}">
                      <a16:creationId xmlns:a16="http://schemas.microsoft.com/office/drawing/2014/main" id="{1AE731F7-51AD-45A4-8E26-E0CBBAEB2435}"/>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20DD0A88-44FF-4A77-A704-A4E9014F3C37}"/>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C9582984-D6A1-45C2-B500-E0AA9674E0A7}"/>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57F22CFE-1F6A-4EFA-902D-510D61C89335}"/>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4">
                  <a:extLst>
                    <a:ext uri="{FF2B5EF4-FFF2-40B4-BE49-F238E27FC236}">
                      <a16:creationId xmlns:a16="http://schemas.microsoft.com/office/drawing/2014/main" id="{DEEC0AE1-679F-49CA-AF80-185F9DF81EDB}"/>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 name="Group 3">
              <a:extLst>
                <a:ext uri="{FF2B5EF4-FFF2-40B4-BE49-F238E27FC236}">
                  <a16:creationId xmlns:a16="http://schemas.microsoft.com/office/drawing/2014/main" id="{052E05D9-8501-42B0-A540-7BB6AA87F0D8}"/>
                </a:ext>
              </a:extLst>
            </p:cNvPr>
            <p:cNvGrpSpPr/>
            <p:nvPr/>
          </p:nvGrpSpPr>
          <p:grpSpPr>
            <a:xfrm>
              <a:off x="480888" y="107934"/>
              <a:ext cx="11248387" cy="365762"/>
              <a:chOff x="543202" y="35163"/>
              <a:chExt cx="11248387" cy="365762"/>
            </a:xfrm>
          </p:grpSpPr>
          <p:grpSp>
            <p:nvGrpSpPr>
              <p:cNvPr id="47" name="Group 46">
                <a:extLst>
                  <a:ext uri="{FF2B5EF4-FFF2-40B4-BE49-F238E27FC236}">
                    <a16:creationId xmlns:a16="http://schemas.microsoft.com/office/drawing/2014/main" id="{FA5BE2E1-1116-4EF4-8729-3B722E39F64E}"/>
                  </a:ext>
                </a:extLst>
              </p:cNvPr>
              <p:cNvGrpSpPr/>
              <p:nvPr/>
            </p:nvGrpSpPr>
            <p:grpSpPr>
              <a:xfrm>
                <a:off x="543202" y="76738"/>
                <a:ext cx="3165230" cy="323557"/>
                <a:chOff x="4304714" y="1209821"/>
                <a:chExt cx="3165230" cy="323557"/>
              </a:xfrm>
            </p:grpSpPr>
            <p:sp>
              <p:nvSpPr>
                <p:cNvPr id="70" name="Rectangle 4">
                  <a:extLst>
                    <a:ext uri="{FF2B5EF4-FFF2-40B4-BE49-F238E27FC236}">
                      <a16:creationId xmlns:a16="http://schemas.microsoft.com/office/drawing/2014/main" id="{3BE01399-4702-49A8-8E53-C9B01184A0A7}"/>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a:extLst>
                    <a:ext uri="{FF2B5EF4-FFF2-40B4-BE49-F238E27FC236}">
                      <a16:creationId xmlns:a16="http://schemas.microsoft.com/office/drawing/2014/main" id="{65F5797A-CD1B-4FBF-AAF1-D85893BF7CF1}"/>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a:extLst>
                    <a:ext uri="{FF2B5EF4-FFF2-40B4-BE49-F238E27FC236}">
                      <a16:creationId xmlns:a16="http://schemas.microsoft.com/office/drawing/2014/main" id="{FF5BF98F-4638-49AF-9020-F64C8151066F}"/>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3" name="Isosceles Triangle 72">
                  <a:extLst>
                    <a:ext uri="{FF2B5EF4-FFF2-40B4-BE49-F238E27FC236}">
                      <a16:creationId xmlns:a16="http://schemas.microsoft.com/office/drawing/2014/main" id="{96D3DC7E-9223-48C6-B96F-60B939204145}"/>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4">
                  <a:extLst>
                    <a:ext uri="{FF2B5EF4-FFF2-40B4-BE49-F238E27FC236}">
                      <a16:creationId xmlns:a16="http://schemas.microsoft.com/office/drawing/2014/main" id="{4B4AC801-6CAE-418B-99B9-9F83CEB484FF}"/>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CCABCDB6-8C1A-47BF-995E-AD7B86653188}"/>
                  </a:ext>
                </a:extLst>
              </p:cNvPr>
              <p:cNvGrpSpPr/>
              <p:nvPr/>
            </p:nvGrpSpPr>
            <p:grpSpPr>
              <a:xfrm>
                <a:off x="4523605" y="55951"/>
                <a:ext cx="3165230" cy="323557"/>
                <a:chOff x="4304714" y="1209821"/>
                <a:chExt cx="3165230" cy="323557"/>
              </a:xfrm>
            </p:grpSpPr>
            <p:sp>
              <p:nvSpPr>
                <p:cNvPr id="65" name="Rectangle 4">
                  <a:extLst>
                    <a:ext uri="{FF2B5EF4-FFF2-40B4-BE49-F238E27FC236}">
                      <a16:creationId xmlns:a16="http://schemas.microsoft.com/office/drawing/2014/main" id="{EE20A5AE-1AC4-4BF0-9690-55E063B31F7C}"/>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a:extLst>
                    <a:ext uri="{FF2B5EF4-FFF2-40B4-BE49-F238E27FC236}">
                      <a16:creationId xmlns:a16="http://schemas.microsoft.com/office/drawing/2014/main" id="{D1CE0D64-D33F-4B2B-9E8B-81D949A50782}"/>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a:extLst>
                    <a:ext uri="{FF2B5EF4-FFF2-40B4-BE49-F238E27FC236}">
                      <a16:creationId xmlns:a16="http://schemas.microsoft.com/office/drawing/2014/main" id="{993845AC-E871-4670-A82B-FCA70C8CFC14}"/>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8" name="Isosceles Triangle 67">
                  <a:extLst>
                    <a:ext uri="{FF2B5EF4-FFF2-40B4-BE49-F238E27FC236}">
                      <a16:creationId xmlns:a16="http://schemas.microsoft.com/office/drawing/2014/main" id="{BED36138-806E-41AD-B380-BA6616F03554}"/>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4">
                  <a:extLst>
                    <a:ext uri="{FF2B5EF4-FFF2-40B4-BE49-F238E27FC236}">
                      <a16:creationId xmlns:a16="http://schemas.microsoft.com/office/drawing/2014/main" id="{B8AC5267-34F3-47B8-8F13-27CAB80D808E}"/>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919D3FA5-A6D0-45BE-9184-76AD944088B6}"/>
                  </a:ext>
                </a:extLst>
              </p:cNvPr>
              <p:cNvGrpSpPr/>
              <p:nvPr/>
            </p:nvGrpSpPr>
            <p:grpSpPr>
              <a:xfrm>
                <a:off x="8626359" y="77368"/>
                <a:ext cx="3165230" cy="323557"/>
                <a:chOff x="4304714" y="1209821"/>
                <a:chExt cx="3165230" cy="323557"/>
              </a:xfrm>
            </p:grpSpPr>
            <p:sp>
              <p:nvSpPr>
                <p:cNvPr id="60" name="Rectangle 4">
                  <a:extLst>
                    <a:ext uri="{FF2B5EF4-FFF2-40B4-BE49-F238E27FC236}">
                      <a16:creationId xmlns:a16="http://schemas.microsoft.com/office/drawing/2014/main" id="{037B61EB-6116-4666-90CA-F7B36B80E329}"/>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60">
                  <a:extLst>
                    <a:ext uri="{FF2B5EF4-FFF2-40B4-BE49-F238E27FC236}">
                      <a16:creationId xmlns:a16="http://schemas.microsoft.com/office/drawing/2014/main" id="{0B117D5D-C1E7-4342-A0D7-DD7A95AED8E5}"/>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a:extLst>
                    <a:ext uri="{FF2B5EF4-FFF2-40B4-BE49-F238E27FC236}">
                      <a16:creationId xmlns:a16="http://schemas.microsoft.com/office/drawing/2014/main" id="{97A1DE3D-079A-4BCD-904A-2108CA1B6DB5}"/>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3" name="Isosceles Triangle 62">
                  <a:extLst>
                    <a:ext uri="{FF2B5EF4-FFF2-40B4-BE49-F238E27FC236}">
                      <a16:creationId xmlns:a16="http://schemas.microsoft.com/office/drawing/2014/main" id="{E80B59C7-0926-49D2-9550-50138D9FFC61}"/>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4">
                  <a:extLst>
                    <a:ext uri="{FF2B5EF4-FFF2-40B4-BE49-F238E27FC236}">
                      <a16:creationId xmlns:a16="http://schemas.microsoft.com/office/drawing/2014/main" id="{E8DD36F0-F0F9-4D76-93E5-48BAE1BA7654}"/>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69D08C1D-1AAB-4854-8296-B54E1CD5AD34}"/>
                  </a:ext>
                </a:extLst>
              </p:cNvPr>
              <p:cNvGrpSpPr/>
              <p:nvPr/>
            </p:nvGrpSpPr>
            <p:grpSpPr>
              <a:xfrm>
                <a:off x="3765125" y="55950"/>
                <a:ext cx="724487" cy="344345"/>
                <a:chOff x="4620057" y="3105444"/>
                <a:chExt cx="724487" cy="344345"/>
              </a:xfrm>
            </p:grpSpPr>
            <p:grpSp>
              <p:nvGrpSpPr>
                <p:cNvPr id="56" name="Group 55">
                  <a:extLst>
                    <a:ext uri="{FF2B5EF4-FFF2-40B4-BE49-F238E27FC236}">
                      <a16:creationId xmlns:a16="http://schemas.microsoft.com/office/drawing/2014/main" id="{0999BFD0-9C1F-4A8F-B1B2-EF2A0D287859}"/>
                    </a:ext>
                  </a:extLst>
                </p:cNvPr>
                <p:cNvGrpSpPr/>
                <p:nvPr/>
              </p:nvGrpSpPr>
              <p:grpSpPr>
                <a:xfrm>
                  <a:off x="4620057" y="3126233"/>
                  <a:ext cx="724487" cy="323556"/>
                  <a:chOff x="1671539" y="2422492"/>
                  <a:chExt cx="724487" cy="323556"/>
                </a:xfrm>
              </p:grpSpPr>
              <p:sp>
                <p:nvSpPr>
                  <p:cNvPr id="58" name="Isosceles Triangle 57">
                    <a:extLst>
                      <a:ext uri="{FF2B5EF4-FFF2-40B4-BE49-F238E27FC236}">
                        <a16:creationId xmlns:a16="http://schemas.microsoft.com/office/drawing/2014/main" id="{3D7B6266-18C4-406A-92D2-A54449C4EB55}"/>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a:extLst>
                      <a:ext uri="{FF2B5EF4-FFF2-40B4-BE49-F238E27FC236}">
                        <a16:creationId xmlns:a16="http://schemas.microsoft.com/office/drawing/2014/main" id="{6E4BA0CC-FAD9-408C-9174-7AB8ACE39D3B}"/>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Isosceles Triangle 56">
                  <a:extLst>
                    <a:ext uri="{FF2B5EF4-FFF2-40B4-BE49-F238E27FC236}">
                      <a16:creationId xmlns:a16="http://schemas.microsoft.com/office/drawing/2014/main" id="{37CDED55-EB0D-4FDA-91D6-312062FBCFD8}"/>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DC00B245-6B6C-44C7-8C2F-11ADA9B63425}"/>
                  </a:ext>
                </a:extLst>
              </p:cNvPr>
              <p:cNvGrpSpPr/>
              <p:nvPr/>
            </p:nvGrpSpPr>
            <p:grpSpPr>
              <a:xfrm>
                <a:off x="7822478" y="35163"/>
                <a:ext cx="724487" cy="344345"/>
                <a:chOff x="4620057" y="3105444"/>
                <a:chExt cx="724487" cy="344345"/>
              </a:xfrm>
            </p:grpSpPr>
            <p:grpSp>
              <p:nvGrpSpPr>
                <p:cNvPr id="52" name="Group 51">
                  <a:extLst>
                    <a:ext uri="{FF2B5EF4-FFF2-40B4-BE49-F238E27FC236}">
                      <a16:creationId xmlns:a16="http://schemas.microsoft.com/office/drawing/2014/main" id="{39D71DBA-0814-4BA2-BE41-64445078BA8F}"/>
                    </a:ext>
                  </a:extLst>
                </p:cNvPr>
                <p:cNvGrpSpPr/>
                <p:nvPr/>
              </p:nvGrpSpPr>
              <p:grpSpPr>
                <a:xfrm>
                  <a:off x="4620057" y="3126233"/>
                  <a:ext cx="724487" cy="323556"/>
                  <a:chOff x="1671539" y="2422492"/>
                  <a:chExt cx="724487" cy="323556"/>
                </a:xfrm>
              </p:grpSpPr>
              <p:sp>
                <p:nvSpPr>
                  <p:cNvPr id="54" name="Isosceles Triangle 53">
                    <a:extLst>
                      <a:ext uri="{FF2B5EF4-FFF2-40B4-BE49-F238E27FC236}">
                        <a16:creationId xmlns:a16="http://schemas.microsoft.com/office/drawing/2014/main" id="{0C0C7991-31BF-4CB0-A9AB-8D6178CB57DD}"/>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a:extLst>
                      <a:ext uri="{FF2B5EF4-FFF2-40B4-BE49-F238E27FC236}">
                        <a16:creationId xmlns:a16="http://schemas.microsoft.com/office/drawing/2014/main" id="{DED1F34B-D106-4B7D-BBDA-D622C102F3E5}"/>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Isosceles Triangle 52">
                  <a:extLst>
                    <a:ext uri="{FF2B5EF4-FFF2-40B4-BE49-F238E27FC236}">
                      <a16:creationId xmlns:a16="http://schemas.microsoft.com/office/drawing/2014/main" id="{2E410828-5967-4912-A0F9-AE1F28D8AAA1}"/>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34030A93-15F6-4EFC-B234-5C79C4592494}"/>
                </a:ext>
              </a:extLst>
            </p:cNvPr>
            <p:cNvGrpSpPr/>
            <p:nvPr/>
          </p:nvGrpSpPr>
          <p:grpSpPr>
            <a:xfrm>
              <a:off x="460784" y="6423385"/>
              <a:ext cx="11248387" cy="365762"/>
              <a:chOff x="543202" y="35163"/>
              <a:chExt cx="11248387" cy="365762"/>
            </a:xfrm>
          </p:grpSpPr>
          <p:grpSp>
            <p:nvGrpSpPr>
              <p:cNvPr id="19" name="Group 18">
                <a:extLst>
                  <a:ext uri="{FF2B5EF4-FFF2-40B4-BE49-F238E27FC236}">
                    <a16:creationId xmlns:a16="http://schemas.microsoft.com/office/drawing/2014/main" id="{F222D78D-C555-49DB-839E-CD939D9A0826}"/>
                  </a:ext>
                </a:extLst>
              </p:cNvPr>
              <p:cNvGrpSpPr/>
              <p:nvPr/>
            </p:nvGrpSpPr>
            <p:grpSpPr>
              <a:xfrm>
                <a:off x="543202" y="76738"/>
                <a:ext cx="3165230" cy="323557"/>
                <a:chOff x="4304714" y="1209821"/>
                <a:chExt cx="3165230" cy="323557"/>
              </a:xfrm>
            </p:grpSpPr>
            <p:sp>
              <p:nvSpPr>
                <p:cNvPr id="42" name="Rectangle 4">
                  <a:extLst>
                    <a:ext uri="{FF2B5EF4-FFF2-40B4-BE49-F238E27FC236}">
                      <a16:creationId xmlns:a16="http://schemas.microsoft.com/office/drawing/2014/main" id="{5C1AAA20-53A3-42FB-B0D6-63E0B70DC74D}"/>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a:extLst>
                    <a:ext uri="{FF2B5EF4-FFF2-40B4-BE49-F238E27FC236}">
                      <a16:creationId xmlns:a16="http://schemas.microsoft.com/office/drawing/2014/main" id="{00B269BF-7611-45EA-8425-1AEB93A6CC42}"/>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E25F03F6-1E6F-4FF4-9670-6DD754F80CFF}"/>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id="{A1B22B8D-FF39-4822-A0B4-90C35CA67D8F}"/>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
                  <a:extLst>
                    <a:ext uri="{FF2B5EF4-FFF2-40B4-BE49-F238E27FC236}">
                      <a16:creationId xmlns:a16="http://schemas.microsoft.com/office/drawing/2014/main" id="{7308EA7B-B59C-4FFC-9EAD-46F3948A215A}"/>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9C1AAC41-CCC6-4308-878B-4137B6D12630}"/>
                  </a:ext>
                </a:extLst>
              </p:cNvPr>
              <p:cNvGrpSpPr/>
              <p:nvPr/>
            </p:nvGrpSpPr>
            <p:grpSpPr>
              <a:xfrm>
                <a:off x="4523605" y="55951"/>
                <a:ext cx="3165230" cy="323557"/>
                <a:chOff x="4304714" y="1209821"/>
                <a:chExt cx="3165230" cy="323557"/>
              </a:xfrm>
            </p:grpSpPr>
            <p:sp>
              <p:nvSpPr>
                <p:cNvPr id="37" name="Rectangle 4">
                  <a:extLst>
                    <a:ext uri="{FF2B5EF4-FFF2-40B4-BE49-F238E27FC236}">
                      <a16:creationId xmlns:a16="http://schemas.microsoft.com/office/drawing/2014/main" id="{60B02835-C3E0-4D40-87B7-133BDAE1BB15}"/>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D98F2D39-1B4B-4A35-AB74-1063CA50C586}"/>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507CD3A8-C193-416F-AC3A-CA72073D42D0}"/>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39C255E8-FA9B-41E0-A103-93C9263A3008}"/>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
                  <a:extLst>
                    <a:ext uri="{FF2B5EF4-FFF2-40B4-BE49-F238E27FC236}">
                      <a16:creationId xmlns:a16="http://schemas.microsoft.com/office/drawing/2014/main" id="{94FB6A89-8E6C-427E-95C1-D8F03CFD5783}"/>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6F2F0FB9-56DE-4503-B799-4206D13B67A6}"/>
                  </a:ext>
                </a:extLst>
              </p:cNvPr>
              <p:cNvGrpSpPr/>
              <p:nvPr/>
            </p:nvGrpSpPr>
            <p:grpSpPr>
              <a:xfrm>
                <a:off x="8626359" y="77368"/>
                <a:ext cx="3165230" cy="323557"/>
                <a:chOff x="4304714" y="1209821"/>
                <a:chExt cx="3165230" cy="323557"/>
              </a:xfrm>
            </p:grpSpPr>
            <p:sp>
              <p:nvSpPr>
                <p:cNvPr id="32" name="Rectangle 4">
                  <a:extLst>
                    <a:ext uri="{FF2B5EF4-FFF2-40B4-BE49-F238E27FC236}">
                      <a16:creationId xmlns:a16="http://schemas.microsoft.com/office/drawing/2014/main" id="{5C5E360F-DD9D-4D5B-993D-8C2BF3B6152D}"/>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4BBEF334-81AD-4BCA-B9C5-7ECA23460F34}"/>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CEB1D256-33EE-4CD2-87D7-5E4AB02800C4}"/>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3D89229C-9B3E-4547-9DA8-2CD4A6A3B703}"/>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4">
                  <a:extLst>
                    <a:ext uri="{FF2B5EF4-FFF2-40B4-BE49-F238E27FC236}">
                      <a16:creationId xmlns:a16="http://schemas.microsoft.com/office/drawing/2014/main" id="{970B7DEB-BEDD-45C5-8C81-DC8C050315F5}"/>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3704641A-E0E8-481A-91E1-CEAB50BBD3AA}"/>
                  </a:ext>
                </a:extLst>
              </p:cNvPr>
              <p:cNvGrpSpPr/>
              <p:nvPr/>
            </p:nvGrpSpPr>
            <p:grpSpPr>
              <a:xfrm>
                <a:off x="3765125" y="55950"/>
                <a:ext cx="724487" cy="344345"/>
                <a:chOff x="4620057" y="3105444"/>
                <a:chExt cx="724487" cy="344345"/>
              </a:xfrm>
            </p:grpSpPr>
            <p:grpSp>
              <p:nvGrpSpPr>
                <p:cNvPr id="28" name="Group 27">
                  <a:extLst>
                    <a:ext uri="{FF2B5EF4-FFF2-40B4-BE49-F238E27FC236}">
                      <a16:creationId xmlns:a16="http://schemas.microsoft.com/office/drawing/2014/main" id="{EF270238-17DE-4874-9B7A-4E7EFDF8FEC6}"/>
                    </a:ext>
                  </a:extLst>
                </p:cNvPr>
                <p:cNvGrpSpPr/>
                <p:nvPr/>
              </p:nvGrpSpPr>
              <p:grpSpPr>
                <a:xfrm>
                  <a:off x="4620057" y="3126233"/>
                  <a:ext cx="724487" cy="323556"/>
                  <a:chOff x="1671539" y="2422492"/>
                  <a:chExt cx="724487" cy="323556"/>
                </a:xfrm>
              </p:grpSpPr>
              <p:sp>
                <p:nvSpPr>
                  <p:cNvPr id="30" name="Isosceles Triangle 29">
                    <a:extLst>
                      <a:ext uri="{FF2B5EF4-FFF2-40B4-BE49-F238E27FC236}">
                        <a16:creationId xmlns:a16="http://schemas.microsoft.com/office/drawing/2014/main" id="{DEAB5E66-8E70-46B1-9B71-F360FDECEE02}"/>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EB9B24FD-23DF-4980-B584-05D2C0EB6707}"/>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Isosceles Triangle 28">
                  <a:extLst>
                    <a:ext uri="{FF2B5EF4-FFF2-40B4-BE49-F238E27FC236}">
                      <a16:creationId xmlns:a16="http://schemas.microsoft.com/office/drawing/2014/main" id="{D1284FB3-FA8D-4CC3-ADFD-48B7ECB0DD8D}"/>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51CB67DF-F900-40DE-85F7-6BF8F92FCE87}"/>
                  </a:ext>
                </a:extLst>
              </p:cNvPr>
              <p:cNvGrpSpPr/>
              <p:nvPr/>
            </p:nvGrpSpPr>
            <p:grpSpPr>
              <a:xfrm>
                <a:off x="7822478" y="35163"/>
                <a:ext cx="724487" cy="344345"/>
                <a:chOff x="4620057" y="3105444"/>
                <a:chExt cx="724487" cy="344345"/>
              </a:xfrm>
            </p:grpSpPr>
            <p:grpSp>
              <p:nvGrpSpPr>
                <p:cNvPr id="24" name="Group 23">
                  <a:extLst>
                    <a:ext uri="{FF2B5EF4-FFF2-40B4-BE49-F238E27FC236}">
                      <a16:creationId xmlns:a16="http://schemas.microsoft.com/office/drawing/2014/main" id="{63F7B3EB-0A9E-4828-9A48-9C71B09ED4B3}"/>
                    </a:ext>
                  </a:extLst>
                </p:cNvPr>
                <p:cNvGrpSpPr/>
                <p:nvPr/>
              </p:nvGrpSpPr>
              <p:grpSpPr>
                <a:xfrm>
                  <a:off x="4620057" y="3126233"/>
                  <a:ext cx="724487" cy="323556"/>
                  <a:chOff x="1671539" y="2422492"/>
                  <a:chExt cx="724487" cy="323556"/>
                </a:xfrm>
              </p:grpSpPr>
              <p:sp>
                <p:nvSpPr>
                  <p:cNvPr id="26" name="Isosceles Triangle 25">
                    <a:extLst>
                      <a:ext uri="{FF2B5EF4-FFF2-40B4-BE49-F238E27FC236}">
                        <a16:creationId xmlns:a16="http://schemas.microsoft.com/office/drawing/2014/main" id="{B5EF8259-389C-40F4-A634-4677382F7405}"/>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7DB614FA-2E5E-42A6-9B13-0ED3CEC7F3F5}"/>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Isosceles Triangle 24">
                  <a:extLst>
                    <a:ext uri="{FF2B5EF4-FFF2-40B4-BE49-F238E27FC236}">
                      <a16:creationId xmlns:a16="http://schemas.microsoft.com/office/drawing/2014/main" id="{8376B74D-2548-4965-B767-7515F4FEF6E0}"/>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6A40EF6D-0D9F-4798-B8DD-2A7C655D3DEF}"/>
                </a:ext>
              </a:extLst>
            </p:cNvPr>
            <p:cNvGrpSpPr/>
            <p:nvPr/>
          </p:nvGrpSpPr>
          <p:grpSpPr>
            <a:xfrm>
              <a:off x="95075" y="149508"/>
              <a:ext cx="354564" cy="6639008"/>
              <a:chOff x="11801136" y="222738"/>
              <a:chExt cx="323557" cy="6475832"/>
            </a:xfrm>
          </p:grpSpPr>
          <p:grpSp>
            <p:nvGrpSpPr>
              <p:cNvPr id="7" name="Group 6">
                <a:extLst>
                  <a:ext uri="{FF2B5EF4-FFF2-40B4-BE49-F238E27FC236}">
                    <a16:creationId xmlns:a16="http://schemas.microsoft.com/office/drawing/2014/main" id="{B33760FC-B20A-4E8D-8488-205C1B7C794B}"/>
                  </a:ext>
                </a:extLst>
              </p:cNvPr>
              <p:cNvGrpSpPr/>
              <p:nvPr/>
            </p:nvGrpSpPr>
            <p:grpSpPr>
              <a:xfrm rot="5400000">
                <a:off x="10380300" y="4954176"/>
                <a:ext cx="3165230" cy="323557"/>
                <a:chOff x="4304714" y="1209821"/>
                <a:chExt cx="3165230" cy="323557"/>
              </a:xfrm>
            </p:grpSpPr>
            <p:sp>
              <p:nvSpPr>
                <p:cNvPr id="14" name="Rectangle 4">
                  <a:extLst>
                    <a:ext uri="{FF2B5EF4-FFF2-40B4-BE49-F238E27FC236}">
                      <a16:creationId xmlns:a16="http://schemas.microsoft.com/office/drawing/2014/main" id="{915D8092-E80B-4667-ADE9-73A3097DBEBE}"/>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53FF176E-2CE8-4A45-8CB7-B87866CD141C}"/>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7F37CDAD-5824-4FDE-8476-743E99D36D69}"/>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44EAD8E3-6A67-46A0-A42E-152D01309F5F}"/>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4">
                  <a:extLst>
                    <a:ext uri="{FF2B5EF4-FFF2-40B4-BE49-F238E27FC236}">
                      <a16:creationId xmlns:a16="http://schemas.microsoft.com/office/drawing/2014/main" id="{A1627435-9248-4E26-82BD-372C719748A0}"/>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8C181C93-53FB-49C1-B873-46F87035C152}"/>
                  </a:ext>
                </a:extLst>
              </p:cNvPr>
              <p:cNvGrpSpPr/>
              <p:nvPr/>
            </p:nvGrpSpPr>
            <p:grpSpPr>
              <a:xfrm rot="5400000">
                <a:off x="10380300" y="1643574"/>
                <a:ext cx="3165230" cy="323557"/>
                <a:chOff x="4304714" y="1209821"/>
                <a:chExt cx="3165230" cy="323557"/>
              </a:xfrm>
            </p:grpSpPr>
            <p:sp>
              <p:nvSpPr>
                <p:cNvPr id="9" name="Rectangle 4">
                  <a:extLst>
                    <a:ext uri="{FF2B5EF4-FFF2-40B4-BE49-F238E27FC236}">
                      <a16:creationId xmlns:a16="http://schemas.microsoft.com/office/drawing/2014/main" id="{C8CBB1AE-0497-46CE-9686-B364755F9A53}"/>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B4574A85-40D6-40FF-938D-FA7B13AC7CA0}"/>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78284103-C102-495A-8DF7-DEBDFD85C663}"/>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640388A-EC95-410A-8B8C-58F0BDF9A393}"/>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4">
                  <a:extLst>
                    <a:ext uri="{FF2B5EF4-FFF2-40B4-BE49-F238E27FC236}">
                      <a16:creationId xmlns:a16="http://schemas.microsoft.com/office/drawing/2014/main" id="{BD05BE3F-4E4B-4D18-8FD9-AC8724A9F6C4}"/>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87" name="TextBox 86">
            <a:extLst>
              <a:ext uri="{FF2B5EF4-FFF2-40B4-BE49-F238E27FC236}">
                <a16:creationId xmlns:a16="http://schemas.microsoft.com/office/drawing/2014/main" id="{09901558-FFF1-4DC1-A3A3-DC6EA1B61924}"/>
              </a:ext>
            </a:extLst>
          </p:cNvPr>
          <p:cNvSpPr txBox="1"/>
          <p:nvPr/>
        </p:nvSpPr>
        <p:spPr>
          <a:xfrm>
            <a:off x="5641482" y="989351"/>
            <a:ext cx="4870938" cy="2493777"/>
          </a:xfrm>
          <a:prstGeom prst="rect">
            <a:avLst/>
          </a:prstGeom>
          <a:noFill/>
        </p:spPr>
        <p:txBody>
          <a:bodyPr wrap="square" rtlCol="0">
            <a:prstTxWarp prst="textPlain">
              <a:avLst/>
            </a:prstTxWarp>
            <a:spAutoFit/>
          </a:bodyPr>
          <a:lstStyle/>
          <a:p>
            <a:r>
              <a:rPr lang="bn-IN" sz="7200">
                <a:effectLst>
                  <a:glow rad="139700">
                    <a:schemeClr val="accent6">
                      <a:satMod val="175000"/>
                      <a:alpha val="40000"/>
                    </a:schemeClr>
                  </a:glow>
                </a:effectLst>
                <a:latin typeface="NikoshBAN" panose="02000000000000000000" pitchFamily="2" charset="0"/>
                <a:cs typeface="NikoshBAN" panose="02000000000000000000" pitchFamily="2" charset="0"/>
              </a:rPr>
              <a:t> </a:t>
            </a:r>
            <a:r>
              <a:rPr lang="bn-BD" sz="7200">
                <a:effectLst>
                  <a:glow rad="139700">
                    <a:schemeClr val="accent6">
                      <a:satMod val="175000"/>
                      <a:alpha val="40000"/>
                    </a:schemeClr>
                  </a:glow>
                </a:effectLst>
                <a:latin typeface="NikoshBAN" panose="02000000000000000000" pitchFamily="2" charset="0"/>
                <a:cs typeface="NikoshBAN" panose="02000000000000000000" pitchFamily="2" charset="0"/>
              </a:rPr>
              <a:t>একক </a:t>
            </a:r>
            <a:r>
              <a:rPr lang="bn-IN" sz="7200">
                <a:effectLst>
                  <a:glow rad="139700">
                    <a:schemeClr val="accent6">
                      <a:satMod val="175000"/>
                      <a:alpha val="40000"/>
                    </a:schemeClr>
                  </a:glow>
                </a:effectLst>
                <a:latin typeface="NikoshBAN" panose="02000000000000000000" pitchFamily="2" charset="0"/>
                <a:cs typeface="NikoshBAN" panose="02000000000000000000" pitchFamily="2" charset="0"/>
              </a:rPr>
              <a:t>কাজ</a:t>
            </a:r>
            <a:endParaRPr lang="en-US" sz="7200">
              <a:effectLst>
                <a:glow rad="139700">
                  <a:schemeClr val="accent6">
                    <a:satMod val="175000"/>
                    <a:alpha val="40000"/>
                  </a:schemeClr>
                </a:glow>
              </a:effectLst>
              <a:latin typeface="NikoshBAN" panose="02000000000000000000" pitchFamily="2" charset="0"/>
              <a:cs typeface="NikoshBAN" panose="02000000000000000000" pitchFamily="2" charset="0"/>
            </a:endParaRPr>
          </a:p>
        </p:txBody>
      </p:sp>
      <p:sp>
        <p:nvSpPr>
          <p:cNvPr id="88" name="TextBox 87">
            <a:extLst>
              <a:ext uri="{FF2B5EF4-FFF2-40B4-BE49-F238E27FC236}">
                <a16:creationId xmlns:a16="http://schemas.microsoft.com/office/drawing/2014/main" id="{7D9CCF51-186A-4F73-BD59-538CC5720DE0}"/>
              </a:ext>
            </a:extLst>
          </p:cNvPr>
          <p:cNvSpPr txBox="1"/>
          <p:nvPr/>
        </p:nvSpPr>
        <p:spPr>
          <a:xfrm>
            <a:off x="1202273" y="4196526"/>
            <a:ext cx="9938479" cy="1938992"/>
          </a:xfrm>
          <a:prstGeom prst="rect">
            <a:avLst/>
          </a:prstGeom>
          <a:noFill/>
        </p:spPr>
        <p:txBody>
          <a:bodyPr wrap="square" rtlCol="0">
            <a:spAutoFit/>
          </a:bodyPr>
          <a:lstStyle/>
          <a:p>
            <a:r>
              <a:rPr lang="bn-BD" sz="6000">
                <a:effectLst>
                  <a:glow rad="139700">
                    <a:schemeClr val="accent6">
                      <a:satMod val="175000"/>
                      <a:alpha val="40000"/>
                    </a:schemeClr>
                  </a:glow>
                </a:effectLst>
                <a:latin typeface="NikoshBAN" panose="02000000000000000000" pitchFamily="2" charset="0"/>
                <a:cs typeface="NikoshBAN" panose="02000000000000000000" pitchFamily="2" charset="0"/>
              </a:rPr>
              <a:t>প্রত্যেকে নিজ নিজ খাতায় পাটের কয়েকটি পোকার নাম লিখ।</a:t>
            </a:r>
            <a:endParaRPr lang="en-US" sz="6000">
              <a:effectLst>
                <a:glow rad="139700">
                  <a:schemeClr val="accent6">
                    <a:satMod val="175000"/>
                    <a:alpha val="40000"/>
                  </a:schemeClr>
                </a:glow>
              </a:effectLst>
              <a:latin typeface="NikoshBAN" panose="02000000000000000000" pitchFamily="2" charset="0"/>
              <a:cs typeface="NikoshBAN" panose="02000000000000000000" pitchFamily="2" charset="0"/>
            </a:endParaRPr>
          </a:p>
        </p:txBody>
      </p:sp>
      <p:pic>
        <p:nvPicPr>
          <p:cNvPr id="92" name="Picture 91">
            <a:extLst>
              <a:ext uri="{FF2B5EF4-FFF2-40B4-BE49-F238E27FC236}">
                <a16:creationId xmlns:a16="http://schemas.microsoft.com/office/drawing/2014/main" id="{ED68B23C-059D-4532-B7A5-B33F016FE5BC}"/>
              </a:ext>
            </a:extLst>
          </p:cNvPr>
          <p:cNvPicPr>
            <a:picLocks noChangeAspect="1"/>
          </p:cNvPicPr>
          <p:nvPr/>
        </p:nvPicPr>
        <p:blipFill rotWithShape="1">
          <a:blip r:embed="rId2">
            <a:extLst>
              <a:ext uri="{28A0092B-C50C-407E-A947-70E740481C1C}">
                <a14:useLocalDpi xmlns:a14="http://schemas.microsoft.com/office/drawing/2010/main" val="0"/>
              </a:ext>
            </a:extLst>
          </a:blip>
          <a:srcRect b="23620"/>
          <a:stretch/>
        </p:blipFill>
        <p:spPr>
          <a:xfrm>
            <a:off x="658318" y="630517"/>
            <a:ext cx="5143500" cy="3586796"/>
          </a:xfrm>
          <a:prstGeom prst="rect">
            <a:avLst/>
          </a:prstGeom>
        </p:spPr>
      </p:pic>
    </p:spTree>
    <p:extLst>
      <p:ext uri="{BB962C8B-B14F-4D97-AF65-F5344CB8AC3E}">
        <p14:creationId xmlns:p14="http://schemas.microsoft.com/office/powerpoint/2010/main" val="31002370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barn(inVertical)">
                                      <p:cBhvr>
                                        <p:cTn id="7" dur="5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88"/>
                                        </p:tgtEl>
                                        <p:attrNameLst>
                                          <p:attrName>style.visibility</p:attrName>
                                        </p:attrNameLst>
                                      </p:cBhvr>
                                      <p:to>
                                        <p:strVal val="visible"/>
                                      </p:to>
                                    </p:set>
                                    <p:anim calcmode="lin" valueType="num">
                                      <p:cBhvr>
                                        <p:cTn id="12" dur="500" fill="hold"/>
                                        <p:tgtEl>
                                          <p:spTgt spid="88"/>
                                        </p:tgtEl>
                                        <p:attrNameLst>
                                          <p:attrName>ppt_w</p:attrName>
                                        </p:attrNameLst>
                                      </p:cBhvr>
                                      <p:tavLst>
                                        <p:tav tm="0">
                                          <p:val>
                                            <p:fltVal val="0"/>
                                          </p:val>
                                        </p:tav>
                                        <p:tav tm="100000">
                                          <p:val>
                                            <p:strVal val="#ppt_w"/>
                                          </p:val>
                                        </p:tav>
                                      </p:tavLst>
                                    </p:anim>
                                    <p:anim calcmode="lin" valueType="num">
                                      <p:cBhvr>
                                        <p:cTn id="13" dur="500" fill="hold"/>
                                        <p:tgtEl>
                                          <p:spTgt spid="88"/>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92"/>
                                        </p:tgtEl>
                                        <p:attrNameLst>
                                          <p:attrName>style.visibility</p:attrName>
                                        </p:attrNameLst>
                                      </p:cBhvr>
                                      <p:to>
                                        <p:strVal val="visible"/>
                                      </p:to>
                                    </p:set>
                                    <p:anim calcmode="lin" valueType="num">
                                      <p:cBhvr>
                                        <p:cTn id="18" dur="500" fill="hold"/>
                                        <p:tgtEl>
                                          <p:spTgt spid="92"/>
                                        </p:tgtEl>
                                        <p:attrNameLst>
                                          <p:attrName>ppt_w</p:attrName>
                                        </p:attrNameLst>
                                      </p:cBhvr>
                                      <p:tavLst>
                                        <p:tav tm="0">
                                          <p:val>
                                            <p:fltVal val="0"/>
                                          </p:val>
                                        </p:tav>
                                        <p:tav tm="100000">
                                          <p:val>
                                            <p:strVal val="#ppt_w"/>
                                          </p:val>
                                        </p:tav>
                                      </p:tavLst>
                                    </p:anim>
                                    <p:anim calcmode="lin" valueType="num">
                                      <p:cBhvr>
                                        <p:cTn id="19" dur="500" fill="hold"/>
                                        <p:tgtEl>
                                          <p:spTgt spid="92"/>
                                        </p:tgtEl>
                                        <p:attrNameLst>
                                          <p:attrName>ppt_h</p:attrName>
                                        </p:attrNameLst>
                                      </p:cBhvr>
                                      <p:tavLst>
                                        <p:tav tm="0">
                                          <p:val>
                                            <p:fltVal val="0"/>
                                          </p:val>
                                        </p:tav>
                                        <p:tav tm="100000">
                                          <p:val>
                                            <p:strVal val="#ppt_h"/>
                                          </p:val>
                                        </p:tav>
                                      </p:tavLst>
                                    </p:anim>
                                    <p:animEffect transition="in" filter="fade">
                                      <p:cBhvr>
                                        <p:cTn id="20"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8427AD8-10D1-4398-8CF4-003853099563}"/>
              </a:ext>
            </a:extLst>
          </p:cNvPr>
          <p:cNvGrpSpPr/>
          <p:nvPr/>
        </p:nvGrpSpPr>
        <p:grpSpPr>
          <a:xfrm>
            <a:off x="95075" y="107934"/>
            <a:ext cx="11976178" cy="6681213"/>
            <a:chOff x="95075" y="107934"/>
            <a:chExt cx="11976178" cy="6681213"/>
          </a:xfrm>
        </p:grpSpPr>
        <p:grpSp>
          <p:nvGrpSpPr>
            <p:cNvPr id="3" name="Group 2">
              <a:extLst>
                <a:ext uri="{FF2B5EF4-FFF2-40B4-BE49-F238E27FC236}">
                  <a16:creationId xmlns:a16="http://schemas.microsoft.com/office/drawing/2014/main" id="{93DF5D9D-DBC8-4096-A2CC-C679B2358974}"/>
                </a:ext>
              </a:extLst>
            </p:cNvPr>
            <p:cNvGrpSpPr/>
            <p:nvPr/>
          </p:nvGrpSpPr>
          <p:grpSpPr>
            <a:xfrm>
              <a:off x="11716689" y="149508"/>
              <a:ext cx="354564" cy="6639008"/>
              <a:chOff x="11801136" y="222738"/>
              <a:chExt cx="323557" cy="6475832"/>
            </a:xfrm>
          </p:grpSpPr>
          <p:grpSp>
            <p:nvGrpSpPr>
              <p:cNvPr id="75" name="Group 74">
                <a:extLst>
                  <a:ext uri="{FF2B5EF4-FFF2-40B4-BE49-F238E27FC236}">
                    <a16:creationId xmlns:a16="http://schemas.microsoft.com/office/drawing/2014/main" id="{FCFB5F2E-BEF1-49F3-8D25-FB05892F8E16}"/>
                  </a:ext>
                </a:extLst>
              </p:cNvPr>
              <p:cNvGrpSpPr/>
              <p:nvPr/>
            </p:nvGrpSpPr>
            <p:grpSpPr>
              <a:xfrm rot="5400000">
                <a:off x="10380300" y="4954176"/>
                <a:ext cx="3165230" cy="323557"/>
                <a:chOff x="4304714" y="1209821"/>
                <a:chExt cx="3165230" cy="323557"/>
              </a:xfrm>
            </p:grpSpPr>
            <p:sp>
              <p:nvSpPr>
                <p:cNvPr id="82" name="Rectangle 4">
                  <a:extLst>
                    <a:ext uri="{FF2B5EF4-FFF2-40B4-BE49-F238E27FC236}">
                      <a16:creationId xmlns:a16="http://schemas.microsoft.com/office/drawing/2014/main" id="{FA358689-A519-47C6-B03F-9919BE1DF56B}"/>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Isosceles Triangle 82">
                  <a:extLst>
                    <a:ext uri="{FF2B5EF4-FFF2-40B4-BE49-F238E27FC236}">
                      <a16:creationId xmlns:a16="http://schemas.microsoft.com/office/drawing/2014/main" id="{CF42CA68-D3CB-44A3-A3FA-CF34E3F3FB84}"/>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Isosceles Triangle 83">
                  <a:extLst>
                    <a:ext uri="{FF2B5EF4-FFF2-40B4-BE49-F238E27FC236}">
                      <a16:creationId xmlns:a16="http://schemas.microsoft.com/office/drawing/2014/main" id="{56B4BE6E-7BD4-463B-A629-47C0CADF2744}"/>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5" name="Isosceles Triangle 84">
                  <a:extLst>
                    <a:ext uri="{FF2B5EF4-FFF2-40B4-BE49-F238E27FC236}">
                      <a16:creationId xmlns:a16="http://schemas.microsoft.com/office/drawing/2014/main" id="{AFF47108-C214-46B5-869B-3BA6CC8CC0D3}"/>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4">
                  <a:extLst>
                    <a:ext uri="{FF2B5EF4-FFF2-40B4-BE49-F238E27FC236}">
                      <a16:creationId xmlns:a16="http://schemas.microsoft.com/office/drawing/2014/main" id="{5297E1FE-EAA2-4606-AEBD-157B69FB4176}"/>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836181AE-F677-4534-88C3-F1ECE798DA44}"/>
                  </a:ext>
                </a:extLst>
              </p:cNvPr>
              <p:cNvGrpSpPr/>
              <p:nvPr/>
            </p:nvGrpSpPr>
            <p:grpSpPr>
              <a:xfrm rot="5400000">
                <a:off x="10380300" y="1643574"/>
                <a:ext cx="3165230" cy="323557"/>
                <a:chOff x="4304714" y="1209821"/>
                <a:chExt cx="3165230" cy="323557"/>
              </a:xfrm>
            </p:grpSpPr>
            <p:sp>
              <p:nvSpPr>
                <p:cNvPr id="77" name="Rectangle 4">
                  <a:extLst>
                    <a:ext uri="{FF2B5EF4-FFF2-40B4-BE49-F238E27FC236}">
                      <a16:creationId xmlns:a16="http://schemas.microsoft.com/office/drawing/2014/main" id="{F544CE25-1C40-48A3-9435-6A6BF803CF59}"/>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9A6EC8A5-EECF-4E06-AF7C-4690EAC7DE63}"/>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03648513-B0AB-4584-A107-0B29859258A2}"/>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B8A4AFC9-47D2-4940-B4AB-10174CE94EA0}"/>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4">
                  <a:extLst>
                    <a:ext uri="{FF2B5EF4-FFF2-40B4-BE49-F238E27FC236}">
                      <a16:creationId xmlns:a16="http://schemas.microsoft.com/office/drawing/2014/main" id="{0CDF45C1-0112-4929-9A8F-E2910C83D777}"/>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 name="Group 3">
              <a:extLst>
                <a:ext uri="{FF2B5EF4-FFF2-40B4-BE49-F238E27FC236}">
                  <a16:creationId xmlns:a16="http://schemas.microsoft.com/office/drawing/2014/main" id="{3E558485-BA8D-4522-B138-5619E1B7E622}"/>
                </a:ext>
              </a:extLst>
            </p:cNvPr>
            <p:cNvGrpSpPr/>
            <p:nvPr/>
          </p:nvGrpSpPr>
          <p:grpSpPr>
            <a:xfrm>
              <a:off x="480888" y="107934"/>
              <a:ext cx="11248387" cy="365762"/>
              <a:chOff x="543202" y="35163"/>
              <a:chExt cx="11248387" cy="365762"/>
            </a:xfrm>
          </p:grpSpPr>
          <p:grpSp>
            <p:nvGrpSpPr>
              <p:cNvPr id="47" name="Group 46">
                <a:extLst>
                  <a:ext uri="{FF2B5EF4-FFF2-40B4-BE49-F238E27FC236}">
                    <a16:creationId xmlns:a16="http://schemas.microsoft.com/office/drawing/2014/main" id="{7C7589DC-45A8-4981-9B52-A2D19194D95F}"/>
                  </a:ext>
                </a:extLst>
              </p:cNvPr>
              <p:cNvGrpSpPr/>
              <p:nvPr/>
            </p:nvGrpSpPr>
            <p:grpSpPr>
              <a:xfrm>
                <a:off x="543202" y="76738"/>
                <a:ext cx="3165230" cy="323557"/>
                <a:chOff x="4304714" y="1209821"/>
                <a:chExt cx="3165230" cy="323557"/>
              </a:xfrm>
            </p:grpSpPr>
            <p:sp>
              <p:nvSpPr>
                <p:cNvPr id="70" name="Rectangle 4">
                  <a:extLst>
                    <a:ext uri="{FF2B5EF4-FFF2-40B4-BE49-F238E27FC236}">
                      <a16:creationId xmlns:a16="http://schemas.microsoft.com/office/drawing/2014/main" id="{BE55949D-DB67-41E3-8BD0-31FC5175B99F}"/>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a:extLst>
                    <a:ext uri="{FF2B5EF4-FFF2-40B4-BE49-F238E27FC236}">
                      <a16:creationId xmlns:a16="http://schemas.microsoft.com/office/drawing/2014/main" id="{81167CA5-720A-4F38-8E05-194A5217AE11}"/>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a:extLst>
                    <a:ext uri="{FF2B5EF4-FFF2-40B4-BE49-F238E27FC236}">
                      <a16:creationId xmlns:a16="http://schemas.microsoft.com/office/drawing/2014/main" id="{296C41B3-329A-4A05-BD5E-741EC9545B8A}"/>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3" name="Isosceles Triangle 72">
                  <a:extLst>
                    <a:ext uri="{FF2B5EF4-FFF2-40B4-BE49-F238E27FC236}">
                      <a16:creationId xmlns:a16="http://schemas.microsoft.com/office/drawing/2014/main" id="{165A85A8-5EEC-4AB0-AF0C-AA6BAB011164}"/>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4">
                  <a:extLst>
                    <a:ext uri="{FF2B5EF4-FFF2-40B4-BE49-F238E27FC236}">
                      <a16:creationId xmlns:a16="http://schemas.microsoft.com/office/drawing/2014/main" id="{3377B39E-35DB-4D4D-BDBF-375328AEBFE8}"/>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849F26E-7360-48C3-A0F8-84E99A951811}"/>
                  </a:ext>
                </a:extLst>
              </p:cNvPr>
              <p:cNvGrpSpPr/>
              <p:nvPr/>
            </p:nvGrpSpPr>
            <p:grpSpPr>
              <a:xfrm>
                <a:off x="4523605" y="55951"/>
                <a:ext cx="3165230" cy="323557"/>
                <a:chOff x="4304714" y="1209821"/>
                <a:chExt cx="3165230" cy="323557"/>
              </a:xfrm>
            </p:grpSpPr>
            <p:sp>
              <p:nvSpPr>
                <p:cNvPr id="65" name="Rectangle 4">
                  <a:extLst>
                    <a:ext uri="{FF2B5EF4-FFF2-40B4-BE49-F238E27FC236}">
                      <a16:creationId xmlns:a16="http://schemas.microsoft.com/office/drawing/2014/main" id="{D56F0DD3-0D13-4072-A068-C8273B8542FC}"/>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a:extLst>
                    <a:ext uri="{FF2B5EF4-FFF2-40B4-BE49-F238E27FC236}">
                      <a16:creationId xmlns:a16="http://schemas.microsoft.com/office/drawing/2014/main" id="{58BBE1EB-6B92-45C0-AFFF-B0713531B638}"/>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a:extLst>
                    <a:ext uri="{FF2B5EF4-FFF2-40B4-BE49-F238E27FC236}">
                      <a16:creationId xmlns:a16="http://schemas.microsoft.com/office/drawing/2014/main" id="{927F48D5-D465-4457-BFC5-AD21D8FB3549}"/>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8" name="Isosceles Triangle 67">
                  <a:extLst>
                    <a:ext uri="{FF2B5EF4-FFF2-40B4-BE49-F238E27FC236}">
                      <a16:creationId xmlns:a16="http://schemas.microsoft.com/office/drawing/2014/main" id="{989A5461-2A70-46A7-BAF6-4DCADA739172}"/>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4">
                  <a:extLst>
                    <a:ext uri="{FF2B5EF4-FFF2-40B4-BE49-F238E27FC236}">
                      <a16:creationId xmlns:a16="http://schemas.microsoft.com/office/drawing/2014/main" id="{D393773C-36AC-4997-A133-CF3DE3D088D9}"/>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342D5BF4-C5BD-489A-9B51-5BF204653B42}"/>
                  </a:ext>
                </a:extLst>
              </p:cNvPr>
              <p:cNvGrpSpPr/>
              <p:nvPr/>
            </p:nvGrpSpPr>
            <p:grpSpPr>
              <a:xfrm>
                <a:off x="8626359" y="77368"/>
                <a:ext cx="3165230" cy="323557"/>
                <a:chOff x="4304714" y="1209821"/>
                <a:chExt cx="3165230" cy="323557"/>
              </a:xfrm>
            </p:grpSpPr>
            <p:sp>
              <p:nvSpPr>
                <p:cNvPr id="60" name="Rectangle 4">
                  <a:extLst>
                    <a:ext uri="{FF2B5EF4-FFF2-40B4-BE49-F238E27FC236}">
                      <a16:creationId xmlns:a16="http://schemas.microsoft.com/office/drawing/2014/main" id="{BC2B1041-EC19-4FF8-A3A4-E31C693B907F}"/>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60">
                  <a:extLst>
                    <a:ext uri="{FF2B5EF4-FFF2-40B4-BE49-F238E27FC236}">
                      <a16:creationId xmlns:a16="http://schemas.microsoft.com/office/drawing/2014/main" id="{FE8B3C09-04F4-41E3-8D1F-818C276E4895}"/>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a:extLst>
                    <a:ext uri="{FF2B5EF4-FFF2-40B4-BE49-F238E27FC236}">
                      <a16:creationId xmlns:a16="http://schemas.microsoft.com/office/drawing/2014/main" id="{DA0F30B3-E912-42CE-9319-5281A22E78A4}"/>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3" name="Isosceles Triangle 62">
                  <a:extLst>
                    <a:ext uri="{FF2B5EF4-FFF2-40B4-BE49-F238E27FC236}">
                      <a16:creationId xmlns:a16="http://schemas.microsoft.com/office/drawing/2014/main" id="{6629FD59-6615-44CF-9C4B-CB85ADC0690D}"/>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4">
                  <a:extLst>
                    <a:ext uri="{FF2B5EF4-FFF2-40B4-BE49-F238E27FC236}">
                      <a16:creationId xmlns:a16="http://schemas.microsoft.com/office/drawing/2014/main" id="{7F10F41A-08E7-45DB-80A5-4DBE318ECDCF}"/>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C5BAE2CC-7C23-4F43-B1CA-47343D5DDAFE}"/>
                  </a:ext>
                </a:extLst>
              </p:cNvPr>
              <p:cNvGrpSpPr/>
              <p:nvPr/>
            </p:nvGrpSpPr>
            <p:grpSpPr>
              <a:xfrm>
                <a:off x="3765125" y="55950"/>
                <a:ext cx="724487" cy="344345"/>
                <a:chOff x="4620057" y="3105444"/>
                <a:chExt cx="724487" cy="344345"/>
              </a:xfrm>
            </p:grpSpPr>
            <p:grpSp>
              <p:nvGrpSpPr>
                <p:cNvPr id="56" name="Group 55">
                  <a:extLst>
                    <a:ext uri="{FF2B5EF4-FFF2-40B4-BE49-F238E27FC236}">
                      <a16:creationId xmlns:a16="http://schemas.microsoft.com/office/drawing/2014/main" id="{ABB5EBCD-3763-4BF7-83D7-985988327B9D}"/>
                    </a:ext>
                  </a:extLst>
                </p:cNvPr>
                <p:cNvGrpSpPr/>
                <p:nvPr/>
              </p:nvGrpSpPr>
              <p:grpSpPr>
                <a:xfrm>
                  <a:off x="4620057" y="3126233"/>
                  <a:ext cx="724487" cy="323556"/>
                  <a:chOff x="1671539" y="2422492"/>
                  <a:chExt cx="724487" cy="323556"/>
                </a:xfrm>
              </p:grpSpPr>
              <p:sp>
                <p:nvSpPr>
                  <p:cNvPr id="58" name="Isosceles Triangle 57">
                    <a:extLst>
                      <a:ext uri="{FF2B5EF4-FFF2-40B4-BE49-F238E27FC236}">
                        <a16:creationId xmlns:a16="http://schemas.microsoft.com/office/drawing/2014/main" id="{F333E4E9-7D5C-48D9-83BB-5E9685F952F8}"/>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a:extLst>
                      <a:ext uri="{FF2B5EF4-FFF2-40B4-BE49-F238E27FC236}">
                        <a16:creationId xmlns:a16="http://schemas.microsoft.com/office/drawing/2014/main" id="{D75266FB-3AF3-4F57-A142-4B8BBD05748E}"/>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Isosceles Triangle 56">
                  <a:extLst>
                    <a:ext uri="{FF2B5EF4-FFF2-40B4-BE49-F238E27FC236}">
                      <a16:creationId xmlns:a16="http://schemas.microsoft.com/office/drawing/2014/main" id="{45BD9296-887E-47C1-A483-5B9791CF66B7}"/>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61BE6432-477A-48D2-9775-26E3D9132D3F}"/>
                  </a:ext>
                </a:extLst>
              </p:cNvPr>
              <p:cNvGrpSpPr/>
              <p:nvPr/>
            </p:nvGrpSpPr>
            <p:grpSpPr>
              <a:xfrm>
                <a:off x="7822478" y="35163"/>
                <a:ext cx="724487" cy="344345"/>
                <a:chOff x="4620057" y="3105444"/>
                <a:chExt cx="724487" cy="344345"/>
              </a:xfrm>
            </p:grpSpPr>
            <p:grpSp>
              <p:nvGrpSpPr>
                <p:cNvPr id="52" name="Group 51">
                  <a:extLst>
                    <a:ext uri="{FF2B5EF4-FFF2-40B4-BE49-F238E27FC236}">
                      <a16:creationId xmlns:a16="http://schemas.microsoft.com/office/drawing/2014/main" id="{3E9F56A4-942C-44F0-93A6-84721C25DF16}"/>
                    </a:ext>
                  </a:extLst>
                </p:cNvPr>
                <p:cNvGrpSpPr/>
                <p:nvPr/>
              </p:nvGrpSpPr>
              <p:grpSpPr>
                <a:xfrm>
                  <a:off x="4620057" y="3126233"/>
                  <a:ext cx="724487" cy="323556"/>
                  <a:chOff x="1671539" y="2422492"/>
                  <a:chExt cx="724487" cy="323556"/>
                </a:xfrm>
              </p:grpSpPr>
              <p:sp>
                <p:nvSpPr>
                  <p:cNvPr id="54" name="Isosceles Triangle 53">
                    <a:extLst>
                      <a:ext uri="{FF2B5EF4-FFF2-40B4-BE49-F238E27FC236}">
                        <a16:creationId xmlns:a16="http://schemas.microsoft.com/office/drawing/2014/main" id="{876EB748-EAD0-429A-A927-C6E9FC40C92C}"/>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a:extLst>
                      <a:ext uri="{FF2B5EF4-FFF2-40B4-BE49-F238E27FC236}">
                        <a16:creationId xmlns:a16="http://schemas.microsoft.com/office/drawing/2014/main" id="{87882D47-4509-4A4B-A717-E915D42C3E56}"/>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Isosceles Triangle 52">
                  <a:extLst>
                    <a:ext uri="{FF2B5EF4-FFF2-40B4-BE49-F238E27FC236}">
                      <a16:creationId xmlns:a16="http://schemas.microsoft.com/office/drawing/2014/main" id="{FCCFC39E-C650-4015-803D-5E0CDCC37BFA}"/>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91FF4C47-CA06-4BDF-8A8B-D049AEA8B00B}"/>
                </a:ext>
              </a:extLst>
            </p:cNvPr>
            <p:cNvGrpSpPr/>
            <p:nvPr/>
          </p:nvGrpSpPr>
          <p:grpSpPr>
            <a:xfrm>
              <a:off x="460784" y="6423385"/>
              <a:ext cx="11248387" cy="365762"/>
              <a:chOff x="543202" y="35163"/>
              <a:chExt cx="11248387" cy="365762"/>
            </a:xfrm>
          </p:grpSpPr>
          <p:grpSp>
            <p:nvGrpSpPr>
              <p:cNvPr id="19" name="Group 18">
                <a:extLst>
                  <a:ext uri="{FF2B5EF4-FFF2-40B4-BE49-F238E27FC236}">
                    <a16:creationId xmlns:a16="http://schemas.microsoft.com/office/drawing/2014/main" id="{04BEBDC5-4C01-41FF-9E14-555F1F3B92FC}"/>
                  </a:ext>
                </a:extLst>
              </p:cNvPr>
              <p:cNvGrpSpPr/>
              <p:nvPr/>
            </p:nvGrpSpPr>
            <p:grpSpPr>
              <a:xfrm>
                <a:off x="543202" y="76738"/>
                <a:ext cx="3165230" cy="323557"/>
                <a:chOff x="4304714" y="1209821"/>
                <a:chExt cx="3165230" cy="323557"/>
              </a:xfrm>
            </p:grpSpPr>
            <p:sp>
              <p:nvSpPr>
                <p:cNvPr id="42" name="Rectangle 4">
                  <a:extLst>
                    <a:ext uri="{FF2B5EF4-FFF2-40B4-BE49-F238E27FC236}">
                      <a16:creationId xmlns:a16="http://schemas.microsoft.com/office/drawing/2014/main" id="{D1A1A594-5A09-47D1-85FC-59146B354C4E}"/>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a:extLst>
                    <a:ext uri="{FF2B5EF4-FFF2-40B4-BE49-F238E27FC236}">
                      <a16:creationId xmlns:a16="http://schemas.microsoft.com/office/drawing/2014/main" id="{E32DA0B0-1010-44AF-B391-42E854559679}"/>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EC1EF521-4D30-489F-8A52-A2E89E893149}"/>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id="{836AB7EC-FBE9-4A79-9DCA-AF3E95E3A2E7}"/>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
                  <a:extLst>
                    <a:ext uri="{FF2B5EF4-FFF2-40B4-BE49-F238E27FC236}">
                      <a16:creationId xmlns:a16="http://schemas.microsoft.com/office/drawing/2014/main" id="{5FEDD0F3-018D-4AB0-B091-F397DEF25BA7}"/>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924E113D-2E8B-4115-8589-56C721833292}"/>
                  </a:ext>
                </a:extLst>
              </p:cNvPr>
              <p:cNvGrpSpPr/>
              <p:nvPr/>
            </p:nvGrpSpPr>
            <p:grpSpPr>
              <a:xfrm>
                <a:off x="4523605" y="55951"/>
                <a:ext cx="3165230" cy="323557"/>
                <a:chOff x="4304714" y="1209821"/>
                <a:chExt cx="3165230" cy="323557"/>
              </a:xfrm>
            </p:grpSpPr>
            <p:sp>
              <p:nvSpPr>
                <p:cNvPr id="37" name="Rectangle 4">
                  <a:extLst>
                    <a:ext uri="{FF2B5EF4-FFF2-40B4-BE49-F238E27FC236}">
                      <a16:creationId xmlns:a16="http://schemas.microsoft.com/office/drawing/2014/main" id="{E34EF711-3873-405C-839E-A137A1C28E7D}"/>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8F544852-55DC-4FA9-AD89-75AE68E4A626}"/>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5415BD11-4BA5-4812-8211-A4E3696134ED}"/>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5AE65160-D6DD-409C-B2B4-5378952F3970}"/>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
                  <a:extLst>
                    <a:ext uri="{FF2B5EF4-FFF2-40B4-BE49-F238E27FC236}">
                      <a16:creationId xmlns:a16="http://schemas.microsoft.com/office/drawing/2014/main" id="{505C3269-DA4F-4304-A759-03C3009FBE1C}"/>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A765C71A-8734-4825-8C3E-52601BB700B4}"/>
                  </a:ext>
                </a:extLst>
              </p:cNvPr>
              <p:cNvGrpSpPr/>
              <p:nvPr/>
            </p:nvGrpSpPr>
            <p:grpSpPr>
              <a:xfrm>
                <a:off x="8626359" y="77368"/>
                <a:ext cx="3165230" cy="323557"/>
                <a:chOff x="4304714" y="1209821"/>
                <a:chExt cx="3165230" cy="323557"/>
              </a:xfrm>
            </p:grpSpPr>
            <p:sp>
              <p:nvSpPr>
                <p:cNvPr id="32" name="Rectangle 4">
                  <a:extLst>
                    <a:ext uri="{FF2B5EF4-FFF2-40B4-BE49-F238E27FC236}">
                      <a16:creationId xmlns:a16="http://schemas.microsoft.com/office/drawing/2014/main" id="{0F6B4012-8BB3-419C-83F3-9F2CA6ECED2E}"/>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F7017425-91B1-4DDF-BECA-B6E4F1E85254}"/>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5696FC14-154C-40A4-A1BE-89827806720C}"/>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B2992831-190A-4DBA-A10C-896299FDAD8D}"/>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4">
                  <a:extLst>
                    <a:ext uri="{FF2B5EF4-FFF2-40B4-BE49-F238E27FC236}">
                      <a16:creationId xmlns:a16="http://schemas.microsoft.com/office/drawing/2014/main" id="{30FA5C94-2355-408C-92A6-FA7F289F331F}"/>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181BB749-D902-48C2-9FC0-261046247A02}"/>
                  </a:ext>
                </a:extLst>
              </p:cNvPr>
              <p:cNvGrpSpPr/>
              <p:nvPr/>
            </p:nvGrpSpPr>
            <p:grpSpPr>
              <a:xfrm>
                <a:off x="3765125" y="55950"/>
                <a:ext cx="724487" cy="344345"/>
                <a:chOff x="4620057" y="3105444"/>
                <a:chExt cx="724487" cy="344345"/>
              </a:xfrm>
            </p:grpSpPr>
            <p:grpSp>
              <p:nvGrpSpPr>
                <p:cNvPr id="28" name="Group 27">
                  <a:extLst>
                    <a:ext uri="{FF2B5EF4-FFF2-40B4-BE49-F238E27FC236}">
                      <a16:creationId xmlns:a16="http://schemas.microsoft.com/office/drawing/2014/main" id="{0FE6BD71-7F59-4356-84D7-318B26142881}"/>
                    </a:ext>
                  </a:extLst>
                </p:cNvPr>
                <p:cNvGrpSpPr/>
                <p:nvPr/>
              </p:nvGrpSpPr>
              <p:grpSpPr>
                <a:xfrm>
                  <a:off x="4620057" y="3126233"/>
                  <a:ext cx="724487" cy="323556"/>
                  <a:chOff x="1671539" y="2422492"/>
                  <a:chExt cx="724487" cy="323556"/>
                </a:xfrm>
              </p:grpSpPr>
              <p:sp>
                <p:nvSpPr>
                  <p:cNvPr id="30" name="Isosceles Triangle 29">
                    <a:extLst>
                      <a:ext uri="{FF2B5EF4-FFF2-40B4-BE49-F238E27FC236}">
                        <a16:creationId xmlns:a16="http://schemas.microsoft.com/office/drawing/2014/main" id="{27A4861C-97F9-4539-B3EB-6691EF03B61E}"/>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D0944C46-D304-4EF1-BEC9-A547327320B4}"/>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Isosceles Triangle 28">
                  <a:extLst>
                    <a:ext uri="{FF2B5EF4-FFF2-40B4-BE49-F238E27FC236}">
                      <a16:creationId xmlns:a16="http://schemas.microsoft.com/office/drawing/2014/main" id="{1C008ABA-4DD0-4FF0-B21F-8A6E2E884AD1}"/>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DE78D8B-FA08-4A49-AEA3-8ACB6A129471}"/>
                  </a:ext>
                </a:extLst>
              </p:cNvPr>
              <p:cNvGrpSpPr/>
              <p:nvPr/>
            </p:nvGrpSpPr>
            <p:grpSpPr>
              <a:xfrm>
                <a:off x="7822478" y="35163"/>
                <a:ext cx="724487" cy="344345"/>
                <a:chOff x="4620057" y="3105444"/>
                <a:chExt cx="724487" cy="344345"/>
              </a:xfrm>
            </p:grpSpPr>
            <p:grpSp>
              <p:nvGrpSpPr>
                <p:cNvPr id="24" name="Group 23">
                  <a:extLst>
                    <a:ext uri="{FF2B5EF4-FFF2-40B4-BE49-F238E27FC236}">
                      <a16:creationId xmlns:a16="http://schemas.microsoft.com/office/drawing/2014/main" id="{E204ED20-C85D-4D71-B79A-D78B79AE7F74}"/>
                    </a:ext>
                  </a:extLst>
                </p:cNvPr>
                <p:cNvGrpSpPr/>
                <p:nvPr/>
              </p:nvGrpSpPr>
              <p:grpSpPr>
                <a:xfrm>
                  <a:off x="4620057" y="3126233"/>
                  <a:ext cx="724487" cy="323556"/>
                  <a:chOff x="1671539" y="2422492"/>
                  <a:chExt cx="724487" cy="323556"/>
                </a:xfrm>
              </p:grpSpPr>
              <p:sp>
                <p:nvSpPr>
                  <p:cNvPr id="26" name="Isosceles Triangle 25">
                    <a:extLst>
                      <a:ext uri="{FF2B5EF4-FFF2-40B4-BE49-F238E27FC236}">
                        <a16:creationId xmlns:a16="http://schemas.microsoft.com/office/drawing/2014/main" id="{F46EEF15-A24F-4250-82F8-3BDCD9E4F2DB}"/>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DAF81FEC-4CE8-4E9C-A8A3-2292A5CBBE1C}"/>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Isosceles Triangle 24">
                  <a:extLst>
                    <a:ext uri="{FF2B5EF4-FFF2-40B4-BE49-F238E27FC236}">
                      <a16:creationId xmlns:a16="http://schemas.microsoft.com/office/drawing/2014/main" id="{4C7C778B-755A-4FC8-953B-60B998E20350}"/>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D759A16E-B20A-4CA5-9E64-3D5008D524D0}"/>
                </a:ext>
              </a:extLst>
            </p:cNvPr>
            <p:cNvGrpSpPr/>
            <p:nvPr/>
          </p:nvGrpSpPr>
          <p:grpSpPr>
            <a:xfrm>
              <a:off x="95075" y="149508"/>
              <a:ext cx="354564" cy="6639008"/>
              <a:chOff x="11801136" y="222738"/>
              <a:chExt cx="323557" cy="6475832"/>
            </a:xfrm>
          </p:grpSpPr>
          <p:grpSp>
            <p:nvGrpSpPr>
              <p:cNvPr id="7" name="Group 6">
                <a:extLst>
                  <a:ext uri="{FF2B5EF4-FFF2-40B4-BE49-F238E27FC236}">
                    <a16:creationId xmlns:a16="http://schemas.microsoft.com/office/drawing/2014/main" id="{3CC652FA-8408-4DE8-9C9E-54E9002BD42B}"/>
                  </a:ext>
                </a:extLst>
              </p:cNvPr>
              <p:cNvGrpSpPr/>
              <p:nvPr/>
            </p:nvGrpSpPr>
            <p:grpSpPr>
              <a:xfrm rot="5400000">
                <a:off x="10380300" y="4954176"/>
                <a:ext cx="3165230" cy="323557"/>
                <a:chOff x="4304714" y="1209821"/>
                <a:chExt cx="3165230" cy="323557"/>
              </a:xfrm>
            </p:grpSpPr>
            <p:sp>
              <p:nvSpPr>
                <p:cNvPr id="14" name="Rectangle 4">
                  <a:extLst>
                    <a:ext uri="{FF2B5EF4-FFF2-40B4-BE49-F238E27FC236}">
                      <a16:creationId xmlns:a16="http://schemas.microsoft.com/office/drawing/2014/main" id="{F5210090-B5D0-443B-BEC0-05CA0A313EFD}"/>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449183AB-8DF4-4463-ACF9-E098841C0A61}"/>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DEC90C0D-AF8B-4377-B530-FEEAA4370B68}"/>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FFD6C90D-F969-4C5A-856C-09859CA4434A}"/>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4">
                  <a:extLst>
                    <a:ext uri="{FF2B5EF4-FFF2-40B4-BE49-F238E27FC236}">
                      <a16:creationId xmlns:a16="http://schemas.microsoft.com/office/drawing/2014/main" id="{C23974E1-A507-41C5-80EF-0366A56C2F0B}"/>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852D9095-74A5-4171-9440-BF6565F970F3}"/>
                  </a:ext>
                </a:extLst>
              </p:cNvPr>
              <p:cNvGrpSpPr/>
              <p:nvPr/>
            </p:nvGrpSpPr>
            <p:grpSpPr>
              <a:xfrm rot="5400000">
                <a:off x="10380300" y="1643574"/>
                <a:ext cx="3165230" cy="323557"/>
                <a:chOff x="4304714" y="1209821"/>
                <a:chExt cx="3165230" cy="323557"/>
              </a:xfrm>
            </p:grpSpPr>
            <p:sp>
              <p:nvSpPr>
                <p:cNvPr id="9" name="Rectangle 4">
                  <a:extLst>
                    <a:ext uri="{FF2B5EF4-FFF2-40B4-BE49-F238E27FC236}">
                      <a16:creationId xmlns:a16="http://schemas.microsoft.com/office/drawing/2014/main" id="{088EA419-8AF2-4A8F-9AF9-970E2B52233E}"/>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371123B2-57F1-4373-9C65-3D6069913602}"/>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06284F3A-C331-4D88-9636-D78E40274C7E}"/>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90C1DE4F-E9DA-41B0-9E66-A8E03B858072}"/>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4">
                  <a:extLst>
                    <a:ext uri="{FF2B5EF4-FFF2-40B4-BE49-F238E27FC236}">
                      <a16:creationId xmlns:a16="http://schemas.microsoft.com/office/drawing/2014/main" id="{2296EE4B-006B-4367-8251-EF5E1717894D}"/>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87" name="TextBox 86">
            <a:extLst>
              <a:ext uri="{FF2B5EF4-FFF2-40B4-BE49-F238E27FC236}">
                <a16:creationId xmlns:a16="http://schemas.microsoft.com/office/drawing/2014/main" id="{A2323DB8-45C0-4D1A-B122-61E9AE925D90}"/>
              </a:ext>
            </a:extLst>
          </p:cNvPr>
          <p:cNvSpPr txBox="1"/>
          <p:nvPr/>
        </p:nvSpPr>
        <p:spPr>
          <a:xfrm>
            <a:off x="6484458" y="582208"/>
            <a:ext cx="2509144" cy="323557"/>
          </a:xfrm>
          <a:prstGeom prst="rect">
            <a:avLst/>
          </a:prstGeom>
          <a:noFill/>
        </p:spPr>
        <p:txBody>
          <a:bodyPr wrap="square" rtlCol="0">
            <a:prstTxWarp prst="textPlain">
              <a:avLst/>
            </a:prstTxWarp>
            <a:spAutoFit/>
          </a:bodyPr>
          <a:lstStyle/>
          <a:p>
            <a:r>
              <a:rPr lang="bn-BD" sz="2800">
                <a:latin typeface="NikoshBAN" panose="02000000000000000000" pitchFamily="2" charset="0"/>
                <a:cs typeface="NikoshBAN" panose="02000000000000000000" pitchFamily="2" charset="0"/>
              </a:rPr>
              <a:t>(ঙ)মাকড়ঃ</a:t>
            </a:r>
            <a:endParaRPr lang="en-US" sz="2800">
              <a:latin typeface="NikoshBAN" panose="02000000000000000000" pitchFamily="2" charset="0"/>
              <a:cs typeface="NikoshBAN" panose="02000000000000000000" pitchFamily="2" charset="0"/>
            </a:endParaRPr>
          </a:p>
        </p:txBody>
      </p:sp>
      <p:sp>
        <p:nvSpPr>
          <p:cNvPr id="88" name="TextBox 87">
            <a:extLst>
              <a:ext uri="{FF2B5EF4-FFF2-40B4-BE49-F238E27FC236}">
                <a16:creationId xmlns:a16="http://schemas.microsoft.com/office/drawing/2014/main" id="{75B2BAAF-476E-42D0-81D3-92BA4ABBA472}"/>
              </a:ext>
            </a:extLst>
          </p:cNvPr>
          <p:cNvSpPr txBox="1"/>
          <p:nvPr/>
        </p:nvSpPr>
        <p:spPr>
          <a:xfrm>
            <a:off x="5960497" y="1236774"/>
            <a:ext cx="5357419" cy="4893647"/>
          </a:xfrm>
          <a:prstGeom prst="rect">
            <a:avLst/>
          </a:prstGeom>
          <a:noFill/>
          <a:ln w="38100">
            <a:solidFill>
              <a:schemeClr val="tx1"/>
            </a:solidFill>
          </a:ln>
        </p:spPr>
        <p:txBody>
          <a:bodyPr wrap="square" rtlCol="0">
            <a:spAutoFit/>
          </a:bodyPr>
          <a:lstStyle/>
          <a:p>
            <a:pPr algn="just"/>
            <a:r>
              <a:rPr lang="bn-BD" sz="2800">
                <a:latin typeface="NikoshBAN" panose="02000000000000000000" pitchFamily="2" charset="0"/>
                <a:cs typeface="NikoshBAN" panose="02000000000000000000" pitchFamily="2" charset="0"/>
              </a:rPr>
              <a:t>পাট ক্ষেতে দুই ধরনের মাকড় দেখা যায়। যথা-হলদে ও লাল মাকড়।</a:t>
            </a:r>
          </a:p>
          <a:p>
            <a:pPr algn="just"/>
            <a:r>
              <a:rPr lang="bn-BD" sz="3200">
                <a:latin typeface="NikoshBAN" panose="02000000000000000000" pitchFamily="2" charset="0"/>
                <a:cs typeface="NikoshBAN" panose="02000000000000000000" pitchFamily="2" charset="0"/>
              </a:rPr>
              <a:t>লক্ষণঃ</a:t>
            </a:r>
          </a:p>
          <a:p>
            <a:pPr algn="just"/>
            <a:r>
              <a:rPr lang="bn-BD" sz="2800">
                <a:latin typeface="NikoshBAN" panose="02000000000000000000" pitchFamily="2" charset="0"/>
                <a:cs typeface="NikoshBAN" panose="02000000000000000000" pitchFamily="2" charset="0"/>
              </a:rPr>
              <a:t>হলদে মাকড় কচি পাতায় আক্রমণ করে পাতার রস চুষে খায়।এতে কচি পাতা গুলো কুঁকড়ে যায় এবং পাতার রং তামাটে হয়ে যায়। হলদে মাকড় ফুলের কুঁড়িকেও আক্রমণ করে। ফলে কুঁড়ি ফুটতে পারে না। ফুলের পাপড়ির রং হলদে থেকে কালচে রঙের হয়ে যায় ও ঝড়ে পড়ে। এতে বীজের ফলনও কম হয়। লাল মাকড় একটু নিচের পাতা আক্রমণ করে।</a:t>
            </a:r>
          </a:p>
        </p:txBody>
      </p:sp>
      <p:pic>
        <p:nvPicPr>
          <p:cNvPr id="90" name="Picture 89">
            <a:extLst>
              <a:ext uri="{FF2B5EF4-FFF2-40B4-BE49-F238E27FC236}">
                <a16:creationId xmlns:a16="http://schemas.microsoft.com/office/drawing/2014/main" id="{DFD6ED47-0547-4827-A375-51675280E3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049" y="743986"/>
            <a:ext cx="4686300" cy="5534288"/>
          </a:xfrm>
          <a:prstGeom prst="rect">
            <a:avLst/>
          </a:prstGeom>
        </p:spPr>
      </p:pic>
      <p:sp>
        <p:nvSpPr>
          <p:cNvPr id="93" name="TextBox 92">
            <a:extLst>
              <a:ext uri="{FF2B5EF4-FFF2-40B4-BE49-F238E27FC236}">
                <a16:creationId xmlns:a16="http://schemas.microsoft.com/office/drawing/2014/main" id="{A6BCCFB6-0C30-4C2E-B7E8-F20C534F8CC8}"/>
              </a:ext>
            </a:extLst>
          </p:cNvPr>
          <p:cNvSpPr txBox="1"/>
          <p:nvPr/>
        </p:nvSpPr>
        <p:spPr>
          <a:xfrm>
            <a:off x="5876090" y="1888969"/>
            <a:ext cx="5547178" cy="3170099"/>
          </a:xfrm>
          <a:prstGeom prst="rect">
            <a:avLst/>
          </a:prstGeom>
          <a:noFill/>
          <a:ln w="38100">
            <a:solidFill>
              <a:schemeClr val="tx1"/>
            </a:solidFill>
          </a:ln>
        </p:spPr>
        <p:txBody>
          <a:bodyPr wrap="square" rtlCol="0">
            <a:spAutoFit/>
          </a:bodyPr>
          <a:lstStyle/>
          <a:p>
            <a:pPr algn="just"/>
            <a:r>
              <a:rPr lang="bn-BD" sz="3200">
                <a:latin typeface="NikoshBAN" panose="02000000000000000000" pitchFamily="2" charset="0"/>
                <a:cs typeface="NikoshBAN" panose="02000000000000000000" pitchFamily="2" charset="0"/>
              </a:rPr>
              <a:t>দমণ পদ্ধতিঃ</a:t>
            </a:r>
          </a:p>
          <a:p>
            <a:pPr marL="457200" indent="-457200" algn="just">
              <a:buFont typeface="Arial" panose="020B0604020202020204" pitchFamily="34" charset="0"/>
              <a:buChar char="•"/>
            </a:pPr>
            <a:r>
              <a:rPr lang="bn-BD" sz="2800">
                <a:latin typeface="NikoshBAN" panose="02000000000000000000" pitchFamily="2" charset="0"/>
                <a:cs typeface="NikoshBAN" panose="02000000000000000000" pitchFamily="2" charset="0"/>
              </a:rPr>
              <a:t>চুন ও গন্ধক ১</a:t>
            </a:r>
            <a:r>
              <a:rPr lang="bn-BD" sz="2800">
                <a:latin typeface="Times New Roman" panose="02020603050405020304" pitchFamily="18" charset="0"/>
                <a:ea typeface="Yu Gothic UI Semilight" panose="020B0400000000000000" pitchFamily="34" charset="-128"/>
                <a:cs typeface="NikoshBAN" panose="02000000000000000000" pitchFamily="2" charset="0"/>
              </a:rPr>
              <a:t>:২ অনুপাতে পানির সাথে মিশিয়ে আক্রান্ত পাটক্ষেতে ছিটাতে হবে।</a:t>
            </a:r>
          </a:p>
          <a:p>
            <a:pPr marL="457200" indent="-457200" algn="just">
              <a:buFont typeface="Arial" panose="020B0604020202020204" pitchFamily="34" charset="0"/>
              <a:buChar char="•"/>
            </a:pPr>
            <a:r>
              <a:rPr lang="bn-BD" sz="2800">
                <a:latin typeface="Times New Roman" panose="02020603050405020304" pitchFamily="18" charset="0"/>
                <a:ea typeface="Yu Gothic UI Semilight" panose="020B0400000000000000" pitchFamily="34" charset="-128"/>
                <a:cs typeface="NikoshBAN" panose="02000000000000000000" pitchFamily="2" charset="0"/>
              </a:rPr>
              <a:t>কাঁচা নিম পাতার রস ২</a:t>
            </a:r>
            <a:r>
              <a:rPr lang="bn-BD" sz="2800">
                <a:latin typeface="Yu Gothic UI Semilight" panose="020B0400000000000000" pitchFamily="34" charset="-128"/>
                <a:ea typeface="Yu Gothic UI Semilight" panose="020B0400000000000000" pitchFamily="34" charset="-128"/>
                <a:cs typeface="NikoshBAN" panose="02000000000000000000" pitchFamily="2" charset="0"/>
              </a:rPr>
              <a:t>:৫ অনুপাতে পানির সাথে মিশিয়ে প্রয়োগ করতে হবে।</a:t>
            </a:r>
          </a:p>
          <a:p>
            <a:pPr marL="457200" indent="-457200" algn="just">
              <a:buFont typeface="Arial" panose="020B0604020202020204" pitchFamily="34" charset="0"/>
              <a:buChar char="•"/>
            </a:pPr>
            <a:r>
              <a:rPr lang="bn-BD" sz="2800">
                <a:latin typeface="Yu Gothic UI Semilight" panose="020B0400000000000000" pitchFamily="34" charset="-128"/>
                <a:ea typeface="Yu Gothic UI Semilight" panose="020B0400000000000000" pitchFamily="34" charset="-128"/>
                <a:cs typeface="NikoshBAN" panose="02000000000000000000" pitchFamily="2" charset="0"/>
              </a:rPr>
              <a:t>নির্ধারিত মাত্রায় রাসায়নিক বালাইনাশক ছিটাতে হবে।</a:t>
            </a:r>
            <a:endParaRPr lang="bn-BD" sz="2800">
              <a:latin typeface="Times New Roman" panose="02020603050405020304" pitchFamily="18" charset="0"/>
              <a:ea typeface="Yu Gothic UI Semilight" panose="020B0400000000000000" pitchFamily="34" charset="-128"/>
              <a:cs typeface="NikoshBAN" panose="02000000000000000000" pitchFamily="2" charset="0"/>
            </a:endParaRPr>
          </a:p>
        </p:txBody>
      </p:sp>
    </p:spTree>
    <p:extLst>
      <p:ext uri="{BB962C8B-B14F-4D97-AF65-F5344CB8AC3E}">
        <p14:creationId xmlns:p14="http://schemas.microsoft.com/office/powerpoint/2010/main" val="11095707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p:cTn id="7" dur="1000" fill="hold"/>
                                        <p:tgtEl>
                                          <p:spTgt spid="90"/>
                                        </p:tgtEl>
                                        <p:attrNameLst>
                                          <p:attrName>ppt_w</p:attrName>
                                        </p:attrNameLst>
                                      </p:cBhvr>
                                      <p:tavLst>
                                        <p:tav tm="0">
                                          <p:val>
                                            <p:fltVal val="0"/>
                                          </p:val>
                                        </p:tav>
                                        <p:tav tm="100000">
                                          <p:val>
                                            <p:strVal val="#ppt_w"/>
                                          </p:val>
                                        </p:tav>
                                      </p:tavLst>
                                    </p:anim>
                                    <p:anim calcmode="lin" valueType="num">
                                      <p:cBhvr>
                                        <p:cTn id="8" dur="1000" fill="hold"/>
                                        <p:tgtEl>
                                          <p:spTgt spid="90"/>
                                        </p:tgtEl>
                                        <p:attrNameLst>
                                          <p:attrName>ppt_h</p:attrName>
                                        </p:attrNameLst>
                                      </p:cBhvr>
                                      <p:tavLst>
                                        <p:tav tm="0">
                                          <p:val>
                                            <p:fltVal val="0"/>
                                          </p:val>
                                        </p:tav>
                                        <p:tav tm="100000">
                                          <p:val>
                                            <p:strVal val="#ppt_h"/>
                                          </p:val>
                                        </p:tav>
                                      </p:tavLst>
                                    </p:anim>
                                    <p:anim calcmode="lin" valueType="num">
                                      <p:cBhvr>
                                        <p:cTn id="9" dur="1000" fill="hold"/>
                                        <p:tgtEl>
                                          <p:spTgt spid="90"/>
                                        </p:tgtEl>
                                        <p:attrNameLst>
                                          <p:attrName>style.rotation</p:attrName>
                                        </p:attrNameLst>
                                      </p:cBhvr>
                                      <p:tavLst>
                                        <p:tav tm="0">
                                          <p:val>
                                            <p:fltVal val="90"/>
                                          </p:val>
                                        </p:tav>
                                        <p:tav tm="100000">
                                          <p:val>
                                            <p:fltVal val="0"/>
                                          </p:val>
                                        </p:tav>
                                      </p:tavLst>
                                    </p:anim>
                                    <p:animEffect transition="in" filter="fade">
                                      <p:cBhvr>
                                        <p:cTn id="10" dur="1000"/>
                                        <p:tgtEl>
                                          <p:spTgt spid="9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wipe(up)">
                                      <p:cBhvr>
                                        <p:cTn id="15" dur="500"/>
                                        <p:tgtEl>
                                          <p:spTgt spid="8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88"/>
                                        </p:tgtEl>
                                        <p:attrNameLst>
                                          <p:attrName>style.visibility</p:attrName>
                                        </p:attrNameLst>
                                      </p:cBhvr>
                                      <p:to>
                                        <p:strVal val="visible"/>
                                      </p:to>
                                    </p:set>
                                    <p:animEffect transition="in" filter="wipe(up)">
                                      <p:cBhvr>
                                        <p:cTn id="20" dur="500"/>
                                        <p:tgtEl>
                                          <p:spTgt spid="8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grpId="1" nodeType="clickEffect">
                                  <p:stCondLst>
                                    <p:cond delay="0"/>
                                  </p:stCondLst>
                                  <p:childTnLst>
                                    <p:anim calcmode="lin" valueType="num">
                                      <p:cBhvr>
                                        <p:cTn id="24" dur="500"/>
                                        <p:tgtEl>
                                          <p:spTgt spid="88"/>
                                        </p:tgtEl>
                                        <p:attrNameLst>
                                          <p:attrName>ppt_w</p:attrName>
                                        </p:attrNameLst>
                                      </p:cBhvr>
                                      <p:tavLst>
                                        <p:tav tm="0">
                                          <p:val>
                                            <p:strVal val="ppt_w"/>
                                          </p:val>
                                        </p:tav>
                                        <p:tav tm="100000">
                                          <p:val>
                                            <p:fltVal val="0"/>
                                          </p:val>
                                        </p:tav>
                                      </p:tavLst>
                                    </p:anim>
                                    <p:anim calcmode="lin" valueType="num">
                                      <p:cBhvr>
                                        <p:cTn id="25" dur="500"/>
                                        <p:tgtEl>
                                          <p:spTgt spid="88"/>
                                        </p:tgtEl>
                                        <p:attrNameLst>
                                          <p:attrName>ppt_h</p:attrName>
                                        </p:attrNameLst>
                                      </p:cBhvr>
                                      <p:tavLst>
                                        <p:tav tm="0">
                                          <p:val>
                                            <p:strVal val="ppt_h"/>
                                          </p:val>
                                        </p:tav>
                                        <p:tav tm="100000">
                                          <p:val>
                                            <p:fltVal val="0"/>
                                          </p:val>
                                        </p:tav>
                                      </p:tavLst>
                                    </p:anim>
                                    <p:animEffect transition="out" filter="fade">
                                      <p:cBhvr>
                                        <p:cTn id="26" dur="500"/>
                                        <p:tgtEl>
                                          <p:spTgt spid="88"/>
                                        </p:tgtEl>
                                      </p:cBhvr>
                                    </p:animEffect>
                                    <p:set>
                                      <p:cBhvr>
                                        <p:cTn id="27" dur="1" fill="hold">
                                          <p:stCondLst>
                                            <p:cond delay="499"/>
                                          </p:stCondLst>
                                        </p:cTn>
                                        <p:tgtEl>
                                          <p:spTgt spid="8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3"/>
                                        </p:tgtEl>
                                        <p:attrNameLst>
                                          <p:attrName>style.visibility</p:attrName>
                                        </p:attrNameLst>
                                      </p:cBhvr>
                                      <p:to>
                                        <p:strVal val="visible"/>
                                      </p:to>
                                    </p:set>
                                    <p:animEffect transition="in" filter="wipe(up)">
                                      <p:cBhvr>
                                        <p:cTn id="32"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animBg="1"/>
      <p:bldP spid="88" grpId="1"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79D5205-AF22-496A-9EAF-9B9177973312}"/>
              </a:ext>
            </a:extLst>
          </p:cNvPr>
          <p:cNvGrpSpPr/>
          <p:nvPr/>
        </p:nvGrpSpPr>
        <p:grpSpPr>
          <a:xfrm>
            <a:off x="95075" y="107934"/>
            <a:ext cx="11976178" cy="6681213"/>
            <a:chOff x="95075" y="107934"/>
            <a:chExt cx="11976178" cy="6681213"/>
          </a:xfrm>
        </p:grpSpPr>
        <p:grpSp>
          <p:nvGrpSpPr>
            <p:cNvPr id="3" name="Group 2">
              <a:extLst>
                <a:ext uri="{FF2B5EF4-FFF2-40B4-BE49-F238E27FC236}">
                  <a16:creationId xmlns:a16="http://schemas.microsoft.com/office/drawing/2014/main" id="{EF9F5582-8C1A-478E-9AC1-F627BD5CE154}"/>
                </a:ext>
              </a:extLst>
            </p:cNvPr>
            <p:cNvGrpSpPr/>
            <p:nvPr/>
          </p:nvGrpSpPr>
          <p:grpSpPr>
            <a:xfrm>
              <a:off x="11716689" y="149508"/>
              <a:ext cx="354564" cy="6639008"/>
              <a:chOff x="11801136" y="222738"/>
              <a:chExt cx="323557" cy="6475832"/>
            </a:xfrm>
          </p:grpSpPr>
          <p:grpSp>
            <p:nvGrpSpPr>
              <p:cNvPr id="75" name="Group 74">
                <a:extLst>
                  <a:ext uri="{FF2B5EF4-FFF2-40B4-BE49-F238E27FC236}">
                    <a16:creationId xmlns:a16="http://schemas.microsoft.com/office/drawing/2014/main" id="{2787C8E0-6226-4C21-A077-A8107F6BC4E3}"/>
                  </a:ext>
                </a:extLst>
              </p:cNvPr>
              <p:cNvGrpSpPr/>
              <p:nvPr/>
            </p:nvGrpSpPr>
            <p:grpSpPr>
              <a:xfrm rot="5400000">
                <a:off x="10380300" y="4954176"/>
                <a:ext cx="3165230" cy="323557"/>
                <a:chOff x="4304714" y="1209821"/>
                <a:chExt cx="3165230" cy="323557"/>
              </a:xfrm>
            </p:grpSpPr>
            <p:sp>
              <p:nvSpPr>
                <p:cNvPr id="82" name="Rectangle 4">
                  <a:extLst>
                    <a:ext uri="{FF2B5EF4-FFF2-40B4-BE49-F238E27FC236}">
                      <a16:creationId xmlns:a16="http://schemas.microsoft.com/office/drawing/2014/main" id="{802FA004-DFBC-4238-AD33-E4D3C13C7810}"/>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Isosceles Triangle 82">
                  <a:extLst>
                    <a:ext uri="{FF2B5EF4-FFF2-40B4-BE49-F238E27FC236}">
                      <a16:creationId xmlns:a16="http://schemas.microsoft.com/office/drawing/2014/main" id="{8DBB9D00-A955-43BA-BA6E-C9506F956141}"/>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Isosceles Triangle 83">
                  <a:extLst>
                    <a:ext uri="{FF2B5EF4-FFF2-40B4-BE49-F238E27FC236}">
                      <a16:creationId xmlns:a16="http://schemas.microsoft.com/office/drawing/2014/main" id="{C32A3FE0-15CC-40D3-B3B6-9E90A726241E}"/>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5" name="Isosceles Triangle 84">
                  <a:extLst>
                    <a:ext uri="{FF2B5EF4-FFF2-40B4-BE49-F238E27FC236}">
                      <a16:creationId xmlns:a16="http://schemas.microsoft.com/office/drawing/2014/main" id="{BB01C0A5-8EBF-4410-8EBA-920AE23B5020}"/>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4">
                  <a:extLst>
                    <a:ext uri="{FF2B5EF4-FFF2-40B4-BE49-F238E27FC236}">
                      <a16:creationId xmlns:a16="http://schemas.microsoft.com/office/drawing/2014/main" id="{1764EDA2-DE3F-4E6C-A33C-BB3C3FE17DDF}"/>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2AD4EF96-4EB3-45CC-84BA-8A34E9D80EBB}"/>
                  </a:ext>
                </a:extLst>
              </p:cNvPr>
              <p:cNvGrpSpPr/>
              <p:nvPr/>
            </p:nvGrpSpPr>
            <p:grpSpPr>
              <a:xfrm rot="5400000">
                <a:off x="10380300" y="1643574"/>
                <a:ext cx="3165230" cy="323557"/>
                <a:chOff x="4304714" y="1209821"/>
                <a:chExt cx="3165230" cy="323557"/>
              </a:xfrm>
            </p:grpSpPr>
            <p:sp>
              <p:nvSpPr>
                <p:cNvPr id="77" name="Rectangle 4">
                  <a:extLst>
                    <a:ext uri="{FF2B5EF4-FFF2-40B4-BE49-F238E27FC236}">
                      <a16:creationId xmlns:a16="http://schemas.microsoft.com/office/drawing/2014/main" id="{B018C2AC-7A31-47CF-9E92-8715B6069ADB}"/>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F6EDD944-33B4-4685-8484-274F31D3F384}"/>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241E23DF-C9DD-4576-B8C0-CBF61D29E3FA}"/>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59A187FB-A20D-420E-BB71-B1E39EB64866}"/>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4">
                  <a:extLst>
                    <a:ext uri="{FF2B5EF4-FFF2-40B4-BE49-F238E27FC236}">
                      <a16:creationId xmlns:a16="http://schemas.microsoft.com/office/drawing/2014/main" id="{B3D472A0-906D-4E50-A116-0FC863ADAD3C}"/>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 name="Group 3">
              <a:extLst>
                <a:ext uri="{FF2B5EF4-FFF2-40B4-BE49-F238E27FC236}">
                  <a16:creationId xmlns:a16="http://schemas.microsoft.com/office/drawing/2014/main" id="{7EE98F03-72A9-4097-8AEA-CC8D8C0B2231}"/>
                </a:ext>
              </a:extLst>
            </p:cNvPr>
            <p:cNvGrpSpPr/>
            <p:nvPr/>
          </p:nvGrpSpPr>
          <p:grpSpPr>
            <a:xfrm>
              <a:off x="480888" y="107934"/>
              <a:ext cx="11248387" cy="365762"/>
              <a:chOff x="543202" y="35163"/>
              <a:chExt cx="11248387" cy="365762"/>
            </a:xfrm>
          </p:grpSpPr>
          <p:grpSp>
            <p:nvGrpSpPr>
              <p:cNvPr id="47" name="Group 46">
                <a:extLst>
                  <a:ext uri="{FF2B5EF4-FFF2-40B4-BE49-F238E27FC236}">
                    <a16:creationId xmlns:a16="http://schemas.microsoft.com/office/drawing/2014/main" id="{9706CEAC-B8C8-4EA1-B331-BD51FF64F822}"/>
                  </a:ext>
                </a:extLst>
              </p:cNvPr>
              <p:cNvGrpSpPr/>
              <p:nvPr/>
            </p:nvGrpSpPr>
            <p:grpSpPr>
              <a:xfrm>
                <a:off x="543202" y="76738"/>
                <a:ext cx="3165230" cy="323557"/>
                <a:chOff x="4304714" y="1209821"/>
                <a:chExt cx="3165230" cy="323557"/>
              </a:xfrm>
            </p:grpSpPr>
            <p:sp>
              <p:nvSpPr>
                <p:cNvPr id="70" name="Rectangle 4">
                  <a:extLst>
                    <a:ext uri="{FF2B5EF4-FFF2-40B4-BE49-F238E27FC236}">
                      <a16:creationId xmlns:a16="http://schemas.microsoft.com/office/drawing/2014/main" id="{5E1D3D94-0FD8-4D24-96ED-7D17A75D59AC}"/>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a:extLst>
                    <a:ext uri="{FF2B5EF4-FFF2-40B4-BE49-F238E27FC236}">
                      <a16:creationId xmlns:a16="http://schemas.microsoft.com/office/drawing/2014/main" id="{D8AD89E4-0E3D-47E6-ADE0-74C3E8EA1537}"/>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a:extLst>
                    <a:ext uri="{FF2B5EF4-FFF2-40B4-BE49-F238E27FC236}">
                      <a16:creationId xmlns:a16="http://schemas.microsoft.com/office/drawing/2014/main" id="{2DA8541C-3668-4405-A218-4BAABEE0835A}"/>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3" name="Isosceles Triangle 72">
                  <a:extLst>
                    <a:ext uri="{FF2B5EF4-FFF2-40B4-BE49-F238E27FC236}">
                      <a16:creationId xmlns:a16="http://schemas.microsoft.com/office/drawing/2014/main" id="{8C02980A-68F4-4079-9749-97843CF8908A}"/>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4">
                  <a:extLst>
                    <a:ext uri="{FF2B5EF4-FFF2-40B4-BE49-F238E27FC236}">
                      <a16:creationId xmlns:a16="http://schemas.microsoft.com/office/drawing/2014/main" id="{5C69310F-9EC6-4064-BD32-54A6C7912DF8}"/>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E2865B5D-EA51-49C2-AA68-F7179D7CB644}"/>
                  </a:ext>
                </a:extLst>
              </p:cNvPr>
              <p:cNvGrpSpPr/>
              <p:nvPr/>
            </p:nvGrpSpPr>
            <p:grpSpPr>
              <a:xfrm>
                <a:off x="4523605" y="55951"/>
                <a:ext cx="3165230" cy="323557"/>
                <a:chOff x="4304714" y="1209821"/>
                <a:chExt cx="3165230" cy="323557"/>
              </a:xfrm>
            </p:grpSpPr>
            <p:sp>
              <p:nvSpPr>
                <p:cNvPr id="65" name="Rectangle 4">
                  <a:extLst>
                    <a:ext uri="{FF2B5EF4-FFF2-40B4-BE49-F238E27FC236}">
                      <a16:creationId xmlns:a16="http://schemas.microsoft.com/office/drawing/2014/main" id="{5D5E9C2E-D091-4946-915C-E531CE6CD207}"/>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a:extLst>
                    <a:ext uri="{FF2B5EF4-FFF2-40B4-BE49-F238E27FC236}">
                      <a16:creationId xmlns:a16="http://schemas.microsoft.com/office/drawing/2014/main" id="{47D71406-E13C-4E56-86E1-11ED7DEBE9F2}"/>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a:extLst>
                    <a:ext uri="{FF2B5EF4-FFF2-40B4-BE49-F238E27FC236}">
                      <a16:creationId xmlns:a16="http://schemas.microsoft.com/office/drawing/2014/main" id="{8DA2A60F-E7A8-48D9-B1E2-C3B67B2A3F15}"/>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8" name="Isosceles Triangle 67">
                  <a:extLst>
                    <a:ext uri="{FF2B5EF4-FFF2-40B4-BE49-F238E27FC236}">
                      <a16:creationId xmlns:a16="http://schemas.microsoft.com/office/drawing/2014/main" id="{8184FC9A-7203-446F-96ED-3713A1CBFD05}"/>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4">
                  <a:extLst>
                    <a:ext uri="{FF2B5EF4-FFF2-40B4-BE49-F238E27FC236}">
                      <a16:creationId xmlns:a16="http://schemas.microsoft.com/office/drawing/2014/main" id="{A7E16C5C-510C-4BE7-9B9E-256D653C9D31}"/>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A04FAF7F-53A7-4A20-B69E-0BE3747DBDD2}"/>
                  </a:ext>
                </a:extLst>
              </p:cNvPr>
              <p:cNvGrpSpPr/>
              <p:nvPr/>
            </p:nvGrpSpPr>
            <p:grpSpPr>
              <a:xfrm>
                <a:off x="8626359" y="77368"/>
                <a:ext cx="3165230" cy="323557"/>
                <a:chOff x="4304714" y="1209821"/>
                <a:chExt cx="3165230" cy="323557"/>
              </a:xfrm>
            </p:grpSpPr>
            <p:sp>
              <p:nvSpPr>
                <p:cNvPr id="60" name="Rectangle 4">
                  <a:extLst>
                    <a:ext uri="{FF2B5EF4-FFF2-40B4-BE49-F238E27FC236}">
                      <a16:creationId xmlns:a16="http://schemas.microsoft.com/office/drawing/2014/main" id="{064899B6-7DC7-45D3-9A29-28DC63E06036}"/>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60">
                  <a:extLst>
                    <a:ext uri="{FF2B5EF4-FFF2-40B4-BE49-F238E27FC236}">
                      <a16:creationId xmlns:a16="http://schemas.microsoft.com/office/drawing/2014/main" id="{041519B2-3CD6-43C3-8A86-DFC02BB43CA7}"/>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a:extLst>
                    <a:ext uri="{FF2B5EF4-FFF2-40B4-BE49-F238E27FC236}">
                      <a16:creationId xmlns:a16="http://schemas.microsoft.com/office/drawing/2014/main" id="{807AED40-0E80-4326-BBE2-479C5D6A683F}"/>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3" name="Isosceles Triangle 62">
                  <a:extLst>
                    <a:ext uri="{FF2B5EF4-FFF2-40B4-BE49-F238E27FC236}">
                      <a16:creationId xmlns:a16="http://schemas.microsoft.com/office/drawing/2014/main" id="{36FB5A34-13C3-4B77-BD56-E2695A8C1720}"/>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4">
                  <a:extLst>
                    <a:ext uri="{FF2B5EF4-FFF2-40B4-BE49-F238E27FC236}">
                      <a16:creationId xmlns:a16="http://schemas.microsoft.com/office/drawing/2014/main" id="{80CDD936-E996-473B-B1A9-81239D7E2921}"/>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3F322E80-763C-4440-A1FF-1DA00435EBA3}"/>
                  </a:ext>
                </a:extLst>
              </p:cNvPr>
              <p:cNvGrpSpPr/>
              <p:nvPr/>
            </p:nvGrpSpPr>
            <p:grpSpPr>
              <a:xfrm>
                <a:off x="3765125" y="55950"/>
                <a:ext cx="724487" cy="344345"/>
                <a:chOff x="4620057" y="3105444"/>
                <a:chExt cx="724487" cy="344345"/>
              </a:xfrm>
            </p:grpSpPr>
            <p:grpSp>
              <p:nvGrpSpPr>
                <p:cNvPr id="56" name="Group 55">
                  <a:extLst>
                    <a:ext uri="{FF2B5EF4-FFF2-40B4-BE49-F238E27FC236}">
                      <a16:creationId xmlns:a16="http://schemas.microsoft.com/office/drawing/2014/main" id="{E038A491-23E1-4920-909C-C5C826EB9333}"/>
                    </a:ext>
                  </a:extLst>
                </p:cNvPr>
                <p:cNvGrpSpPr/>
                <p:nvPr/>
              </p:nvGrpSpPr>
              <p:grpSpPr>
                <a:xfrm>
                  <a:off x="4620057" y="3126233"/>
                  <a:ext cx="724487" cy="323556"/>
                  <a:chOff x="1671539" y="2422492"/>
                  <a:chExt cx="724487" cy="323556"/>
                </a:xfrm>
              </p:grpSpPr>
              <p:sp>
                <p:nvSpPr>
                  <p:cNvPr id="58" name="Isosceles Triangle 57">
                    <a:extLst>
                      <a:ext uri="{FF2B5EF4-FFF2-40B4-BE49-F238E27FC236}">
                        <a16:creationId xmlns:a16="http://schemas.microsoft.com/office/drawing/2014/main" id="{F6B8D966-4843-4527-8546-68CB4012D1E4}"/>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a:extLst>
                      <a:ext uri="{FF2B5EF4-FFF2-40B4-BE49-F238E27FC236}">
                        <a16:creationId xmlns:a16="http://schemas.microsoft.com/office/drawing/2014/main" id="{E215E482-C6DD-4F94-9BE9-813CCB9A0D7E}"/>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Isosceles Triangle 56">
                  <a:extLst>
                    <a:ext uri="{FF2B5EF4-FFF2-40B4-BE49-F238E27FC236}">
                      <a16:creationId xmlns:a16="http://schemas.microsoft.com/office/drawing/2014/main" id="{E9055DDA-D123-406D-8163-127436984F71}"/>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F4E0659A-5F23-46C2-B8A6-7FDFA9C29982}"/>
                  </a:ext>
                </a:extLst>
              </p:cNvPr>
              <p:cNvGrpSpPr/>
              <p:nvPr/>
            </p:nvGrpSpPr>
            <p:grpSpPr>
              <a:xfrm>
                <a:off x="7822478" y="35163"/>
                <a:ext cx="724487" cy="344345"/>
                <a:chOff x="4620057" y="3105444"/>
                <a:chExt cx="724487" cy="344345"/>
              </a:xfrm>
            </p:grpSpPr>
            <p:grpSp>
              <p:nvGrpSpPr>
                <p:cNvPr id="52" name="Group 51">
                  <a:extLst>
                    <a:ext uri="{FF2B5EF4-FFF2-40B4-BE49-F238E27FC236}">
                      <a16:creationId xmlns:a16="http://schemas.microsoft.com/office/drawing/2014/main" id="{A265EC7A-78F2-43BE-9DB4-EFADCF7B2A3F}"/>
                    </a:ext>
                  </a:extLst>
                </p:cNvPr>
                <p:cNvGrpSpPr/>
                <p:nvPr/>
              </p:nvGrpSpPr>
              <p:grpSpPr>
                <a:xfrm>
                  <a:off x="4620057" y="3126233"/>
                  <a:ext cx="724487" cy="323556"/>
                  <a:chOff x="1671539" y="2422492"/>
                  <a:chExt cx="724487" cy="323556"/>
                </a:xfrm>
              </p:grpSpPr>
              <p:sp>
                <p:nvSpPr>
                  <p:cNvPr id="54" name="Isosceles Triangle 53">
                    <a:extLst>
                      <a:ext uri="{FF2B5EF4-FFF2-40B4-BE49-F238E27FC236}">
                        <a16:creationId xmlns:a16="http://schemas.microsoft.com/office/drawing/2014/main" id="{DCDF2F23-08FD-45B6-BFF5-2A119DFDAA58}"/>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a:extLst>
                      <a:ext uri="{FF2B5EF4-FFF2-40B4-BE49-F238E27FC236}">
                        <a16:creationId xmlns:a16="http://schemas.microsoft.com/office/drawing/2014/main" id="{818CB472-9E55-4484-90D5-1F5BB4CD7B7C}"/>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Isosceles Triangle 52">
                  <a:extLst>
                    <a:ext uri="{FF2B5EF4-FFF2-40B4-BE49-F238E27FC236}">
                      <a16:creationId xmlns:a16="http://schemas.microsoft.com/office/drawing/2014/main" id="{7DB2AD6D-75F5-4586-B833-3CA000FDF40C}"/>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AAFCF9ED-75C6-484C-ADD2-94B994D5E57F}"/>
                </a:ext>
              </a:extLst>
            </p:cNvPr>
            <p:cNvGrpSpPr/>
            <p:nvPr/>
          </p:nvGrpSpPr>
          <p:grpSpPr>
            <a:xfrm>
              <a:off x="460784" y="6423385"/>
              <a:ext cx="11248387" cy="365762"/>
              <a:chOff x="543202" y="35163"/>
              <a:chExt cx="11248387" cy="365762"/>
            </a:xfrm>
          </p:grpSpPr>
          <p:grpSp>
            <p:nvGrpSpPr>
              <p:cNvPr id="19" name="Group 18">
                <a:extLst>
                  <a:ext uri="{FF2B5EF4-FFF2-40B4-BE49-F238E27FC236}">
                    <a16:creationId xmlns:a16="http://schemas.microsoft.com/office/drawing/2014/main" id="{BE7ECE8B-41CF-489A-94A3-1E249DEA74BC}"/>
                  </a:ext>
                </a:extLst>
              </p:cNvPr>
              <p:cNvGrpSpPr/>
              <p:nvPr/>
            </p:nvGrpSpPr>
            <p:grpSpPr>
              <a:xfrm>
                <a:off x="543202" y="76738"/>
                <a:ext cx="3165230" cy="323557"/>
                <a:chOff x="4304714" y="1209821"/>
                <a:chExt cx="3165230" cy="323557"/>
              </a:xfrm>
            </p:grpSpPr>
            <p:sp>
              <p:nvSpPr>
                <p:cNvPr id="42" name="Rectangle 4">
                  <a:extLst>
                    <a:ext uri="{FF2B5EF4-FFF2-40B4-BE49-F238E27FC236}">
                      <a16:creationId xmlns:a16="http://schemas.microsoft.com/office/drawing/2014/main" id="{50672ECB-4F11-4F2E-AA9D-70229F617BA0}"/>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a:extLst>
                    <a:ext uri="{FF2B5EF4-FFF2-40B4-BE49-F238E27FC236}">
                      <a16:creationId xmlns:a16="http://schemas.microsoft.com/office/drawing/2014/main" id="{3B2C977E-5536-4FEE-B60C-2274D492235F}"/>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84BF632D-409D-4892-9A9C-9D7E94EC8614}"/>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id="{DEDA0E98-E427-4816-9FCA-BD8998A19C4D}"/>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
                  <a:extLst>
                    <a:ext uri="{FF2B5EF4-FFF2-40B4-BE49-F238E27FC236}">
                      <a16:creationId xmlns:a16="http://schemas.microsoft.com/office/drawing/2014/main" id="{DE783050-3E2C-4BC2-9336-6FBE3C9D31A1}"/>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CD9D18B9-3F08-421D-8CCA-B7C4C9DBAD58}"/>
                  </a:ext>
                </a:extLst>
              </p:cNvPr>
              <p:cNvGrpSpPr/>
              <p:nvPr/>
            </p:nvGrpSpPr>
            <p:grpSpPr>
              <a:xfrm>
                <a:off x="4523605" y="55951"/>
                <a:ext cx="3165230" cy="323557"/>
                <a:chOff x="4304714" y="1209821"/>
                <a:chExt cx="3165230" cy="323557"/>
              </a:xfrm>
            </p:grpSpPr>
            <p:sp>
              <p:nvSpPr>
                <p:cNvPr id="37" name="Rectangle 4">
                  <a:extLst>
                    <a:ext uri="{FF2B5EF4-FFF2-40B4-BE49-F238E27FC236}">
                      <a16:creationId xmlns:a16="http://schemas.microsoft.com/office/drawing/2014/main" id="{98E38234-4DD7-401D-BCF4-7E5228A48AF5}"/>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E9D9ADC3-BD30-446A-AA41-CDC54239630D}"/>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8B13CF6C-0F6F-414F-9BA0-15BBE9A2B846}"/>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187438BA-FAE3-4346-98D4-9F959F9298DC}"/>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
                  <a:extLst>
                    <a:ext uri="{FF2B5EF4-FFF2-40B4-BE49-F238E27FC236}">
                      <a16:creationId xmlns:a16="http://schemas.microsoft.com/office/drawing/2014/main" id="{66473F78-EFCF-416D-9372-E08F73DDC016}"/>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F7455218-132D-4327-B1E7-2E2230E8F21A}"/>
                  </a:ext>
                </a:extLst>
              </p:cNvPr>
              <p:cNvGrpSpPr/>
              <p:nvPr/>
            </p:nvGrpSpPr>
            <p:grpSpPr>
              <a:xfrm>
                <a:off x="8626359" y="77368"/>
                <a:ext cx="3165230" cy="323557"/>
                <a:chOff x="4304714" y="1209821"/>
                <a:chExt cx="3165230" cy="323557"/>
              </a:xfrm>
            </p:grpSpPr>
            <p:sp>
              <p:nvSpPr>
                <p:cNvPr id="32" name="Rectangle 4">
                  <a:extLst>
                    <a:ext uri="{FF2B5EF4-FFF2-40B4-BE49-F238E27FC236}">
                      <a16:creationId xmlns:a16="http://schemas.microsoft.com/office/drawing/2014/main" id="{D6F7F021-DB4B-4885-82B6-B6788E1878FC}"/>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91058A39-3144-414E-88BE-9BBAF39C2F18}"/>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F09982EB-231C-46BA-B0CF-ED8AA8C64C70}"/>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8E51B28E-B7F5-49EF-9145-6E035A95FB91}"/>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4">
                  <a:extLst>
                    <a:ext uri="{FF2B5EF4-FFF2-40B4-BE49-F238E27FC236}">
                      <a16:creationId xmlns:a16="http://schemas.microsoft.com/office/drawing/2014/main" id="{93F8A81F-A5D5-4411-AA8C-B9D9CF05FDE8}"/>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68EF42DE-A6DA-44B1-9D88-8FFB3B9B5074}"/>
                  </a:ext>
                </a:extLst>
              </p:cNvPr>
              <p:cNvGrpSpPr/>
              <p:nvPr/>
            </p:nvGrpSpPr>
            <p:grpSpPr>
              <a:xfrm>
                <a:off x="3765125" y="55950"/>
                <a:ext cx="724487" cy="344345"/>
                <a:chOff x="4620057" y="3105444"/>
                <a:chExt cx="724487" cy="344345"/>
              </a:xfrm>
            </p:grpSpPr>
            <p:grpSp>
              <p:nvGrpSpPr>
                <p:cNvPr id="28" name="Group 27">
                  <a:extLst>
                    <a:ext uri="{FF2B5EF4-FFF2-40B4-BE49-F238E27FC236}">
                      <a16:creationId xmlns:a16="http://schemas.microsoft.com/office/drawing/2014/main" id="{A8A3501F-F036-424B-9750-B3FE3E09688C}"/>
                    </a:ext>
                  </a:extLst>
                </p:cNvPr>
                <p:cNvGrpSpPr/>
                <p:nvPr/>
              </p:nvGrpSpPr>
              <p:grpSpPr>
                <a:xfrm>
                  <a:off x="4620057" y="3126233"/>
                  <a:ext cx="724487" cy="323556"/>
                  <a:chOff x="1671539" y="2422492"/>
                  <a:chExt cx="724487" cy="323556"/>
                </a:xfrm>
              </p:grpSpPr>
              <p:sp>
                <p:nvSpPr>
                  <p:cNvPr id="30" name="Isosceles Triangle 29">
                    <a:extLst>
                      <a:ext uri="{FF2B5EF4-FFF2-40B4-BE49-F238E27FC236}">
                        <a16:creationId xmlns:a16="http://schemas.microsoft.com/office/drawing/2014/main" id="{AF82C185-F8D9-46DE-B282-8E5029E78109}"/>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9E1B99D9-F96C-4567-8FF9-11ECEEF6C9C9}"/>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Isosceles Triangle 28">
                  <a:extLst>
                    <a:ext uri="{FF2B5EF4-FFF2-40B4-BE49-F238E27FC236}">
                      <a16:creationId xmlns:a16="http://schemas.microsoft.com/office/drawing/2014/main" id="{46A7E1CA-F3E8-42E7-AF28-FDFE503D03C1}"/>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9E19A7D3-49CB-4FEE-992A-1537C3055283}"/>
                  </a:ext>
                </a:extLst>
              </p:cNvPr>
              <p:cNvGrpSpPr/>
              <p:nvPr/>
            </p:nvGrpSpPr>
            <p:grpSpPr>
              <a:xfrm>
                <a:off x="7822478" y="35163"/>
                <a:ext cx="724487" cy="344345"/>
                <a:chOff x="4620057" y="3105444"/>
                <a:chExt cx="724487" cy="344345"/>
              </a:xfrm>
            </p:grpSpPr>
            <p:grpSp>
              <p:nvGrpSpPr>
                <p:cNvPr id="24" name="Group 23">
                  <a:extLst>
                    <a:ext uri="{FF2B5EF4-FFF2-40B4-BE49-F238E27FC236}">
                      <a16:creationId xmlns:a16="http://schemas.microsoft.com/office/drawing/2014/main" id="{D4CD2BDA-5301-4371-B848-D643C316EAEE}"/>
                    </a:ext>
                  </a:extLst>
                </p:cNvPr>
                <p:cNvGrpSpPr/>
                <p:nvPr/>
              </p:nvGrpSpPr>
              <p:grpSpPr>
                <a:xfrm>
                  <a:off x="4620057" y="3126233"/>
                  <a:ext cx="724487" cy="323556"/>
                  <a:chOff x="1671539" y="2422492"/>
                  <a:chExt cx="724487" cy="323556"/>
                </a:xfrm>
              </p:grpSpPr>
              <p:sp>
                <p:nvSpPr>
                  <p:cNvPr id="26" name="Isosceles Triangle 25">
                    <a:extLst>
                      <a:ext uri="{FF2B5EF4-FFF2-40B4-BE49-F238E27FC236}">
                        <a16:creationId xmlns:a16="http://schemas.microsoft.com/office/drawing/2014/main" id="{0B6116DA-79CD-4614-89DD-21F3F2E11833}"/>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8F831E75-0476-4CF9-83C4-CD7142C472C4}"/>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Isosceles Triangle 24">
                  <a:extLst>
                    <a:ext uri="{FF2B5EF4-FFF2-40B4-BE49-F238E27FC236}">
                      <a16:creationId xmlns:a16="http://schemas.microsoft.com/office/drawing/2014/main" id="{DFB74816-7331-487C-8820-3672FF174A80}"/>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EA4CA9A1-7DDF-4477-A1A2-CFE1CDA57879}"/>
                </a:ext>
              </a:extLst>
            </p:cNvPr>
            <p:cNvGrpSpPr/>
            <p:nvPr/>
          </p:nvGrpSpPr>
          <p:grpSpPr>
            <a:xfrm>
              <a:off x="95075" y="149508"/>
              <a:ext cx="354564" cy="6639008"/>
              <a:chOff x="11801136" y="222738"/>
              <a:chExt cx="323557" cy="6475832"/>
            </a:xfrm>
          </p:grpSpPr>
          <p:grpSp>
            <p:nvGrpSpPr>
              <p:cNvPr id="7" name="Group 6">
                <a:extLst>
                  <a:ext uri="{FF2B5EF4-FFF2-40B4-BE49-F238E27FC236}">
                    <a16:creationId xmlns:a16="http://schemas.microsoft.com/office/drawing/2014/main" id="{A25A38CF-079E-4EE7-8851-DC3E9E2B230C}"/>
                  </a:ext>
                </a:extLst>
              </p:cNvPr>
              <p:cNvGrpSpPr/>
              <p:nvPr/>
            </p:nvGrpSpPr>
            <p:grpSpPr>
              <a:xfrm rot="5400000">
                <a:off x="10380300" y="4954176"/>
                <a:ext cx="3165230" cy="323557"/>
                <a:chOff x="4304714" y="1209821"/>
                <a:chExt cx="3165230" cy="323557"/>
              </a:xfrm>
            </p:grpSpPr>
            <p:sp>
              <p:nvSpPr>
                <p:cNvPr id="14" name="Rectangle 4">
                  <a:extLst>
                    <a:ext uri="{FF2B5EF4-FFF2-40B4-BE49-F238E27FC236}">
                      <a16:creationId xmlns:a16="http://schemas.microsoft.com/office/drawing/2014/main" id="{014CD8B3-1384-4BB1-A9CA-8CCCFDF5C331}"/>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EDED12D1-696D-4575-A69B-B1F351A75463}"/>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41A74843-57CC-4EA1-9D27-7BBBBF1C0628}"/>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3DD26480-20C2-440E-8A82-0AF257037F25}"/>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4">
                  <a:extLst>
                    <a:ext uri="{FF2B5EF4-FFF2-40B4-BE49-F238E27FC236}">
                      <a16:creationId xmlns:a16="http://schemas.microsoft.com/office/drawing/2014/main" id="{4C9CD1AB-4121-4AE7-8F9C-2C250FDE160A}"/>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CB0323E5-1F09-4754-90AD-F59B9E9C0AE8}"/>
                  </a:ext>
                </a:extLst>
              </p:cNvPr>
              <p:cNvGrpSpPr/>
              <p:nvPr/>
            </p:nvGrpSpPr>
            <p:grpSpPr>
              <a:xfrm rot="5400000">
                <a:off x="10380300" y="1643574"/>
                <a:ext cx="3165230" cy="323557"/>
                <a:chOff x="4304714" y="1209821"/>
                <a:chExt cx="3165230" cy="323557"/>
              </a:xfrm>
            </p:grpSpPr>
            <p:sp>
              <p:nvSpPr>
                <p:cNvPr id="9" name="Rectangle 4">
                  <a:extLst>
                    <a:ext uri="{FF2B5EF4-FFF2-40B4-BE49-F238E27FC236}">
                      <a16:creationId xmlns:a16="http://schemas.microsoft.com/office/drawing/2014/main" id="{10353D6E-F840-41EC-A8C6-C712043C548D}"/>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30DF57C8-BED8-4591-9378-3B33070E9D7A}"/>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5EF05246-CFD2-4D2C-9005-5790D89EF31A}"/>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48417D6-03EC-463A-9EED-797159379C1F}"/>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4">
                  <a:extLst>
                    <a:ext uri="{FF2B5EF4-FFF2-40B4-BE49-F238E27FC236}">
                      <a16:creationId xmlns:a16="http://schemas.microsoft.com/office/drawing/2014/main" id="{88CEDEEC-2BF3-44A4-95DF-D34F344A9BB4}"/>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87" name="TextBox 86">
            <a:extLst>
              <a:ext uri="{FF2B5EF4-FFF2-40B4-BE49-F238E27FC236}">
                <a16:creationId xmlns:a16="http://schemas.microsoft.com/office/drawing/2014/main" id="{82D60844-E612-487D-B2C6-5528B5A3726F}"/>
              </a:ext>
            </a:extLst>
          </p:cNvPr>
          <p:cNvSpPr txBox="1"/>
          <p:nvPr/>
        </p:nvSpPr>
        <p:spPr>
          <a:xfrm>
            <a:off x="5007383" y="645822"/>
            <a:ext cx="2509144" cy="323557"/>
          </a:xfrm>
          <a:prstGeom prst="rect">
            <a:avLst/>
          </a:prstGeom>
          <a:noFill/>
        </p:spPr>
        <p:txBody>
          <a:bodyPr wrap="square" rtlCol="0">
            <a:prstTxWarp prst="textPlain">
              <a:avLst/>
            </a:prstTxWarp>
            <a:spAutoFit/>
          </a:bodyPr>
          <a:lstStyle/>
          <a:p>
            <a:r>
              <a:rPr lang="bn-BD" sz="2800" u="sng">
                <a:latin typeface="NikoshBAN" panose="02000000000000000000" pitchFamily="2" charset="0"/>
                <a:cs typeface="NikoshBAN" panose="02000000000000000000" pitchFamily="2" charset="0"/>
              </a:rPr>
              <a:t>রোগ সমুহঃ</a:t>
            </a:r>
            <a:endParaRPr lang="en-US" sz="2800" u="sng">
              <a:latin typeface="NikoshBAN" panose="02000000000000000000" pitchFamily="2" charset="0"/>
              <a:cs typeface="NikoshBAN" panose="02000000000000000000" pitchFamily="2" charset="0"/>
            </a:endParaRPr>
          </a:p>
        </p:txBody>
      </p:sp>
      <p:sp>
        <p:nvSpPr>
          <p:cNvPr id="88" name="TextBox 87">
            <a:extLst>
              <a:ext uri="{FF2B5EF4-FFF2-40B4-BE49-F238E27FC236}">
                <a16:creationId xmlns:a16="http://schemas.microsoft.com/office/drawing/2014/main" id="{C2F42A33-48FC-4359-AABA-0B6ABD172B10}"/>
              </a:ext>
            </a:extLst>
          </p:cNvPr>
          <p:cNvSpPr txBox="1"/>
          <p:nvPr/>
        </p:nvSpPr>
        <p:spPr>
          <a:xfrm>
            <a:off x="5953406" y="2201705"/>
            <a:ext cx="5547178" cy="3600986"/>
          </a:xfrm>
          <a:prstGeom prst="rect">
            <a:avLst/>
          </a:prstGeom>
          <a:noFill/>
          <a:ln w="38100">
            <a:solidFill>
              <a:schemeClr val="tx1"/>
            </a:solidFill>
          </a:ln>
        </p:spPr>
        <p:txBody>
          <a:bodyPr wrap="square" rtlCol="0">
            <a:spAutoFit/>
          </a:bodyPr>
          <a:lstStyle/>
          <a:p>
            <a:pPr algn="just"/>
            <a:r>
              <a:rPr lang="bn-BD" sz="3200" u="sng">
                <a:latin typeface="NikoshBAN" panose="02000000000000000000" pitchFamily="2" charset="0"/>
                <a:cs typeface="NikoshBAN" panose="02000000000000000000" pitchFamily="2" charset="0"/>
              </a:rPr>
              <a:t>লক্ষণঃ</a:t>
            </a:r>
          </a:p>
          <a:p>
            <a:pPr algn="just"/>
            <a:r>
              <a:rPr lang="bn-BD" sz="2800">
                <a:latin typeface="NikoshBAN" panose="02000000000000000000" pitchFamily="2" charset="0"/>
                <a:cs typeface="NikoshBAN" panose="02000000000000000000" pitchFamily="2" charset="0"/>
              </a:rPr>
              <a:t>পাতা ও কান্ডে গাঢ় বাদামি রংয়ের দাগ দেখা যায়।এ দাগ গাছের গোড়া থেকে আগা পর্যন্ত যে কোন অংশে দেখা দিতে পারে। দাগ গুলোতে অসংখ্য কালো বিন্দু দেখা যায়।এ কালো বিন্দু গুলোতে ছত্রাক থাকে। কখনো কখনো আক্রান্ত স্থানে গোটা গাছ ভেঙে পড়ে।কেনাফ ও মেস্তা পাঠে এ রোগ দেখা দিতে পারে।</a:t>
            </a:r>
          </a:p>
        </p:txBody>
      </p:sp>
      <p:pic>
        <p:nvPicPr>
          <p:cNvPr id="90" name="Picture 89">
            <a:extLst>
              <a:ext uri="{FF2B5EF4-FFF2-40B4-BE49-F238E27FC236}">
                <a16:creationId xmlns:a16="http://schemas.microsoft.com/office/drawing/2014/main" id="{324EAFFE-0347-4867-9C1B-002E1090CB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379" y="1266965"/>
            <a:ext cx="4796793" cy="4924425"/>
          </a:xfrm>
          <a:prstGeom prst="rect">
            <a:avLst/>
          </a:prstGeom>
        </p:spPr>
      </p:pic>
      <p:pic>
        <p:nvPicPr>
          <p:cNvPr id="92" name="Picture 91">
            <a:extLst>
              <a:ext uri="{FF2B5EF4-FFF2-40B4-BE49-F238E27FC236}">
                <a16:creationId xmlns:a16="http://schemas.microsoft.com/office/drawing/2014/main" id="{DF909565-1443-4AF1-B253-F44CF6E84C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485" y="1335379"/>
            <a:ext cx="4795428" cy="4876800"/>
          </a:xfrm>
          <a:prstGeom prst="rect">
            <a:avLst/>
          </a:prstGeom>
        </p:spPr>
      </p:pic>
      <p:sp>
        <p:nvSpPr>
          <p:cNvPr id="93" name="TextBox 92">
            <a:extLst>
              <a:ext uri="{FF2B5EF4-FFF2-40B4-BE49-F238E27FC236}">
                <a16:creationId xmlns:a16="http://schemas.microsoft.com/office/drawing/2014/main" id="{A8CC8270-6488-4638-A1BC-77B7B02EF42A}"/>
              </a:ext>
            </a:extLst>
          </p:cNvPr>
          <p:cNvSpPr txBox="1"/>
          <p:nvPr/>
        </p:nvSpPr>
        <p:spPr>
          <a:xfrm>
            <a:off x="5946084" y="2392124"/>
            <a:ext cx="4988927" cy="2739211"/>
          </a:xfrm>
          <a:prstGeom prst="rect">
            <a:avLst/>
          </a:prstGeom>
          <a:noFill/>
          <a:ln w="38100">
            <a:solidFill>
              <a:schemeClr val="tx1"/>
            </a:solidFill>
          </a:ln>
        </p:spPr>
        <p:txBody>
          <a:bodyPr wrap="square" rtlCol="0">
            <a:spAutoFit/>
          </a:bodyPr>
          <a:lstStyle/>
          <a:p>
            <a:pPr algn="just"/>
            <a:r>
              <a:rPr lang="bn-BD" sz="3200" u="sng">
                <a:latin typeface="NikoshBAN" panose="02000000000000000000" pitchFamily="2" charset="0"/>
                <a:cs typeface="NikoshBAN" panose="02000000000000000000" pitchFamily="2" charset="0"/>
              </a:rPr>
              <a:t>লক্ষণঃ</a:t>
            </a:r>
          </a:p>
          <a:p>
            <a:pPr algn="just"/>
            <a:r>
              <a:rPr lang="bn-BD" sz="2800">
                <a:latin typeface="NikoshBAN" panose="02000000000000000000" pitchFamily="2" charset="0"/>
                <a:cs typeface="NikoshBAN" panose="02000000000000000000" pitchFamily="2" charset="0"/>
              </a:rPr>
              <a:t>এ রোগের লক্ষণ প্রায় কান্ড পঁচা রোগের মতোই। তবে এতে কান্ডে কালো রঙের বেষ্টনির মতো দাগ পড়ে। আক্রান্ত স্থানে ঘষলে হাতে কালো গুড়ার মতো দাগ লাগে। এ রোগে গাছ শুকিয়ে মারা যায়।</a:t>
            </a:r>
          </a:p>
        </p:txBody>
      </p:sp>
      <p:pic>
        <p:nvPicPr>
          <p:cNvPr id="95" name="Picture 94">
            <a:extLst>
              <a:ext uri="{FF2B5EF4-FFF2-40B4-BE49-F238E27FC236}">
                <a16:creationId xmlns:a16="http://schemas.microsoft.com/office/drawing/2014/main" id="{BD8D1292-3325-4BF1-9592-A69AC5D250BB}"/>
              </a:ext>
            </a:extLst>
          </p:cNvPr>
          <p:cNvPicPr>
            <a:picLocks noChangeAspect="1"/>
          </p:cNvPicPr>
          <p:nvPr/>
        </p:nvPicPr>
        <p:blipFill rotWithShape="1">
          <a:blip r:embed="rId4">
            <a:extLst>
              <a:ext uri="{28A0092B-C50C-407E-A947-70E740481C1C}">
                <a14:useLocalDpi xmlns:a14="http://schemas.microsoft.com/office/drawing/2010/main" val="0"/>
              </a:ext>
            </a:extLst>
          </a:blip>
          <a:srcRect t="7710"/>
          <a:stretch/>
        </p:blipFill>
        <p:spPr>
          <a:xfrm>
            <a:off x="628293" y="1287753"/>
            <a:ext cx="4729145" cy="4924425"/>
          </a:xfrm>
          <a:prstGeom prst="rect">
            <a:avLst/>
          </a:prstGeom>
        </p:spPr>
      </p:pic>
      <p:sp>
        <p:nvSpPr>
          <p:cNvPr id="96" name="TextBox 95">
            <a:extLst>
              <a:ext uri="{FF2B5EF4-FFF2-40B4-BE49-F238E27FC236}">
                <a16:creationId xmlns:a16="http://schemas.microsoft.com/office/drawing/2014/main" id="{7652C18F-1785-4548-BF69-C22ADA8E4E9F}"/>
              </a:ext>
            </a:extLst>
          </p:cNvPr>
          <p:cNvSpPr txBox="1"/>
          <p:nvPr/>
        </p:nvSpPr>
        <p:spPr>
          <a:xfrm>
            <a:off x="5946084" y="1732773"/>
            <a:ext cx="5547178" cy="4524315"/>
          </a:xfrm>
          <a:prstGeom prst="rect">
            <a:avLst/>
          </a:prstGeom>
          <a:noFill/>
          <a:ln w="38100">
            <a:solidFill>
              <a:schemeClr val="tx1"/>
            </a:solidFill>
          </a:ln>
        </p:spPr>
        <p:txBody>
          <a:bodyPr wrap="square" rtlCol="0">
            <a:spAutoFit/>
          </a:bodyPr>
          <a:lstStyle/>
          <a:p>
            <a:pPr algn="just"/>
            <a:r>
              <a:rPr lang="bn-BD" sz="3200" u="sng">
                <a:latin typeface="NikoshBAN" panose="02000000000000000000" pitchFamily="2" charset="0"/>
                <a:cs typeface="NikoshBAN" panose="02000000000000000000" pitchFamily="2" charset="0"/>
              </a:rPr>
              <a:t>লক্ষণঃ</a:t>
            </a:r>
          </a:p>
          <a:p>
            <a:pPr algn="just"/>
            <a:r>
              <a:rPr lang="bn-BD" sz="3200">
                <a:latin typeface="NikoshBAN" panose="02000000000000000000" pitchFamily="2" charset="0"/>
                <a:cs typeface="NikoshBAN" panose="02000000000000000000" pitchFamily="2" charset="0"/>
              </a:rPr>
              <a:t>এ রোগটি শুধু দেশি জাতের পাটেই দেখা যায়। বড় গাছের কান্ডে কালচে দাগ পড়ে।আক্রান্ত স্থান ফেঁটে যায় এবং ক্ষতস্থানে জীবানু সৃষ্টি হয়।এ জীবানু গুলো উড়ে ফল আক্রমণ করে। আক্রান্ত ফল কালো ও আকারে ছোট হয়।এ রোগে গাছ মরে না,তবে আক্রান্ত অংশ শক্ত হয়। এর আশঁ নিম্ন মানের হয়। </a:t>
            </a:r>
          </a:p>
        </p:txBody>
      </p:sp>
      <p:sp>
        <p:nvSpPr>
          <p:cNvPr id="97" name="TextBox 96">
            <a:extLst>
              <a:ext uri="{FF2B5EF4-FFF2-40B4-BE49-F238E27FC236}">
                <a16:creationId xmlns:a16="http://schemas.microsoft.com/office/drawing/2014/main" id="{424187B2-1DA4-447C-96B0-9AC723B6B6F0}"/>
              </a:ext>
            </a:extLst>
          </p:cNvPr>
          <p:cNvSpPr txBox="1"/>
          <p:nvPr/>
        </p:nvSpPr>
        <p:spPr>
          <a:xfrm>
            <a:off x="1038284" y="787794"/>
            <a:ext cx="10454978" cy="5016758"/>
          </a:xfrm>
          <a:prstGeom prst="rect">
            <a:avLst/>
          </a:prstGeom>
          <a:solidFill>
            <a:schemeClr val="bg1"/>
          </a:solidFill>
          <a:ln w="38100">
            <a:solidFill>
              <a:schemeClr val="tx1"/>
            </a:solidFill>
          </a:ln>
        </p:spPr>
        <p:txBody>
          <a:bodyPr wrap="square" rtlCol="0">
            <a:spAutoFit/>
          </a:bodyPr>
          <a:lstStyle/>
          <a:p>
            <a:r>
              <a:rPr lang="bn-BD" sz="3200">
                <a:latin typeface="NikoshBAN" panose="02000000000000000000" pitchFamily="2" charset="0"/>
                <a:cs typeface="NikoshBAN" panose="02000000000000000000" pitchFamily="2" charset="0"/>
              </a:rPr>
              <a:t>প্রতিকার/দমন ব্যবস্থাঃ</a:t>
            </a:r>
          </a:p>
          <a:p>
            <a:r>
              <a:rPr lang="bn-BD" sz="3200">
                <a:latin typeface="NikoshBAN" panose="02000000000000000000" pitchFamily="2" charset="0"/>
                <a:cs typeface="NikoshBAN" panose="02000000000000000000" pitchFamily="2" charset="0"/>
              </a:rPr>
              <a:t>কান্ড পচা, কালোপট্টি ও শুকনা ক্ষত এ তিনটি রোগই বীজ, মাটি ও বায়ুবাহী। এদের প্রতিকারের ব্যবস্থাও একই রকমের। যেমনঃ</a:t>
            </a:r>
          </a:p>
          <a:p>
            <a:pPr marL="457200" indent="-457200">
              <a:buFont typeface="Wingdings" panose="05000000000000000000" pitchFamily="2" charset="2"/>
              <a:buChar char="Ø"/>
            </a:pPr>
            <a:r>
              <a:rPr lang="bn-BD" sz="3200">
                <a:latin typeface="NikoshBAN" panose="02000000000000000000" pitchFamily="2" charset="0"/>
                <a:cs typeface="NikoshBAN" panose="02000000000000000000" pitchFamily="2" charset="0"/>
              </a:rPr>
              <a:t>পাট কাটার পর জমির আগাছা,আবর্জনা ও পরিত্যক্ত গাছের গোড়া উপড়িয়ে পুড়িয়ে ফেলতে হবে।</a:t>
            </a:r>
          </a:p>
          <a:p>
            <a:pPr marL="457200" indent="-457200">
              <a:buFont typeface="Wingdings" panose="05000000000000000000" pitchFamily="2" charset="2"/>
              <a:buChar char="Ø"/>
            </a:pPr>
            <a:r>
              <a:rPr lang="bn-BD" sz="3200">
                <a:latin typeface="NikoshBAN" panose="02000000000000000000" pitchFamily="2" charset="0"/>
                <a:cs typeface="NikoshBAN" panose="02000000000000000000" pitchFamily="2" charset="0"/>
              </a:rPr>
              <a:t>বীজ বপনের আগে বীজ শোধন করতে হবে।</a:t>
            </a:r>
          </a:p>
          <a:p>
            <a:pPr marL="457200" indent="-457200">
              <a:buFont typeface="Wingdings" panose="05000000000000000000" pitchFamily="2" charset="2"/>
              <a:buChar char="Ø"/>
            </a:pPr>
            <a:r>
              <a:rPr lang="bn-BD" sz="3200">
                <a:latin typeface="NikoshBAN" panose="02000000000000000000" pitchFamily="2" charset="0"/>
                <a:cs typeface="NikoshBAN" panose="02000000000000000000" pitchFamily="2" charset="0"/>
              </a:rPr>
              <a:t>নীরোগ পাট গাছ থেকে বীজ সংগ্রহ করতে হবে।</a:t>
            </a:r>
          </a:p>
          <a:p>
            <a:pPr marL="457200" indent="-457200">
              <a:buFont typeface="Wingdings" panose="05000000000000000000" pitchFamily="2" charset="2"/>
              <a:buChar char="Ø"/>
            </a:pPr>
            <a:r>
              <a:rPr lang="bn-BD" sz="3200">
                <a:latin typeface="NikoshBAN" panose="02000000000000000000" pitchFamily="2" charset="0"/>
                <a:cs typeface="NikoshBAN" panose="02000000000000000000" pitchFamily="2" charset="0"/>
              </a:rPr>
              <a:t>জমি থেকে সর্বদা পানি নিস্কাশনের ব্যবস্থা করতে হবে।</a:t>
            </a:r>
          </a:p>
          <a:p>
            <a:pPr marL="457200" indent="-457200">
              <a:buFont typeface="Wingdings" panose="05000000000000000000" pitchFamily="2" charset="2"/>
              <a:buChar char="Ø"/>
            </a:pPr>
            <a:r>
              <a:rPr lang="bn-BD" sz="3200">
                <a:latin typeface="NikoshBAN" panose="02000000000000000000" pitchFamily="2" charset="0"/>
                <a:cs typeface="NikoshBAN" panose="02000000000000000000" pitchFamily="2" charset="0"/>
              </a:rPr>
              <a:t>রোগ দেখা দেওয়ার সাথে সাথে ব্যবস্থা নিতে হবে।</a:t>
            </a:r>
          </a:p>
          <a:p>
            <a:pPr marL="457200" indent="-457200">
              <a:buFont typeface="Wingdings" panose="05000000000000000000" pitchFamily="2" charset="2"/>
              <a:buChar char="Ø"/>
            </a:pPr>
            <a:r>
              <a:rPr lang="bn-BD" sz="3200">
                <a:latin typeface="NikoshBAN" panose="02000000000000000000" pitchFamily="2" charset="0"/>
                <a:cs typeface="NikoshBAN" panose="02000000000000000000" pitchFamily="2" charset="0"/>
              </a:rPr>
              <a:t>রাসায়নিক বালানাশক ছিটাতে হবে। </a:t>
            </a:r>
          </a:p>
        </p:txBody>
      </p:sp>
      <p:sp>
        <p:nvSpPr>
          <p:cNvPr id="98" name="Rectangle 97">
            <a:extLst>
              <a:ext uri="{FF2B5EF4-FFF2-40B4-BE49-F238E27FC236}">
                <a16:creationId xmlns:a16="http://schemas.microsoft.com/office/drawing/2014/main" id="{5A9E349B-3934-4BF7-9A37-57810B3FCC96}"/>
              </a:ext>
            </a:extLst>
          </p:cNvPr>
          <p:cNvSpPr/>
          <p:nvPr/>
        </p:nvSpPr>
        <p:spPr>
          <a:xfrm>
            <a:off x="5832890" y="1631768"/>
            <a:ext cx="2930610" cy="646331"/>
          </a:xfrm>
          <a:prstGeom prst="rect">
            <a:avLst/>
          </a:prstGeom>
        </p:spPr>
        <p:txBody>
          <a:bodyPr wrap="none">
            <a:spAutoFit/>
          </a:bodyPr>
          <a:lstStyle/>
          <a:p>
            <a:r>
              <a:rPr lang="bn-BD" sz="3600" u="sng">
                <a:latin typeface="NikoshBAN" panose="02000000000000000000" pitchFamily="2" charset="0"/>
                <a:cs typeface="NikoshBAN" panose="02000000000000000000" pitchFamily="2" charset="0"/>
              </a:rPr>
              <a:t>ক)কান্ড পঁচা রোগঃ </a:t>
            </a:r>
            <a:endParaRPr lang="en-US" sz="3600" u="sng"/>
          </a:p>
        </p:txBody>
      </p:sp>
      <p:sp>
        <p:nvSpPr>
          <p:cNvPr id="99" name="Rectangle 98">
            <a:extLst>
              <a:ext uri="{FF2B5EF4-FFF2-40B4-BE49-F238E27FC236}">
                <a16:creationId xmlns:a16="http://schemas.microsoft.com/office/drawing/2014/main" id="{080A8AA8-65C2-4577-9EC4-25AA98D950BB}"/>
              </a:ext>
            </a:extLst>
          </p:cNvPr>
          <p:cNvSpPr/>
          <p:nvPr/>
        </p:nvSpPr>
        <p:spPr>
          <a:xfrm>
            <a:off x="5808760" y="1620531"/>
            <a:ext cx="3132589" cy="646331"/>
          </a:xfrm>
          <a:prstGeom prst="rect">
            <a:avLst/>
          </a:prstGeom>
        </p:spPr>
        <p:txBody>
          <a:bodyPr wrap="none">
            <a:spAutoFit/>
          </a:bodyPr>
          <a:lstStyle/>
          <a:p>
            <a:r>
              <a:rPr lang="bn-BD" sz="3600">
                <a:latin typeface="NikoshBAN" panose="02000000000000000000" pitchFamily="2" charset="0"/>
                <a:cs typeface="NikoshBAN" panose="02000000000000000000" pitchFamily="2" charset="0"/>
              </a:rPr>
              <a:t>খ)কালো পট্টি রোগঃ </a:t>
            </a:r>
            <a:endParaRPr lang="en-US" sz="3600"/>
          </a:p>
        </p:txBody>
      </p:sp>
      <p:sp>
        <p:nvSpPr>
          <p:cNvPr id="100" name="Rectangle 99">
            <a:extLst>
              <a:ext uri="{FF2B5EF4-FFF2-40B4-BE49-F238E27FC236}">
                <a16:creationId xmlns:a16="http://schemas.microsoft.com/office/drawing/2014/main" id="{5A218320-DFC4-4D2D-832F-472D23DE8FF4}"/>
              </a:ext>
            </a:extLst>
          </p:cNvPr>
          <p:cNvSpPr/>
          <p:nvPr/>
        </p:nvSpPr>
        <p:spPr>
          <a:xfrm>
            <a:off x="5808760" y="1041197"/>
            <a:ext cx="2347117" cy="646331"/>
          </a:xfrm>
          <a:prstGeom prst="rect">
            <a:avLst/>
          </a:prstGeom>
        </p:spPr>
        <p:txBody>
          <a:bodyPr wrap="none">
            <a:spAutoFit/>
          </a:bodyPr>
          <a:lstStyle/>
          <a:p>
            <a:r>
              <a:rPr lang="bn-BD" sz="3600">
                <a:latin typeface="NikoshBAN" panose="02000000000000000000" pitchFamily="2" charset="0"/>
                <a:cs typeface="NikoshBAN" panose="02000000000000000000" pitchFamily="2" charset="0"/>
              </a:rPr>
              <a:t>গ)শুকনা ক্ষতঃ </a:t>
            </a:r>
            <a:endParaRPr lang="en-US" sz="3600"/>
          </a:p>
        </p:txBody>
      </p:sp>
    </p:spTree>
    <p:extLst>
      <p:ext uri="{BB962C8B-B14F-4D97-AF65-F5344CB8AC3E}">
        <p14:creationId xmlns:p14="http://schemas.microsoft.com/office/powerpoint/2010/main" val="30382977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up)">
                                      <p:cBhvr>
                                        <p:cTn id="7" dur="5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90"/>
                                        </p:tgtEl>
                                        <p:attrNameLst>
                                          <p:attrName>style.visibility</p:attrName>
                                        </p:attrNameLst>
                                      </p:cBhvr>
                                      <p:to>
                                        <p:strVal val="visible"/>
                                      </p:to>
                                    </p:set>
                                    <p:anim calcmode="lin" valueType="num">
                                      <p:cBhvr>
                                        <p:cTn id="12" dur="1000" fill="hold"/>
                                        <p:tgtEl>
                                          <p:spTgt spid="90"/>
                                        </p:tgtEl>
                                        <p:attrNameLst>
                                          <p:attrName>ppt_w</p:attrName>
                                        </p:attrNameLst>
                                      </p:cBhvr>
                                      <p:tavLst>
                                        <p:tav tm="0">
                                          <p:val>
                                            <p:fltVal val="0"/>
                                          </p:val>
                                        </p:tav>
                                        <p:tav tm="100000">
                                          <p:val>
                                            <p:strVal val="#ppt_w"/>
                                          </p:val>
                                        </p:tav>
                                      </p:tavLst>
                                    </p:anim>
                                    <p:anim calcmode="lin" valueType="num">
                                      <p:cBhvr>
                                        <p:cTn id="13" dur="1000" fill="hold"/>
                                        <p:tgtEl>
                                          <p:spTgt spid="90"/>
                                        </p:tgtEl>
                                        <p:attrNameLst>
                                          <p:attrName>ppt_h</p:attrName>
                                        </p:attrNameLst>
                                      </p:cBhvr>
                                      <p:tavLst>
                                        <p:tav tm="0">
                                          <p:val>
                                            <p:fltVal val="0"/>
                                          </p:val>
                                        </p:tav>
                                        <p:tav tm="100000">
                                          <p:val>
                                            <p:strVal val="#ppt_h"/>
                                          </p:val>
                                        </p:tav>
                                      </p:tavLst>
                                    </p:anim>
                                    <p:anim calcmode="lin" valueType="num">
                                      <p:cBhvr>
                                        <p:cTn id="14" dur="1000" fill="hold"/>
                                        <p:tgtEl>
                                          <p:spTgt spid="90"/>
                                        </p:tgtEl>
                                        <p:attrNameLst>
                                          <p:attrName>style.rotation</p:attrName>
                                        </p:attrNameLst>
                                      </p:cBhvr>
                                      <p:tavLst>
                                        <p:tav tm="0">
                                          <p:val>
                                            <p:fltVal val="90"/>
                                          </p:val>
                                        </p:tav>
                                        <p:tav tm="100000">
                                          <p:val>
                                            <p:fltVal val="0"/>
                                          </p:val>
                                        </p:tav>
                                      </p:tavLst>
                                    </p:anim>
                                    <p:animEffect transition="in" filter="fade">
                                      <p:cBhvr>
                                        <p:cTn id="15" dur="1000"/>
                                        <p:tgtEl>
                                          <p:spTgt spid="9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98"/>
                                        </p:tgtEl>
                                        <p:attrNameLst>
                                          <p:attrName>style.visibility</p:attrName>
                                        </p:attrNameLst>
                                      </p:cBhvr>
                                      <p:to>
                                        <p:strVal val="visible"/>
                                      </p:to>
                                    </p:set>
                                    <p:animEffect transition="in" filter="wipe(up)">
                                      <p:cBhvr>
                                        <p:cTn id="20" dur="500"/>
                                        <p:tgtEl>
                                          <p:spTgt spid="9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xit" presetSubtype="32" fill="hold" nodeType="clickEffect">
                                  <p:stCondLst>
                                    <p:cond delay="0"/>
                                  </p:stCondLst>
                                  <p:childTnLst>
                                    <p:anim calcmode="lin" valueType="num">
                                      <p:cBhvr>
                                        <p:cTn id="29" dur="500"/>
                                        <p:tgtEl>
                                          <p:spTgt spid="90"/>
                                        </p:tgtEl>
                                        <p:attrNameLst>
                                          <p:attrName>ppt_w</p:attrName>
                                        </p:attrNameLst>
                                      </p:cBhvr>
                                      <p:tavLst>
                                        <p:tav tm="0">
                                          <p:val>
                                            <p:strVal val="ppt_w"/>
                                          </p:val>
                                        </p:tav>
                                        <p:tav tm="100000">
                                          <p:val>
                                            <p:fltVal val="0"/>
                                          </p:val>
                                        </p:tav>
                                      </p:tavLst>
                                    </p:anim>
                                    <p:anim calcmode="lin" valueType="num">
                                      <p:cBhvr>
                                        <p:cTn id="30" dur="500"/>
                                        <p:tgtEl>
                                          <p:spTgt spid="90"/>
                                        </p:tgtEl>
                                        <p:attrNameLst>
                                          <p:attrName>ppt_h</p:attrName>
                                        </p:attrNameLst>
                                      </p:cBhvr>
                                      <p:tavLst>
                                        <p:tav tm="0">
                                          <p:val>
                                            <p:strVal val="ppt_h"/>
                                          </p:val>
                                        </p:tav>
                                        <p:tav tm="100000">
                                          <p:val>
                                            <p:fltVal val="0"/>
                                          </p:val>
                                        </p:tav>
                                      </p:tavLst>
                                    </p:anim>
                                    <p:animEffect transition="out" filter="fade">
                                      <p:cBhvr>
                                        <p:cTn id="31" dur="500"/>
                                        <p:tgtEl>
                                          <p:spTgt spid="90"/>
                                        </p:tgtEl>
                                      </p:cBhvr>
                                    </p:animEffect>
                                    <p:set>
                                      <p:cBhvr>
                                        <p:cTn id="32" dur="1" fill="hold">
                                          <p:stCondLst>
                                            <p:cond delay="499"/>
                                          </p:stCondLst>
                                        </p:cTn>
                                        <p:tgtEl>
                                          <p:spTgt spid="90"/>
                                        </p:tgtEl>
                                        <p:attrNameLst>
                                          <p:attrName>style.visibility</p:attrName>
                                        </p:attrNameLst>
                                      </p:cBhvr>
                                      <p:to>
                                        <p:strVal val="hidden"/>
                                      </p:to>
                                    </p:set>
                                  </p:childTnLst>
                                </p:cTn>
                              </p:par>
                              <p:par>
                                <p:cTn id="33" presetID="53" presetClass="exit" presetSubtype="32" fill="hold" grpId="1" nodeType="withEffect">
                                  <p:stCondLst>
                                    <p:cond delay="0"/>
                                  </p:stCondLst>
                                  <p:childTnLst>
                                    <p:anim calcmode="lin" valueType="num">
                                      <p:cBhvr>
                                        <p:cTn id="34" dur="500"/>
                                        <p:tgtEl>
                                          <p:spTgt spid="88"/>
                                        </p:tgtEl>
                                        <p:attrNameLst>
                                          <p:attrName>ppt_w</p:attrName>
                                        </p:attrNameLst>
                                      </p:cBhvr>
                                      <p:tavLst>
                                        <p:tav tm="0">
                                          <p:val>
                                            <p:strVal val="ppt_w"/>
                                          </p:val>
                                        </p:tav>
                                        <p:tav tm="100000">
                                          <p:val>
                                            <p:fltVal val="0"/>
                                          </p:val>
                                        </p:tav>
                                      </p:tavLst>
                                    </p:anim>
                                    <p:anim calcmode="lin" valueType="num">
                                      <p:cBhvr>
                                        <p:cTn id="35" dur="500"/>
                                        <p:tgtEl>
                                          <p:spTgt spid="88"/>
                                        </p:tgtEl>
                                        <p:attrNameLst>
                                          <p:attrName>ppt_h</p:attrName>
                                        </p:attrNameLst>
                                      </p:cBhvr>
                                      <p:tavLst>
                                        <p:tav tm="0">
                                          <p:val>
                                            <p:strVal val="ppt_h"/>
                                          </p:val>
                                        </p:tav>
                                        <p:tav tm="100000">
                                          <p:val>
                                            <p:fltVal val="0"/>
                                          </p:val>
                                        </p:tav>
                                      </p:tavLst>
                                    </p:anim>
                                    <p:animEffect transition="out" filter="fade">
                                      <p:cBhvr>
                                        <p:cTn id="36" dur="500"/>
                                        <p:tgtEl>
                                          <p:spTgt spid="88"/>
                                        </p:tgtEl>
                                      </p:cBhvr>
                                    </p:animEffect>
                                    <p:set>
                                      <p:cBhvr>
                                        <p:cTn id="37" dur="1" fill="hold">
                                          <p:stCondLst>
                                            <p:cond delay="499"/>
                                          </p:stCondLst>
                                        </p:cTn>
                                        <p:tgtEl>
                                          <p:spTgt spid="88"/>
                                        </p:tgtEl>
                                        <p:attrNameLst>
                                          <p:attrName>style.visibility</p:attrName>
                                        </p:attrNameLst>
                                      </p:cBhvr>
                                      <p:to>
                                        <p:strVal val="hidden"/>
                                      </p:to>
                                    </p:set>
                                  </p:childTnLst>
                                </p:cTn>
                              </p:par>
                              <p:par>
                                <p:cTn id="38" presetID="53" presetClass="exit" presetSubtype="32" fill="hold" grpId="1" nodeType="withEffect">
                                  <p:stCondLst>
                                    <p:cond delay="0"/>
                                  </p:stCondLst>
                                  <p:childTnLst>
                                    <p:anim calcmode="lin" valueType="num">
                                      <p:cBhvr>
                                        <p:cTn id="39" dur="500"/>
                                        <p:tgtEl>
                                          <p:spTgt spid="98"/>
                                        </p:tgtEl>
                                        <p:attrNameLst>
                                          <p:attrName>ppt_w</p:attrName>
                                        </p:attrNameLst>
                                      </p:cBhvr>
                                      <p:tavLst>
                                        <p:tav tm="0">
                                          <p:val>
                                            <p:strVal val="ppt_w"/>
                                          </p:val>
                                        </p:tav>
                                        <p:tav tm="100000">
                                          <p:val>
                                            <p:fltVal val="0"/>
                                          </p:val>
                                        </p:tav>
                                      </p:tavLst>
                                    </p:anim>
                                    <p:anim calcmode="lin" valueType="num">
                                      <p:cBhvr>
                                        <p:cTn id="40" dur="500"/>
                                        <p:tgtEl>
                                          <p:spTgt spid="98"/>
                                        </p:tgtEl>
                                        <p:attrNameLst>
                                          <p:attrName>ppt_h</p:attrName>
                                        </p:attrNameLst>
                                      </p:cBhvr>
                                      <p:tavLst>
                                        <p:tav tm="0">
                                          <p:val>
                                            <p:strVal val="ppt_h"/>
                                          </p:val>
                                        </p:tav>
                                        <p:tav tm="100000">
                                          <p:val>
                                            <p:fltVal val="0"/>
                                          </p:val>
                                        </p:tav>
                                      </p:tavLst>
                                    </p:anim>
                                    <p:animEffect transition="out" filter="fade">
                                      <p:cBhvr>
                                        <p:cTn id="41" dur="500"/>
                                        <p:tgtEl>
                                          <p:spTgt spid="98"/>
                                        </p:tgtEl>
                                      </p:cBhvr>
                                    </p:animEffect>
                                    <p:set>
                                      <p:cBhvr>
                                        <p:cTn id="42" dur="1" fill="hold">
                                          <p:stCondLst>
                                            <p:cond delay="499"/>
                                          </p:stCondLst>
                                        </p:cTn>
                                        <p:tgtEl>
                                          <p:spTgt spid="9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1000" fill="hold"/>
                                        <p:tgtEl>
                                          <p:spTgt spid="92"/>
                                        </p:tgtEl>
                                        <p:attrNameLst>
                                          <p:attrName>ppt_w</p:attrName>
                                        </p:attrNameLst>
                                      </p:cBhvr>
                                      <p:tavLst>
                                        <p:tav tm="0">
                                          <p:val>
                                            <p:fltVal val="0"/>
                                          </p:val>
                                        </p:tav>
                                        <p:tav tm="100000">
                                          <p:val>
                                            <p:strVal val="#ppt_w"/>
                                          </p:val>
                                        </p:tav>
                                      </p:tavLst>
                                    </p:anim>
                                    <p:anim calcmode="lin" valueType="num">
                                      <p:cBhvr>
                                        <p:cTn id="48" dur="1000" fill="hold"/>
                                        <p:tgtEl>
                                          <p:spTgt spid="92"/>
                                        </p:tgtEl>
                                        <p:attrNameLst>
                                          <p:attrName>ppt_h</p:attrName>
                                        </p:attrNameLst>
                                      </p:cBhvr>
                                      <p:tavLst>
                                        <p:tav tm="0">
                                          <p:val>
                                            <p:fltVal val="0"/>
                                          </p:val>
                                        </p:tav>
                                        <p:tav tm="100000">
                                          <p:val>
                                            <p:strVal val="#ppt_h"/>
                                          </p:val>
                                        </p:tav>
                                      </p:tavLst>
                                    </p:anim>
                                    <p:anim calcmode="lin" valueType="num">
                                      <p:cBhvr>
                                        <p:cTn id="49" dur="1000" fill="hold"/>
                                        <p:tgtEl>
                                          <p:spTgt spid="92"/>
                                        </p:tgtEl>
                                        <p:attrNameLst>
                                          <p:attrName>style.rotation</p:attrName>
                                        </p:attrNameLst>
                                      </p:cBhvr>
                                      <p:tavLst>
                                        <p:tav tm="0">
                                          <p:val>
                                            <p:fltVal val="90"/>
                                          </p:val>
                                        </p:tav>
                                        <p:tav tm="100000">
                                          <p:val>
                                            <p:fltVal val="0"/>
                                          </p:val>
                                        </p:tav>
                                      </p:tavLst>
                                    </p:anim>
                                    <p:animEffect transition="in" filter="fade">
                                      <p:cBhvr>
                                        <p:cTn id="50" dur="1000"/>
                                        <p:tgtEl>
                                          <p:spTgt spid="9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99">
                                            <p:txEl>
                                              <p:pRg st="0" end="0"/>
                                            </p:txEl>
                                          </p:spTgt>
                                        </p:tgtEl>
                                        <p:attrNameLst>
                                          <p:attrName>style.visibility</p:attrName>
                                        </p:attrNameLst>
                                      </p:cBhvr>
                                      <p:to>
                                        <p:strVal val="visible"/>
                                      </p:to>
                                    </p:set>
                                    <p:animEffect transition="in" filter="wipe(up)">
                                      <p:cBhvr>
                                        <p:cTn id="55" dur="500"/>
                                        <p:tgtEl>
                                          <p:spTgt spid="99">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93"/>
                                        </p:tgtEl>
                                        <p:attrNameLst>
                                          <p:attrName>style.visibility</p:attrName>
                                        </p:attrNameLst>
                                      </p:cBhvr>
                                      <p:to>
                                        <p:strVal val="visible"/>
                                      </p:to>
                                    </p:set>
                                    <p:animEffect transition="in" filter="wipe(up)">
                                      <p:cBhvr>
                                        <p:cTn id="60" dur="500"/>
                                        <p:tgtEl>
                                          <p:spTgt spid="93"/>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xit" presetSubtype="32" fill="hold" nodeType="clickEffect">
                                  <p:stCondLst>
                                    <p:cond delay="0"/>
                                  </p:stCondLst>
                                  <p:childTnLst>
                                    <p:anim calcmode="lin" valueType="num">
                                      <p:cBhvr>
                                        <p:cTn id="64" dur="500"/>
                                        <p:tgtEl>
                                          <p:spTgt spid="92"/>
                                        </p:tgtEl>
                                        <p:attrNameLst>
                                          <p:attrName>ppt_w</p:attrName>
                                        </p:attrNameLst>
                                      </p:cBhvr>
                                      <p:tavLst>
                                        <p:tav tm="0">
                                          <p:val>
                                            <p:strVal val="ppt_w"/>
                                          </p:val>
                                        </p:tav>
                                        <p:tav tm="100000">
                                          <p:val>
                                            <p:fltVal val="0"/>
                                          </p:val>
                                        </p:tav>
                                      </p:tavLst>
                                    </p:anim>
                                    <p:anim calcmode="lin" valueType="num">
                                      <p:cBhvr>
                                        <p:cTn id="65" dur="500"/>
                                        <p:tgtEl>
                                          <p:spTgt spid="92"/>
                                        </p:tgtEl>
                                        <p:attrNameLst>
                                          <p:attrName>ppt_h</p:attrName>
                                        </p:attrNameLst>
                                      </p:cBhvr>
                                      <p:tavLst>
                                        <p:tav tm="0">
                                          <p:val>
                                            <p:strVal val="ppt_h"/>
                                          </p:val>
                                        </p:tav>
                                        <p:tav tm="100000">
                                          <p:val>
                                            <p:fltVal val="0"/>
                                          </p:val>
                                        </p:tav>
                                      </p:tavLst>
                                    </p:anim>
                                    <p:animEffect transition="out" filter="fade">
                                      <p:cBhvr>
                                        <p:cTn id="66" dur="500"/>
                                        <p:tgtEl>
                                          <p:spTgt spid="92"/>
                                        </p:tgtEl>
                                      </p:cBhvr>
                                    </p:animEffect>
                                    <p:set>
                                      <p:cBhvr>
                                        <p:cTn id="67" dur="1" fill="hold">
                                          <p:stCondLst>
                                            <p:cond delay="499"/>
                                          </p:stCondLst>
                                        </p:cTn>
                                        <p:tgtEl>
                                          <p:spTgt spid="92"/>
                                        </p:tgtEl>
                                        <p:attrNameLst>
                                          <p:attrName>style.visibility</p:attrName>
                                        </p:attrNameLst>
                                      </p:cBhvr>
                                      <p:to>
                                        <p:strVal val="hidden"/>
                                      </p:to>
                                    </p:set>
                                  </p:childTnLst>
                                </p:cTn>
                              </p:par>
                              <p:par>
                                <p:cTn id="68" presetID="53" presetClass="exit" presetSubtype="32" fill="hold" grpId="1" nodeType="withEffect">
                                  <p:stCondLst>
                                    <p:cond delay="0"/>
                                  </p:stCondLst>
                                  <p:childTnLst>
                                    <p:anim calcmode="lin" valueType="num">
                                      <p:cBhvr>
                                        <p:cTn id="69" dur="500"/>
                                        <p:tgtEl>
                                          <p:spTgt spid="93"/>
                                        </p:tgtEl>
                                        <p:attrNameLst>
                                          <p:attrName>ppt_w</p:attrName>
                                        </p:attrNameLst>
                                      </p:cBhvr>
                                      <p:tavLst>
                                        <p:tav tm="0">
                                          <p:val>
                                            <p:strVal val="ppt_w"/>
                                          </p:val>
                                        </p:tav>
                                        <p:tav tm="100000">
                                          <p:val>
                                            <p:fltVal val="0"/>
                                          </p:val>
                                        </p:tav>
                                      </p:tavLst>
                                    </p:anim>
                                    <p:anim calcmode="lin" valueType="num">
                                      <p:cBhvr>
                                        <p:cTn id="70" dur="500"/>
                                        <p:tgtEl>
                                          <p:spTgt spid="93"/>
                                        </p:tgtEl>
                                        <p:attrNameLst>
                                          <p:attrName>ppt_h</p:attrName>
                                        </p:attrNameLst>
                                      </p:cBhvr>
                                      <p:tavLst>
                                        <p:tav tm="0">
                                          <p:val>
                                            <p:strVal val="ppt_h"/>
                                          </p:val>
                                        </p:tav>
                                        <p:tav tm="100000">
                                          <p:val>
                                            <p:fltVal val="0"/>
                                          </p:val>
                                        </p:tav>
                                      </p:tavLst>
                                    </p:anim>
                                    <p:animEffect transition="out" filter="fade">
                                      <p:cBhvr>
                                        <p:cTn id="71" dur="500"/>
                                        <p:tgtEl>
                                          <p:spTgt spid="93"/>
                                        </p:tgtEl>
                                      </p:cBhvr>
                                    </p:animEffect>
                                    <p:set>
                                      <p:cBhvr>
                                        <p:cTn id="72" dur="1" fill="hold">
                                          <p:stCondLst>
                                            <p:cond delay="499"/>
                                          </p:stCondLst>
                                        </p:cTn>
                                        <p:tgtEl>
                                          <p:spTgt spid="93"/>
                                        </p:tgtEl>
                                        <p:attrNameLst>
                                          <p:attrName>style.visibility</p:attrName>
                                        </p:attrNameLst>
                                      </p:cBhvr>
                                      <p:to>
                                        <p:strVal val="hidden"/>
                                      </p:to>
                                    </p:set>
                                  </p:childTnLst>
                                </p:cTn>
                              </p:par>
                              <p:par>
                                <p:cTn id="73" presetID="53" presetClass="exit" presetSubtype="32" fill="hold" grpId="0" nodeType="withEffect">
                                  <p:stCondLst>
                                    <p:cond delay="0"/>
                                  </p:stCondLst>
                                  <p:childTnLst>
                                    <p:anim calcmode="lin" valueType="num">
                                      <p:cBhvr>
                                        <p:cTn id="74" dur="500"/>
                                        <p:tgtEl>
                                          <p:spTgt spid="99">
                                            <p:txEl>
                                              <p:pRg st="0" end="0"/>
                                            </p:txEl>
                                          </p:spTgt>
                                        </p:tgtEl>
                                        <p:attrNameLst>
                                          <p:attrName>ppt_w</p:attrName>
                                        </p:attrNameLst>
                                      </p:cBhvr>
                                      <p:tavLst>
                                        <p:tav tm="0">
                                          <p:val>
                                            <p:strVal val="ppt_w"/>
                                          </p:val>
                                        </p:tav>
                                        <p:tav tm="100000">
                                          <p:val>
                                            <p:fltVal val="0"/>
                                          </p:val>
                                        </p:tav>
                                      </p:tavLst>
                                    </p:anim>
                                    <p:anim calcmode="lin" valueType="num">
                                      <p:cBhvr>
                                        <p:cTn id="75" dur="500"/>
                                        <p:tgtEl>
                                          <p:spTgt spid="99">
                                            <p:txEl>
                                              <p:pRg st="0" end="0"/>
                                            </p:txEl>
                                          </p:spTgt>
                                        </p:tgtEl>
                                        <p:attrNameLst>
                                          <p:attrName>ppt_h</p:attrName>
                                        </p:attrNameLst>
                                      </p:cBhvr>
                                      <p:tavLst>
                                        <p:tav tm="0">
                                          <p:val>
                                            <p:strVal val="ppt_h"/>
                                          </p:val>
                                        </p:tav>
                                        <p:tav tm="100000">
                                          <p:val>
                                            <p:fltVal val="0"/>
                                          </p:val>
                                        </p:tav>
                                      </p:tavLst>
                                    </p:anim>
                                    <p:animEffect transition="out" filter="fade">
                                      <p:cBhvr>
                                        <p:cTn id="76" dur="500"/>
                                        <p:tgtEl>
                                          <p:spTgt spid="99">
                                            <p:txEl>
                                              <p:pRg st="0" end="0"/>
                                            </p:txEl>
                                          </p:spTgt>
                                        </p:tgtEl>
                                      </p:cBhvr>
                                    </p:animEffect>
                                    <p:set>
                                      <p:cBhvr>
                                        <p:cTn id="77" dur="1" fill="hold">
                                          <p:stCondLst>
                                            <p:cond delay="499"/>
                                          </p:stCondLst>
                                        </p:cTn>
                                        <p:tgtEl>
                                          <p:spTgt spid="99">
                                            <p:txEl>
                                              <p:pRg st="0" end="0"/>
                                            </p:txEl>
                                          </p:spTgt>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nodeType="clickEffect">
                                  <p:stCondLst>
                                    <p:cond delay="0"/>
                                  </p:stCondLst>
                                  <p:childTnLst>
                                    <p:set>
                                      <p:cBhvr>
                                        <p:cTn id="81" dur="1" fill="hold">
                                          <p:stCondLst>
                                            <p:cond delay="0"/>
                                          </p:stCondLst>
                                        </p:cTn>
                                        <p:tgtEl>
                                          <p:spTgt spid="95"/>
                                        </p:tgtEl>
                                        <p:attrNameLst>
                                          <p:attrName>style.visibility</p:attrName>
                                        </p:attrNameLst>
                                      </p:cBhvr>
                                      <p:to>
                                        <p:strVal val="visible"/>
                                      </p:to>
                                    </p:set>
                                    <p:anim calcmode="lin" valueType="num">
                                      <p:cBhvr>
                                        <p:cTn id="82" dur="1000" fill="hold"/>
                                        <p:tgtEl>
                                          <p:spTgt spid="95"/>
                                        </p:tgtEl>
                                        <p:attrNameLst>
                                          <p:attrName>ppt_w</p:attrName>
                                        </p:attrNameLst>
                                      </p:cBhvr>
                                      <p:tavLst>
                                        <p:tav tm="0">
                                          <p:val>
                                            <p:fltVal val="0"/>
                                          </p:val>
                                        </p:tav>
                                        <p:tav tm="100000">
                                          <p:val>
                                            <p:strVal val="#ppt_w"/>
                                          </p:val>
                                        </p:tav>
                                      </p:tavLst>
                                    </p:anim>
                                    <p:anim calcmode="lin" valueType="num">
                                      <p:cBhvr>
                                        <p:cTn id="83" dur="1000" fill="hold"/>
                                        <p:tgtEl>
                                          <p:spTgt spid="95"/>
                                        </p:tgtEl>
                                        <p:attrNameLst>
                                          <p:attrName>ppt_h</p:attrName>
                                        </p:attrNameLst>
                                      </p:cBhvr>
                                      <p:tavLst>
                                        <p:tav tm="0">
                                          <p:val>
                                            <p:fltVal val="0"/>
                                          </p:val>
                                        </p:tav>
                                        <p:tav tm="100000">
                                          <p:val>
                                            <p:strVal val="#ppt_h"/>
                                          </p:val>
                                        </p:tav>
                                      </p:tavLst>
                                    </p:anim>
                                    <p:anim calcmode="lin" valueType="num">
                                      <p:cBhvr>
                                        <p:cTn id="84" dur="1000" fill="hold"/>
                                        <p:tgtEl>
                                          <p:spTgt spid="95"/>
                                        </p:tgtEl>
                                        <p:attrNameLst>
                                          <p:attrName>style.rotation</p:attrName>
                                        </p:attrNameLst>
                                      </p:cBhvr>
                                      <p:tavLst>
                                        <p:tav tm="0">
                                          <p:val>
                                            <p:fltVal val="90"/>
                                          </p:val>
                                        </p:tav>
                                        <p:tav tm="100000">
                                          <p:val>
                                            <p:fltVal val="0"/>
                                          </p:val>
                                        </p:tav>
                                      </p:tavLst>
                                    </p:anim>
                                    <p:animEffect transition="in" filter="fade">
                                      <p:cBhvr>
                                        <p:cTn id="85" dur="1000"/>
                                        <p:tgtEl>
                                          <p:spTgt spid="95"/>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1" fill="hold" nodeType="clickEffect">
                                  <p:stCondLst>
                                    <p:cond delay="0"/>
                                  </p:stCondLst>
                                  <p:childTnLst>
                                    <p:set>
                                      <p:cBhvr>
                                        <p:cTn id="89" dur="1" fill="hold">
                                          <p:stCondLst>
                                            <p:cond delay="0"/>
                                          </p:stCondLst>
                                        </p:cTn>
                                        <p:tgtEl>
                                          <p:spTgt spid="100">
                                            <p:txEl>
                                              <p:pRg st="0" end="0"/>
                                            </p:txEl>
                                          </p:spTgt>
                                        </p:tgtEl>
                                        <p:attrNameLst>
                                          <p:attrName>style.visibility</p:attrName>
                                        </p:attrNameLst>
                                      </p:cBhvr>
                                      <p:to>
                                        <p:strVal val="visible"/>
                                      </p:to>
                                    </p:set>
                                    <p:animEffect transition="in" filter="wipe(up)">
                                      <p:cBhvr>
                                        <p:cTn id="90" dur="500"/>
                                        <p:tgtEl>
                                          <p:spTgt spid="100">
                                            <p:txEl>
                                              <p:pRg st="0" end="0"/>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grpId="0" nodeType="clickEffect">
                                  <p:stCondLst>
                                    <p:cond delay="0"/>
                                  </p:stCondLst>
                                  <p:childTnLst>
                                    <p:set>
                                      <p:cBhvr>
                                        <p:cTn id="94" dur="1" fill="hold">
                                          <p:stCondLst>
                                            <p:cond delay="0"/>
                                          </p:stCondLst>
                                        </p:cTn>
                                        <p:tgtEl>
                                          <p:spTgt spid="96"/>
                                        </p:tgtEl>
                                        <p:attrNameLst>
                                          <p:attrName>style.visibility</p:attrName>
                                        </p:attrNameLst>
                                      </p:cBhvr>
                                      <p:to>
                                        <p:strVal val="visible"/>
                                      </p:to>
                                    </p:set>
                                    <p:animEffect transition="in" filter="wipe(up)">
                                      <p:cBhvr>
                                        <p:cTn id="95" dur="500"/>
                                        <p:tgtEl>
                                          <p:spTgt spid="96"/>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xit" presetSubtype="32" fill="hold" nodeType="clickEffect">
                                  <p:stCondLst>
                                    <p:cond delay="0"/>
                                  </p:stCondLst>
                                  <p:childTnLst>
                                    <p:anim calcmode="lin" valueType="num">
                                      <p:cBhvr>
                                        <p:cTn id="99" dur="500"/>
                                        <p:tgtEl>
                                          <p:spTgt spid="95"/>
                                        </p:tgtEl>
                                        <p:attrNameLst>
                                          <p:attrName>ppt_w</p:attrName>
                                        </p:attrNameLst>
                                      </p:cBhvr>
                                      <p:tavLst>
                                        <p:tav tm="0">
                                          <p:val>
                                            <p:strVal val="ppt_w"/>
                                          </p:val>
                                        </p:tav>
                                        <p:tav tm="100000">
                                          <p:val>
                                            <p:fltVal val="0"/>
                                          </p:val>
                                        </p:tav>
                                      </p:tavLst>
                                    </p:anim>
                                    <p:anim calcmode="lin" valueType="num">
                                      <p:cBhvr>
                                        <p:cTn id="100" dur="500"/>
                                        <p:tgtEl>
                                          <p:spTgt spid="95"/>
                                        </p:tgtEl>
                                        <p:attrNameLst>
                                          <p:attrName>ppt_h</p:attrName>
                                        </p:attrNameLst>
                                      </p:cBhvr>
                                      <p:tavLst>
                                        <p:tav tm="0">
                                          <p:val>
                                            <p:strVal val="ppt_h"/>
                                          </p:val>
                                        </p:tav>
                                        <p:tav tm="100000">
                                          <p:val>
                                            <p:fltVal val="0"/>
                                          </p:val>
                                        </p:tav>
                                      </p:tavLst>
                                    </p:anim>
                                    <p:animEffect transition="out" filter="fade">
                                      <p:cBhvr>
                                        <p:cTn id="101" dur="500"/>
                                        <p:tgtEl>
                                          <p:spTgt spid="95"/>
                                        </p:tgtEl>
                                      </p:cBhvr>
                                    </p:animEffect>
                                    <p:set>
                                      <p:cBhvr>
                                        <p:cTn id="102" dur="1" fill="hold">
                                          <p:stCondLst>
                                            <p:cond delay="499"/>
                                          </p:stCondLst>
                                        </p:cTn>
                                        <p:tgtEl>
                                          <p:spTgt spid="95"/>
                                        </p:tgtEl>
                                        <p:attrNameLst>
                                          <p:attrName>style.visibility</p:attrName>
                                        </p:attrNameLst>
                                      </p:cBhvr>
                                      <p:to>
                                        <p:strVal val="hidden"/>
                                      </p:to>
                                    </p:set>
                                  </p:childTnLst>
                                </p:cTn>
                              </p:par>
                              <p:par>
                                <p:cTn id="103" presetID="53" presetClass="exit" presetSubtype="32" fill="hold" grpId="0" nodeType="withEffect">
                                  <p:stCondLst>
                                    <p:cond delay="0"/>
                                  </p:stCondLst>
                                  <p:childTnLst>
                                    <p:anim calcmode="lin" valueType="num">
                                      <p:cBhvr>
                                        <p:cTn id="104" dur="500"/>
                                        <p:tgtEl>
                                          <p:spTgt spid="100">
                                            <p:txEl>
                                              <p:pRg st="0" end="0"/>
                                            </p:txEl>
                                          </p:spTgt>
                                        </p:tgtEl>
                                        <p:attrNameLst>
                                          <p:attrName>ppt_w</p:attrName>
                                        </p:attrNameLst>
                                      </p:cBhvr>
                                      <p:tavLst>
                                        <p:tav tm="0">
                                          <p:val>
                                            <p:strVal val="ppt_w"/>
                                          </p:val>
                                        </p:tav>
                                        <p:tav tm="100000">
                                          <p:val>
                                            <p:fltVal val="0"/>
                                          </p:val>
                                        </p:tav>
                                      </p:tavLst>
                                    </p:anim>
                                    <p:anim calcmode="lin" valueType="num">
                                      <p:cBhvr>
                                        <p:cTn id="105" dur="500"/>
                                        <p:tgtEl>
                                          <p:spTgt spid="100">
                                            <p:txEl>
                                              <p:pRg st="0" end="0"/>
                                            </p:txEl>
                                          </p:spTgt>
                                        </p:tgtEl>
                                        <p:attrNameLst>
                                          <p:attrName>ppt_h</p:attrName>
                                        </p:attrNameLst>
                                      </p:cBhvr>
                                      <p:tavLst>
                                        <p:tav tm="0">
                                          <p:val>
                                            <p:strVal val="ppt_h"/>
                                          </p:val>
                                        </p:tav>
                                        <p:tav tm="100000">
                                          <p:val>
                                            <p:fltVal val="0"/>
                                          </p:val>
                                        </p:tav>
                                      </p:tavLst>
                                    </p:anim>
                                    <p:animEffect transition="out" filter="fade">
                                      <p:cBhvr>
                                        <p:cTn id="106" dur="500"/>
                                        <p:tgtEl>
                                          <p:spTgt spid="100">
                                            <p:txEl>
                                              <p:pRg st="0" end="0"/>
                                            </p:txEl>
                                          </p:spTgt>
                                        </p:tgtEl>
                                      </p:cBhvr>
                                    </p:animEffect>
                                    <p:set>
                                      <p:cBhvr>
                                        <p:cTn id="107" dur="1" fill="hold">
                                          <p:stCondLst>
                                            <p:cond delay="499"/>
                                          </p:stCondLst>
                                        </p:cTn>
                                        <p:tgtEl>
                                          <p:spTgt spid="100">
                                            <p:txEl>
                                              <p:pRg st="0" end="0"/>
                                            </p:txEl>
                                          </p:spTgt>
                                        </p:tgtEl>
                                        <p:attrNameLst>
                                          <p:attrName>style.visibility</p:attrName>
                                        </p:attrNameLst>
                                      </p:cBhvr>
                                      <p:to>
                                        <p:strVal val="hidden"/>
                                      </p:to>
                                    </p:set>
                                  </p:childTnLst>
                                </p:cTn>
                              </p:par>
                              <p:par>
                                <p:cTn id="108" presetID="53" presetClass="exit" presetSubtype="32" fill="hold" grpId="1" nodeType="withEffect">
                                  <p:stCondLst>
                                    <p:cond delay="0"/>
                                  </p:stCondLst>
                                  <p:childTnLst>
                                    <p:anim calcmode="lin" valueType="num">
                                      <p:cBhvr>
                                        <p:cTn id="109" dur="500"/>
                                        <p:tgtEl>
                                          <p:spTgt spid="96"/>
                                        </p:tgtEl>
                                        <p:attrNameLst>
                                          <p:attrName>ppt_w</p:attrName>
                                        </p:attrNameLst>
                                      </p:cBhvr>
                                      <p:tavLst>
                                        <p:tav tm="0">
                                          <p:val>
                                            <p:strVal val="ppt_w"/>
                                          </p:val>
                                        </p:tav>
                                        <p:tav tm="100000">
                                          <p:val>
                                            <p:fltVal val="0"/>
                                          </p:val>
                                        </p:tav>
                                      </p:tavLst>
                                    </p:anim>
                                    <p:anim calcmode="lin" valueType="num">
                                      <p:cBhvr>
                                        <p:cTn id="110" dur="500"/>
                                        <p:tgtEl>
                                          <p:spTgt spid="96"/>
                                        </p:tgtEl>
                                        <p:attrNameLst>
                                          <p:attrName>ppt_h</p:attrName>
                                        </p:attrNameLst>
                                      </p:cBhvr>
                                      <p:tavLst>
                                        <p:tav tm="0">
                                          <p:val>
                                            <p:strVal val="ppt_h"/>
                                          </p:val>
                                        </p:tav>
                                        <p:tav tm="100000">
                                          <p:val>
                                            <p:fltVal val="0"/>
                                          </p:val>
                                        </p:tav>
                                      </p:tavLst>
                                    </p:anim>
                                    <p:animEffect transition="out" filter="fade">
                                      <p:cBhvr>
                                        <p:cTn id="111" dur="500"/>
                                        <p:tgtEl>
                                          <p:spTgt spid="96"/>
                                        </p:tgtEl>
                                      </p:cBhvr>
                                    </p:animEffect>
                                    <p:set>
                                      <p:cBhvr>
                                        <p:cTn id="112" dur="1" fill="hold">
                                          <p:stCondLst>
                                            <p:cond delay="499"/>
                                          </p:stCondLst>
                                        </p:cTn>
                                        <p:tgtEl>
                                          <p:spTgt spid="96"/>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53" presetClass="exit" presetSubtype="32" fill="hold" grpId="1" nodeType="clickEffect">
                                  <p:stCondLst>
                                    <p:cond delay="0"/>
                                  </p:stCondLst>
                                  <p:childTnLst>
                                    <p:anim calcmode="lin" valueType="num">
                                      <p:cBhvr>
                                        <p:cTn id="116" dur="500"/>
                                        <p:tgtEl>
                                          <p:spTgt spid="87"/>
                                        </p:tgtEl>
                                        <p:attrNameLst>
                                          <p:attrName>ppt_w</p:attrName>
                                        </p:attrNameLst>
                                      </p:cBhvr>
                                      <p:tavLst>
                                        <p:tav tm="0">
                                          <p:val>
                                            <p:strVal val="ppt_w"/>
                                          </p:val>
                                        </p:tav>
                                        <p:tav tm="100000">
                                          <p:val>
                                            <p:fltVal val="0"/>
                                          </p:val>
                                        </p:tav>
                                      </p:tavLst>
                                    </p:anim>
                                    <p:anim calcmode="lin" valueType="num">
                                      <p:cBhvr>
                                        <p:cTn id="117" dur="500"/>
                                        <p:tgtEl>
                                          <p:spTgt spid="87"/>
                                        </p:tgtEl>
                                        <p:attrNameLst>
                                          <p:attrName>ppt_h</p:attrName>
                                        </p:attrNameLst>
                                      </p:cBhvr>
                                      <p:tavLst>
                                        <p:tav tm="0">
                                          <p:val>
                                            <p:strVal val="ppt_h"/>
                                          </p:val>
                                        </p:tav>
                                        <p:tav tm="100000">
                                          <p:val>
                                            <p:fltVal val="0"/>
                                          </p:val>
                                        </p:tav>
                                      </p:tavLst>
                                    </p:anim>
                                    <p:animEffect transition="out" filter="fade">
                                      <p:cBhvr>
                                        <p:cTn id="118" dur="500"/>
                                        <p:tgtEl>
                                          <p:spTgt spid="87"/>
                                        </p:tgtEl>
                                      </p:cBhvr>
                                    </p:animEffect>
                                    <p:set>
                                      <p:cBhvr>
                                        <p:cTn id="119" dur="1" fill="hold">
                                          <p:stCondLst>
                                            <p:cond delay="499"/>
                                          </p:stCondLst>
                                        </p:cTn>
                                        <p:tgtEl>
                                          <p:spTgt spid="87"/>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53" presetClass="entr" presetSubtype="16" fill="hold" grpId="0" nodeType="clickEffect">
                                  <p:stCondLst>
                                    <p:cond delay="0"/>
                                  </p:stCondLst>
                                  <p:childTnLst>
                                    <p:set>
                                      <p:cBhvr>
                                        <p:cTn id="123" dur="1" fill="hold">
                                          <p:stCondLst>
                                            <p:cond delay="0"/>
                                          </p:stCondLst>
                                        </p:cTn>
                                        <p:tgtEl>
                                          <p:spTgt spid="97"/>
                                        </p:tgtEl>
                                        <p:attrNameLst>
                                          <p:attrName>style.visibility</p:attrName>
                                        </p:attrNameLst>
                                      </p:cBhvr>
                                      <p:to>
                                        <p:strVal val="visible"/>
                                      </p:to>
                                    </p:set>
                                    <p:anim calcmode="lin" valueType="num">
                                      <p:cBhvr>
                                        <p:cTn id="124" dur="500" fill="hold"/>
                                        <p:tgtEl>
                                          <p:spTgt spid="97"/>
                                        </p:tgtEl>
                                        <p:attrNameLst>
                                          <p:attrName>ppt_w</p:attrName>
                                        </p:attrNameLst>
                                      </p:cBhvr>
                                      <p:tavLst>
                                        <p:tav tm="0">
                                          <p:val>
                                            <p:fltVal val="0"/>
                                          </p:val>
                                        </p:tav>
                                        <p:tav tm="100000">
                                          <p:val>
                                            <p:strVal val="#ppt_w"/>
                                          </p:val>
                                        </p:tav>
                                      </p:tavLst>
                                    </p:anim>
                                    <p:anim calcmode="lin" valueType="num">
                                      <p:cBhvr>
                                        <p:cTn id="125" dur="500" fill="hold"/>
                                        <p:tgtEl>
                                          <p:spTgt spid="97"/>
                                        </p:tgtEl>
                                        <p:attrNameLst>
                                          <p:attrName>ppt_h</p:attrName>
                                        </p:attrNameLst>
                                      </p:cBhvr>
                                      <p:tavLst>
                                        <p:tav tm="0">
                                          <p:val>
                                            <p:fltVal val="0"/>
                                          </p:val>
                                        </p:tav>
                                        <p:tav tm="100000">
                                          <p:val>
                                            <p:strVal val="#ppt_h"/>
                                          </p:val>
                                        </p:tav>
                                      </p:tavLst>
                                    </p:anim>
                                    <p:animEffect transition="in" filter="fade">
                                      <p:cBhvr>
                                        <p:cTn id="126"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7" grpId="1"/>
      <p:bldP spid="88" grpId="0" animBg="1"/>
      <p:bldP spid="88" grpId="1" animBg="1"/>
      <p:bldP spid="93" grpId="0" animBg="1"/>
      <p:bldP spid="93" grpId="1" animBg="1"/>
      <p:bldP spid="96" grpId="0" animBg="1"/>
      <p:bldP spid="96" grpId="1" animBg="1"/>
      <p:bldP spid="97" grpId="0" animBg="1"/>
      <p:bldP spid="98" grpId="0"/>
      <p:bldP spid="98" grpId="1"/>
      <p:bldP spid="99" grpId="0" build="allAtOnce"/>
      <p:bldP spid="100"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5DDFE10-2792-4ECB-84C2-BD22D80BC041}"/>
              </a:ext>
            </a:extLst>
          </p:cNvPr>
          <p:cNvGrpSpPr/>
          <p:nvPr/>
        </p:nvGrpSpPr>
        <p:grpSpPr>
          <a:xfrm>
            <a:off x="95075" y="107934"/>
            <a:ext cx="11976178" cy="6681213"/>
            <a:chOff x="95075" y="107934"/>
            <a:chExt cx="11976178" cy="6681213"/>
          </a:xfrm>
        </p:grpSpPr>
        <p:grpSp>
          <p:nvGrpSpPr>
            <p:cNvPr id="3" name="Group 2">
              <a:extLst>
                <a:ext uri="{FF2B5EF4-FFF2-40B4-BE49-F238E27FC236}">
                  <a16:creationId xmlns:a16="http://schemas.microsoft.com/office/drawing/2014/main" id="{F6C9C485-BD53-45AD-B6C6-B117725DBE43}"/>
                </a:ext>
              </a:extLst>
            </p:cNvPr>
            <p:cNvGrpSpPr/>
            <p:nvPr/>
          </p:nvGrpSpPr>
          <p:grpSpPr>
            <a:xfrm>
              <a:off x="11716689" y="149508"/>
              <a:ext cx="354564" cy="6639008"/>
              <a:chOff x="11801136" y="222738"/>
              <a:chExt cx="323557" cy="6475832"/>
            </a:xfrm>
          </p:grpSpPr>
          <p:grpSp>
            <p:nvGrpSpPr>
              <p:cNvPr id="75" name="Group 74">
                <a:extLst>
                  <a:ext uri="{FF2B5EF4-FFF2-40B4-BE49-F238E27FC236}">
                    <a16:creationId xmlns:a16="http://schemas.microsoft.com/office/drawing/2014/main" id="{B2E99DE3-9AD0-4748-A811-B981126E32EE}"/>
                  </a:ext>
                </a:extLst>
              </p:cNvPr>
              <p:cNvGrpSpPr/>
              <p:nvPr/>
            </p:nvGrpSpPr>
            <p:grpSpPr>
              <a:xfrm rot="5400000">
                <a:off x="10380300" y="4954176"/>
                <a:ext cx="3165230" cy="323557"/>
                <a:chOff x="4304714" y="1209821"/>
                <a:chExt cx="3165230" cy="323557"/>
              </a:xfrm>
            </p:grpSpPr>
            <p:sp>
              <p:nvSpPr>
                <p:cNvPr id="82" name="Rectangle 4">
                  <a:extLst>
                    <a:ext uri="{FF2B5EF4-FFF2-40B4-BE49-F238E27FC236}">
                      <a16:creationId xmlns:a16="http://schemas.microsoft.com/office/drawing/2014/main" id="{B79B0254-F26D-4432-BAD2-1173ACDA25F4}"/>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Isosceles Triangle 82">
                  <a:extLst>
                    <a:ext uri="{FF2B5EF4-FFF2-40B4-BE49-F238E27FC236}">
                      <a16:creationId xmlns:a16="http://schemas.microsoft.com/office/drawing/2014/main" id="{432ADCD6-118D-43B8-AFC4-AD8BC4A17334}"/>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Isosceles Triangle 83">
                  <a:extLst>
                    <a:ext uri="{FF2B5EF4-FFF2-40B4-BE49-F238E27FC236}">
                      <a16:creationId xmlns:a16="http://schemas.microsoft.com/office/drawing/2014/main" id="{40D2EF8F-DFCE-4346-A37B-F2C7A9FB681D}"/>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5" name="Isosceles Triangle 84">
                  <a:extLst>
                    <a:ext uri="{FF2B5EF4-FFF2-40B4-BE49-F238E27FC236}">
                      <a16:creationId xmlns:a16="http://schemas.microsoft.com/office/drawing/2014/main" id="{5BEDAC71-65B5-41D8-B928-B1ECC65EF9B6}"/>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4">
                  <a:extLst>
                    <a:ext uri="{FF2B5EF4-FFF2-40B4-BE49-F238E27FC236}">
                      <a16:creationId xmlns:a16="http://schemas.microsoft.com/office/drawing/2014/main" id="{27F7FED1-C255-479A-A9EB-EAF50C8B73B8}"/>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29332869-FC5C-4AA8-A7A9-D4835B9E5BC3}"/>
                  </a:ext>
                </a:extLst>
              </p:cNvPr>
              <p:cNvGrpSpPr/>
              <p:nvPr/>
            </p:nvGrpSpPr>
            <p:grpSpPr>
              <a:xfrm rot="5400000">
                <a:off x="10380300" y="1643574"/>
                <a:ext cx="3165230" cy="323557"/>
                <a:chOff x="4304714" y="1209821"/>
                <a:chExt cx="3165230" cy="323557"/>
              </a:xfrm>
            </p:grpSpPr>
            <p:sp>
              <p:nvSpPr>
                <p:cNvPr id="77" name="Rectangle 4">
                  <a:extLst>
                    <a:ext uri="{FF2B5EF4-FFF2-40B4-BE49-F238E27FC236}">
                      <a16:creationId xmlns:a16="http://schemas.microsoft.com/office/drawing/2014/main" id="{EA8ABBF1-E024-45D8-BE1F-2403D0DD2AA9}"/>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CCC2E148-BB6C-4515-A514-D2D4A3101F35}"/>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45D7ECFF-6276-4AE6-A471-7941414F4ADB}"/>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17411C4C-7C77-47F6-B593-B20F9949707F}"/>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4">
                  <a:extLst>
                    <a:ext uri="{FF2B5EF4-FFF2-40B4-BE49-F238E27FC236}">
                      <a16:creationId xmlns:a16="http://schemas.microsoft.com/office/drawing/2014/main" id="{73FBD59C-C6DF-433C-90D7-095D3532EB13}"/>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 name="Group 3">
              <a:extLst>
                <a:ext uri="{FF2B5EF4-FFF2-40B4-BE49-F238E27FC236}">
                  <a16:creationId xmlns:a16="http://schemas.microsoft.com/office/drawing/2014/main" id="{0DDE5EB4-6567-49D7-BE97-E7F802D9E47B}"/>
                </a:ext>
              </a:extLst>
            </p:cNvPr>
            <p:cNvGrpSpPr/>
            <p:nvPr/>
          </p:nvGrpSpPr>
          <p:grpSpPr>
            <a:xfrm>
              <a:off x="480888" y="107934"/>
              <a:ext cx="11248387" cy="365762"/>
              <a:chOff x="543202" y="35163"/>
              <a:chExt cx="11248387" cy="365762"/>
            </a:xfrm>
          </p:grpSpPr>
          <p:grpSp>
            <p:nvGrpSpPr>
              <p:cNvPr id="47" name="Group 46">
                <a:extLst>
                  <a:ext uri="{FF2B5EF4-FFF2-40B4-BE49-F238E27FC236}">
                    <a16:creationId xmlns:a16="http://schemas.microsoft.com/office/drawing/2014/main" id="{7664D114-0E14-49C5-83C0-F297E503F987}"/>
                  </a:ext>
                </a:extLst>
              </p:cNvPr>
              <p:cNvGrpSpPr/>
              <p:nvPr/>
            </p:nvGrpSpPr>
            <p:grpSpPr>
              <a:xfrm>
                <a:off x="543202" y="76738"/>
                <a:ext cx="3165230" cy="323557"/>
                <a:chOff x="4304714" y="1209821"/>
                <a:chExt cx="3165230" cy="323557"/>
              </a:xfrm>
            </p:grpSpPr>
            <p:sp>
              <p:nvSpPr>
                <p:cNvPr id="70" name="Rectangle 4">
                  <a:extLst>
                    <a:ext uri="{FF2B5EF4-FFF2-40B4-BE49-F238E27FC236}">
                      <a16:creationId xmlns:a16="http://schemas.microsoft.com/office/drawing/2014/main" id="{D1CA1411-6540-4A1B-B045-BD3BB02DCB1F}"/>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a:extLst>
                    <a:ext uri="{FF2B5EF4-FFF2-40B4-BE49-F238E27FC236}">
                      <a16:creationId xmlns:a16="http://schemas.microsoft.com/office/drawing/2014/main" id="{C16ECD08-4FF6-4447-A8BA-8C5DA96E641D}"/>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a:extLst>
                    <a:ext uri="{FF2B5EF4-FFF2-40B4-BE49-F238E27FC236}">
                      <a16:creationId xmlns:a16="http://schemas.microsoft.com/office/drawing/2014/main" id="{97B14FB4-079A-41CA-BBDC-A3DCDA1B9190}"/>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3" name="Isosceles Triangle 72">
                  <a:extLst>
                    <a:ext uri="{FF2B5EF4-FFF2-40B4-BE49-F238E27FC236}">
                      <a16:creationId xmlns:a16="http://schemas.microsoft.com/office/drawing/2014/main" id="{84EB0AA7-86FD-4F19-A076-83E00ED73173}"/>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4">
                  <a:extLst>
                    <a:ext uri="{FF2B5EF4-FFF2-40B4-BE49-F238E27FC236}">
                      <a16:creationId xmlns:a16="http://schemas.microsoft.com/office/drawing/2014/main" id="{1D879188-6B41-4BEA-A38C-2AEFE78A7BE2}"/>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A20FD20C-9150-426B-A3E1-94FA6C0BE387}"/>
                  </a:ext>
                </a:extLst>
              </p:cNvPr>
              <p:cNvGrpSpPr/>
              <p:nvPr/>
            </p:nvGrpSpPr>
            <p:grpSpPr>
              <a:xfrm>
                <a:off x="4523605" y="55951"/>
                <a:ext cx="3165230" cy="323557"/>
                <a:chOff x="4304714" y="1209821"/>
                <a:chExt cx="3165230" cy="323557"/>
              </a:xfrm>
            </p:grpSpPr>
            <p:sp>
              <p:nvSpPr>
                <p:cNvPr id="65" name="Rectangle 4">
                  <a:extLst>
                    <a:ext uri="{FF2B5EF4-FFF2-40B4-BE49-F238E27FC236}">
                      <a16:creationId xmlns:a16="http://schemas.microsoft.com/office/drawing/2014/main" id="{CD5F6FE8-83B2-4218-8E02-5D4246E7213B}"/>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a:extLst>
                    <a:ext uri="{FF2B5EF4-FFF2-40B4-BE49-F238E27FC236}">
                      <a16:creationId xmlns:a16="http://schemas.microsoft.com/office/drawing/2014/main" id="{E4578315-82FB-48D2-A446-4CEBBEBC75A8}"/>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a:extLst>
                    <a:ext uri="{FF2B5EF4-FFF2-40B4-BE49-F238E27FC236}">
                      <a16:creationId xmlns:a16="http://schemas.microsoft.com/office/drawing/2014/main" id="{D4326140-E8A1-450A-B966-5DEE0ECE6910}"/>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8" name="Isosceles Triangle 67">
                  <a:extLst>
                    <a:ext uri="{FF2B5EF4-FFF2-40B4-BE49-F238E27FC236}">
                      <a16:creationId xmlns:a16="http://schemas.microsoft.com/office/drawing/2014/main" id="{0ECBBDC5-5A34-4D00-95D6-457863CA63B1}"/>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4">
                  <a:extLst>
                    <a:ext uri="{FF2B5EF4-FFF2-40B4-BE49-F238E27FC236}">
                      <a16:creationId xmlns:a16="http://schemas.microsoft.com/office/drawing/2014/main" id="{1C5EC0FB-E30E-4E18-81AC-F3A284312CE4}"/>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4EE436FC-58BD-4756-A478-D19017EBD9E8}"/>
                  </a:ext>
                </a:extLst>
              </p:cNvPr>
              <p:cNvGrpSpPr/>
              <p:nvPr/>
            </p:nvGrpSpPr>
            <p:grpSpPr>
              <a:xfrm>
                <a:off x="8626359" y="77368"/>
                <a:ext cx="3165230" cy="323557"/>
                <a:chOff x="4304714" y="1209821"/>
                <a:chExt cx="3165230" cy="323557"/>
              </a:xfrm>
            </p:grpSpPr>
            <p:sp>
              <p:nvSpPr>
                <p:cNvPr id="60" name="Rectangle 4">
                  <a:extLst>
                    <a:ext uri="{FF2B5EF4-FFF2-40B4-BE49-F238E27FC236}">
                      <a16:creationId xmlns:a16="http://schemas.microsoft.com/office/drawing/2014/main" id="{21409C01-3A01-4185-AB99-2EEE39FE9BE8}"/>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60">
                  <a:extLst>
                    <a:ext uri="{FF2B5EF4-FFF2-40B4-BE49-F238E27FC236}">
                      <a16:creationId xmlns:a16="http://schemas.microsoft.com/office/drawing/2014/main" id="{99AEBB24-243D-4CDA-B0EF-4F2A3A34005D}"/>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a:extLst>
                    <a:ext uri="{FF2B5EF4-FFF2-40B4-BE49-F238E27FC236}">
                      <a16:creationId xmlns:a16="http://schemas.microsoft.com/office/drawing/2014/main" id="{01D6091D-6422-42D1-823F-AD65B6AF7EE3}"/>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3" name="Isosceles Triangle 62">
                  <a:extLst>
                    <a:ext uri="{FF2B5EF4-FFF2-40B4-BE49-F238E27FC236}">
                      <a16:creationId xmlns:a16="http://schemas.microsoft.com/office/drawing/2014/main" id="{4972DB6F-E112-4AF4-94F6-2EB064AF93B6}"/>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4">
                  <a:extLst>
                    <a:ext uri="{FF2B5EF4-FFF2-40B4-BE49-F238E27FC236}">
                      <a16:creationId xmlns:a16="http://schemas.microsoft.com/office/drawing/2014/main" id="{7606A2A0-8842-4B9F-8B33-5D92DA89AB5D}"/>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C5E8ECFB-55C7-4BE6-AAF0-A28E8019B49A}"/>
                  </a:ext>
                </a:extLst>
              </p:cNvPr>
              <p:cNvGrpSpPr/>
              <p:nvPr/>
            </p:nvGrpSpPr>
            <p:grpSpPr>
              <a:xfrm>
                <a:off x="3765125" y="55950"/>
                <a:ext cx="724487" cy="344345"/>
                <a:chOff x="4620057" y="3105444"/>
                <a:chExt cx="724487" cy="344345"/>
              </a:xfrm>
            </p:grpSpPr>
            <p:grpSp>
              <p:nvGrpSpPr>
                <p:cNvPr id="56" name="Group 55">
                  <a:extLst>
                    <a:ext uri="{FF2B5EF4-FFF2-40B4-BE49-F238E27FC236}">
                      <a16:creationId xmlns:a16="http://schemas.microsoft.com/office/drawing/2014/main" id="{DF458B74-D121-4236-BA49-FF34338B46E6}"/>
                    </a:ext>
                  </a:extLst>
                </p:cNvPr>
                <p:cNvGrpSpPr/>
                <p:nvPr/>
              </p:nvGrpSpPr>
              <p:grpSpPr>
                <a:xfrm>
                  <a:off x="4620057" y="3126233"/>
                  <a:ext cx="724487" cy="323556"/>
                  <a:chOff x="1671539" y="2422492"/>
                  <a:chExt cx="724487" cy="323556"/>
                </a:xfrm>
              </p:grpSpPr>
              <p:sp>
                <p:nvSpPr>
                  <p:cNvPr id="58" name="Isosceles Triangle 57">
                    <a:extLst>
                      <a:ext uri="{FF2B5EF4-FFF2-40B4-BE49-F238E27FC236}">
                        <a16:creationId xmlns:a16="http://schemas.microsoft.com/office/drawing/2014/main" id="{DA636D09-8AFF-422B-8828-66A3C8C787AA}"/>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a:extLst>
                      <a:ext uri="{FF2B5EF4-FFF2-40B4-BE49-F238E27FC236}">
                        <a16:creationId xmlns:a16="http://schemas.microsoft.com/office/drawing/2014/main" id="{DFAD44F8-E642-4534-B52E-8FDA6936B5C0}"/>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Isosceles Triangle 56">
                  <a:extLst>
                    <a:ext uri="{FF2B5EF4-FFF2-40B4-BE49-F238E27FC236}">
                      <a16:creationId xmlns:a16="http://schemas.microsoft.com/office/drawing/2014/main" id="{111B18C3-95F4-4585-89E7-5CF9FC50937C}"/>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91D41A5C-EBF8-41E0-999F-E26AD0004B0A}"/>
                  </a:ext>
                </a:extLst>
              </p:cNvPr>
              <p:cNvGrpSpPr/>
              <p:nvPr/>
            </p:nvGrpSpPr>
            <p:grpSpPr>
              <a:xfrm>
                <a:off x="7822478" y="35163"/>
                <a:ext cx="724487" cy="344345"/>
                <a:chOff x="4620057" y="3105444"/>
                <a:chExt cx="724487" cy="344345"/>
              </a:xfrm>
            </p:grpSpPr>
            <p:grpSp>
              <p:nvGrpSpPr>
                <p:cNvPr id="52" name="Group 51">
                  <a:extLst>
                    <a:ext uri="{FF2B5EF4-FFF2-40B4-BE49-F238E27FC236}">
                      <a16:creationId xmlns:a16="http://schemas.microsoft.com/office/drawing/2014/main" id="{9AB3723B-1069-4532-A112-6B641EE26BF3}"/>
                    </a:ext>
                  </a:extLst>
                </p:cNvPr>
                <p:cNvGrpSpPr/>
                <p:nvPr/>
              </p:nvGrpSpPr>
              <p:grpSpPr>
                <a:xfrm>
                  <a:off x="4620057" y="3126233"/>
                  <a:ext cx="724487" cy="323556"/>
                  <a:chOff x="1671539" y="2422492"/>
                  <a:chExt cx="724487" cy="323556"/>
                </a:xfrm>
              </p:grpSpPr>
              <p:sp>
                <p:nvSpPr>
                  <p:cNvPr id="54" name="Isosceles Triangle 53">
                    <a:extLst>
                      <a:ext uri="{FF2B5EF4-FFF2-40B4-BE49-F238E27FC236}">
                        <a16:creationId xmlns:a16="http://schemas.microsoft.com/office/drawing/2014/main" id="{D6E0C54A-4D8A-466B-92BC-8B9BF886DA4A}"/>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a:extLst>
                      <a:ext uri="{FF2B5EF4-FFF2-40B4-BE49-F238E27FC236}">
                        <a16:creationId xmlns:a16="http://schemas.microsoft.com/office/drawing/2014/main" id="{42D20E5D-DDC8-4A34-B4DC-33E7DD81F344}"/>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Isosceles Triangle 52">
                  <a:extLst>
                    <a:ext uri="{FF2B5EF4-FFF2-40B4-BE49-F238E27FC236}">
                      <a16:creationId xmlns:a16="http://schemas.microsoft.com/office/drawing/2014/main" id="{6ED7653A-34D9-403D-A5F7-A5902FAD02E3}"/>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6A918854-CFD9-4E25-9E53-4D9B098A4340}"/>
                </a:ext>
              </a:extLst>
            </p:cNvPr>
            <p:cNvGrpSpPr/>
            <p:nvPr/>
          </p:nvGrpSpPr>
          <p:grpSpPr>
            <a:xfrm>
              <a:off x="460784" y="6423385"/>
              <a:ext cx="11248387" cy="365762"/>
              <a:chOff x="543202" y="35163"/>
              <a:chExt cx="11248387" cy="365762"/>
            </a:xfrm>
          </p:grpSpPr>
          <p:grpSp>
            <p:nvGrpSpPr>
              <p:cNvPr id="19" name="Group 18">
                <a:extLst>
                  <a:ext uri="{FF2B5EF4-FFF2-40B4-BE49-F238E27FC236}">
                    <a16:creationId xmlns:a16="http://schemas.microsoft.com/office/drawing/2014/main" id="{21677847-4FFA-48D8-A2CC-15D3FC347E25}"/>
                  </a:ext>
                </a:extLst>
              </p:cNvPr>
              <p:cNvGrpSpPr/>
              <p:nvPr/>
            </p:nvGrpSpPr>
            <p:grpSpPr>
              <a:xfrm>
                <a:off x="543202" y="76738"/>
                <a:ext cx="3165230" cy="323557"/>
                <a:chOff x="4304714" y="1209821"/>
                <a:chExt cx="3165230" cy="323557"/>
              </a:xfrm>
            </p:grpSpPr>
            <p:sp>
              <p:nvSpPr>
                <p:cNvPr id="42" name="Rectangle 4">
                  <a:extLst>
                    <a:ext uri="{FF2B5EF4-FFF2-40B4-BE49-F238E27FC236}">
                      <a16:creationId xmlns:a16="http://schemas.microsoft.com/office/drawing/2014/main" id="{D8FE9234-AA3D-42F4-94F3-F7D2AE34AC56}"/>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a:extLst>
                    <a:ext uri="{FF2B5EF4-FFF2-40B4-BE49-F238E27FC236}">
                      <a16:creationId xmlns:a16="http://schemas.microsoft.com/office/drawing/2014/main" id="{1FFE9BD6-E2CC-4CA1-9CA9-C09ADF88E7EA}"/>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354288B7-E4EE-4F16-9AA5-01BEC53A869F}"/>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id="{5C2488CC-CFA8-4C91-B41C-31C11815B50E}"/>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
                  <a:extLst>
                    <a:ext uri="{FF2B5EF4-FFF2-40B4-BE49-F238E27FC236}">
                      <a16:creationId xmlns:a16="http://schemas.microsoft.com/office/drawing/2014/main" id="{9A22FF06-B5D8-49CD-B2FC-B76B1BAF83B8}"/>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9895FB75-9048-411A-8628-348533102C80}"/>
                  </a:ext>
                </a:extLst>
              </p:cNvPr>
              <p:cNvGrpSpPr/>
              <p:nvPr/>
            </p:nvGrpSpPr>
            <p:grpSpPr>
              <a:xfrm>
                <a:off x="4523605" y="55951"/>
                <a:ext cx="3165230" cy="323557"/>
                <a:chOff x="4304714" y="1209821"/>
                <a:chExt cx="3165230" cy="323557"/>
              </a:xfrm>
            </p:grpSpPr>
            <p:sp>
              <p:nvSpPr>
                <p:cNvPr id="37" name="Rectangle 4">
                  <a:extLst>
                    <a:ext uri="{FF2B5EF4-FFF2-40B4-BE49-F238E27FC236}">
                      <a16:creationId xmlns:a16="http://schemas.microsoft.com/office/drawing/2014/main" id="{448B5B1C-AE34-4518-B5C1-B60735C2A778}"/>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7697B697-E1B0-4267-95B0-3F0C1607E41F}"/>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D72AD1BE-7AA9-4B4C-8BE9-9D98C1DFFB78}"/>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987E7F15-082D-4F32-8855-FA5CF14F737C}"/>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
                  <a:extLst>
                    <a:ext uri="{FF2B5EF4-FFF2-40B4-BE49-F238E27FC236}">
                      <a16:creationId xmlns:a16="http://schemas.microsoft.com/office/drawing/2014/main" id="{249763C6-E383-4254-B747-A8DBECC16CEA}"/>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4D262CE-B891-4204-B49E-426582CED1B2}"/>
                  </a:ext>
                </a:extLst>
              </p:cNvPr>
              <p:cNvGrpSpPr/>
              <p:nvPr/>
            </p:nvGrpSpPr>
            <p:grpSpPr>
              <a:xfrm>
                <a:off x="8626359" y="77368"/>
                <a:ext cx="3165230" cy="323557"/>
                <a:chOff x="4304714" y="1209821"/>
                <a:chExt cx="3165230" cy="323557"/>
              </a:xfrm>
            </p:grpSpPr>
            <p:sp>
              <p:nvSpPr>
                <p:cNvPr id="32" name="Rectangle 4">
                  <a:extLst>
                    <a:ext uri="{FF2B5EF4-FFF2-40B4-BE49-F238E27FC236}">
                      <a16:creationId xmlns:a16="http://schemas.microsoft.com/office/drawing/2014/main" id="{AC3E0301-154B-4D8A-8465-B85B6B58CFD1}"/>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639ABF4B-658A-477B-BF77-DEAEEA8EA96E}"/>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A711878A-2EDD-4D73-B6E1-3F0500EBA4B6}"/>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AF122D57-ABCD-4B5A-8256-CBE475C1119F}"/>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4">
                  <a:extLst>
                    <a:ext uri="{FF2B5EF4-FFF2-40B4-BE49-F238E27FC236}">
                      <a16:creationId xmlns:a16="http://schemas.microsoft.com/office/drawing/2014/main" id="{B4BA1782-5265-4738-B318-4F480557CF2E}"/>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39F9D95F-6908-4C90-8097-EC23313C5637}"/>
                  </a:ext>
                </a:extLst>
              </p:cNvPr>
              <p:cNvGrpSpPr/>
              <p:nvPr/>
            </p:nvGrpSpPr>
            <p:grpSpPr>
              <a:xfrm>
                <a:off x="3765125" y="55950"/>
                <a:ext cx="724487" cy="344345"/>
                <a:chOff x="4620057" y="3105444"/>
                <a:chExt cx="724487" cy="344345"/>
              </a:xfrm>
            </p:grpSpPr>
            <p:grpSp>
              <p:nvGrpSpPr>
                <p:cNvPr id="28" name="Group 27">
                  <a:extLst>
                    <a:ext uri="{FF2B5EF4-FFF2-40B4-BE49-F238E27FC236}">
                      <a16:creationId xmlns:a16="http://schemas.microsoft.com/office/drawing/2014/main" id="{4B90508D-E6AB-4726-979E-13908871D26A}"/>
                    </a:ext>
                  </a:extLst>
                </p:cNvPr>
                <p:cNvGrpSpPr/>
                <p:nvPr/>
              </p:nvGrpSpPr>
              <p:grpSpPr>
                <a:xfrm>
                  <a:off x="4620057" y="3126233"/>
                  <a:ext cx="724487" cy="323556"/>
                  <a:chOff x="1671539" y="2422492"/>
                  <a:chExt cx="724487" cy="323556"/>
                </a:xfrm>
              </p:grpSpPr>
              <p:sp>
                <p:nvSpPr>
                  <p:cNvPr id="30" name="Isosceles Triangle 29">
                    <a:extLst>
                      <a:ext uri="{FF2B5EF4-FFF2-40B4-BE49-F238E27FC236}">
                        <a16:creationId xmlns:a16="http://schemas.microsoft.com/office/drawing/2014/main" id="{216EE4D7-6860-43A7-84E5-EA22838B822F}"/>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AA82E85C-E680-4A82-9BAF-F5FCD4BCDC6C}"/>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Isosceles Triangle 28">
                  <a:extLst>
                    <a:ext uri="{FF2B5EF4-FFF2-40B4-BE49-F238E27FC236}">
                      <a16:creationId xmlns:a16="http://schemas.microsoft.com/office/drawing/2014/main" id="{BD89A73C-9CD2-49E9-B812-8748F39B3F34}"/>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4E2F7076-E69F-48FB-ACB8-CF26686FD334}"/>
                  </a:ext>
                </a:extLst>
              </p:cNvPr>
              <p:cNvGrpSpPr/>
              <p:nvPr/>
            </p:nvGrpSpPr>
            <p:grpSpPr>
              <a:xfrm>
                <a:off x="7822478" y="35163"/>
                <a:ext cx="724487" cy="344345"/>
                <a:chOff x="4620057" y="3105444"/>
                <a:chExt cx="724487" cy="344345"/>
              </a:xfrm>
            </p:grpSpPr>
            <p:grpSp>
              <p:nvGrpSpPr>
                <p:cNvPr id="24" name="Group 23">
                  <a:extLst>
                    <a:ext uri="{FF2B5EF4-FFF2-40B4-BE49-F238E27FC236}">
                      <a16:creationId xmlns:a16="http://schemas.microsoft.com/office/drawing/2014/main" id="{9A05466B-5DC9-4044-BD51-F4437D71E51F}"/>
                    </a:ext>
                  </a:extLst>
                </p:cNvPr>
                <p:cNvGrpSpPr/>
                <p:nvPr/>
              </p:nvGrpSpPr>
              <p:grpSpPr>
                <a:xfrm>
                  <a:off x="4620057" y="3126233"/>
                  <a:ext cx="724487" cy="323556"/>
                  <a:chOff x="1671539" y="2422492"/>
                  <a:chExt cx="724487" cy="323556"/>
                </a:xfrm>
              </p:grpSpPr>
              <p:sp>
                <p:nvSpPr>
                  <p:cNvPr id="26" name="Isosceles Triangle 25">
                    <a:extLst>
                      <a:ext uri="{FF2B5EF4-FFF2-40B4-BE49-F238E27FC236}">
                        <a16:creationId xmlns:a16="http://schemas.microsoft.com/office/drawing/2014/main" id="{4643FE8C-00A9-4F60-B557-7C8968C7B260}"/>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534C609B-F6D2-458A-8987-9DD09A61ED4E}"/>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Isosceles Triangle 24">
                  <a:extLst>
                    <a:ext uri="{FF2B5EF4-FFF2-40B4-BE49-F238E27FC236}">
                      <a16:creationId xmlns:a16="http://schemas.microsoft.com/office/drawing/2014/main" id="{D6302CA2-5F6E-4FAA-881C-1CD05464C08D}"/>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6D3D3C32-E38C-491A-B7B0-C5A06F9E986B}"/>
                </a:ext>
              </a:extLst>
            </p:cNvPr>
            <p:cNvGrpSpPr/>
            <p:nvPr/>
          </p:nvGrpSpPr>
          <p:grpSpPr>
            <a:xfrm>
              <a:off x="95075" y="149508"/>
              <a:ext cx="354564" cy="6639008"/>
              <a:chOff x="11801136" y="222738"/>
              <a:chExt cx="323557" cy="6475832"/>
            </a:xfrm>
          </p:grpSpPr>
          <p:grpSp>
            <p:nvGrpSpPr>
              <p:cNvPr id="7" name="Group 6">
                <a:extLst>
                  <a:ext uri="{FF2B5EF4-FFF2-40B4-BE49-F238E27FC236}">
                    <a16:creationId xmlns:a16="http://schemas.microsoft.com/office/drawing/2014/main" id="{8533A49C-5776-4BCA-8B13-8706DE6124A7}"/>
                  </a:ext>
                </a:extLst>
              </p:cNvPr>
              <p:cNvGrpSpPr/>
              <p:nvPr/>
            </p:nvGrpSpPr>
            <p:grpSpPr>
              <a:xfrm rot="5400000">
                <a:off x="10380300" y="4954176"/>
                <a:ext cx="3165230" cy="323557"/>
                <a:chOff x="4304714" y="1209821"/>
                <a:chExt cx="3165230" cy="323557"/>
              </a:xfrm>
            </p:grpSpPr>
            <p:sp>
              <p:nvSpPr>
                <p:cNvPr id="14" name="Rectangle 4">
                  <a:extLst>
                    <a:ext uri="{FF2B5EF4-FFF2-40B4-BE49-F238E27FC236}">
                      <a16:creationId xmlns:a16="http://schemas.microsoft.com/office/drawing/2014/main" id="{BA9F39EA-3061-427B-8A25-2C90CC3359B2}"/>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A22167A8-9257-4E1B-8F9A-F783EC463D01}"/>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47CF4127-6928-4E3A-BCFA-0BC24E950712}"/>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BBCB4811-AC12-4150-AB96-3A6C4E2F9A76}"/>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4">
                  <a:extLst>
                    <a:ext uri="{FF2B5EF4-FFF2-40B4-BE49-F238E27FC236}">
                      <a16:creationId xmlns:a16="http://schemas.microsoft.com/office/drawing/2014/main" id="{43B0F1CF-3EA7-44F3-8D15-E81E29ECF3CF}"/>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18F0650B-DAD7-4A26-8121-CFC853613BEF}"/>
                  </a:ext>
                </a:extLst>
              </p:cNvPr>
              <p:cNvGrpSpPr/>
              <p:nvPr/>
            </p:nvGrpSpPr>
            <p:grpSpPr>
              <a:xfrm rot="5400000">
                <a:off x="10380300" y="1643574"/>
                <a:ext cx="3165230" cy="323557"/>
                <a:chOff x="4304714" y="1209821"/>
                <a:chExt cx="3165230" cy="323557"/>
              </a:xfrm>
            </p:grpSpPr>
            <p:sp>
              <p:nvSpPr>
                <p:cNvPr id="9" name="Rectangle 4">
                  <a:extLst>
                    <a:ext uri="{FF2B5EF4-FFF2-40B4-BE49-F238E27FC236}">
                      <a16:creationId xmlns:a16="http://schemas.microsoft.com/office/drawing/2014/main" id="{041A3D11-57AD-4516-BE53-CEB4F531CC2D}"/>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5137BF94-9FD6-4DE3-B1AA-384991324D88}"/>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A2F10CEE-82AC-4806-931E-F67FE5F0F296}"/>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38C5AB4F-CD4D-49B2-AAA5-8D86C331D9FF}"/>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4">
                  <a:extLst>
                    <a:ext uri="{FF2B5EF4-FFF2-40B4-BE49-F238E27FC236}">
                      <a16:creationId xmlns:a16="http://schemas.microsoft.com/office/drawing/2014/main" id="{5EA1548C-3A9A-412B-B646-2145482FADC5}"/>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87" name="TextBox 86">
            <a:extLst>
              <a:ext uri="{FF2B5EF4-FFF2-40B4-BE49-F238E27FC236}">
                <a16:creationId xmlns:a16="http://schemas.microsoft.com/office/drawing/2014/main" id="{4EBC9FB4-AA3E-4810-B0EB-E5809D35311F}"/>
              </a:ext>
            </a:extLst>
          </p:cNvPr>
          <p:cNvSpPr txBox="1"/>
          <p:nvPr/>
        </p:nvSpPr>
        <p:spPr>
          <a:xfrm>
            <a:off x="5665075" y="759655"/>
            <a:ext cx="5750614" cy="2634840"/>
          </a:xfrm>
          <a:prstGeom prst="rect">
            <a:avLst/>
          </a:prstGeom>
          <a:noFill/>
        </p:spPr>
        <p:txBody>
          <a:bodyPr wrap="square" rtlCol="0">
            <a:prstTxWarp prst="textPlain">
              <a:avLst/>
            </a:prstTxWarp>
            <a:spAutoFit/>
          </a:bodyPr>
          <a:lstStyle/>
          <a:p>
            <a:r>
              <a:rPr lang="bn-BD" sz="6600">
                <a:effectLst>
                  <a:glow rad="228600">
                    <a:schemeClr val="accent1">
                      <a:satMod val="175000"/>
                      <a:alpha val="40000"/>
                    </a:schemeClr>
                  </a:glow>
                </a:effectLst>
                <a:latin typeface="NikoshBAN" panose="02000000000000000000" pitchFamily="2" charset="0"/>
                <a:cs typeface="NikoshBAN" panose="02000000000000000000" pitchFamily="2" charset="0"/>
              </a:rPr>
              <a:t>দলীয় কাজঃ</a:t>
            </a:r>
            <a:endParaRPr lang="en-US" sz="6600">
              <a:effectLst>
                <a:glow rad="228600">
                  <a:schemeClr val="accent1">
                    <a:satMod val="175000"/>
                    <a:alpha val="40000"/>
                  </a:schemeClr>
                </a:glow>
              </a:effectLst>
              <a:latin typeface="NikoshBAN" panose="02000000000000000000" pitchFamily="2" charset="0"/>
              <a:cs typeface="NikoshBAN" panose="02000000000000000000" pitchFamily="2" charset="0"/>
            </a:endParaRPr>
          </a:p>
        </p:txBody>
      </p:sp>
      <p:sp>
        <p:nvSpPr>
          <p:cNvPr id="88" name="TextBox 87">
            <a:extLst>
              <a:ext uri="{FF2B5EF4-FFF2-40B4-BE49-F238E27FC236}">
                <a16:creationId xmlns:a16="http://schemas.microsoft.com/office/drawing/2014/main" id="{4AE53997-722C-471C-AEE7-EB83B5F28B05}"/>
              </a:ext>
            </a:extLst>
          </p:cNvPr>
          <p:cNvSpPr txBox="1"/>
          <p:nvPr/>
        </p:nvSpPr>
        <p:spPr>
          <a:xfrm>
            <a:off x="1098506" y="4315272"/>
            <a:ext cx="10448144" cy="830997"/>
          </a:xfrm>
          <a:prstGeom prst="rect">
            <a:avLst/>
          </a:prstGeom>
          <a:noFill/>
        </p:spPr>
        <p:txBody>
          <a:bodyPr wrap="square" rtlCol="0">
            <a:spAutoFit/>
          </a:bodyPr>
          <a:lstStyle/>
          <a:p>
            <a:r>
              <a:rPr lang="bn-BD" sz="4800">
                <a:effectLst>
                  <a:glow rad="228600">
                    <a:schemeClr val="accent4">
                      <a:satMod val="175000"/>
                      <a:alpha val="40000"/>
                    </a:schemeClr>
                  </a:glow>
                </a:effectLst>
                <a:latin typeface="NikoshBAN" panose="02000000000000000000" pitchFamily="2" charset="0"/>
                <a:cs typeface="NikoshBAN" panose="02000000000000000000" pitchFamily="2" charset="0"/>
              </a:rPr>
              <a:t>ক-গ্রুপ,পাটের বিছা পোকার লক্ষণ ও দমন পদ্ধতি লিখ।</a:t>
            </a:r>
            <a:endParaRPr lang="en-US" sz="4800">
              <a:effectLst>
                <a:glow rad="228600">
                  <a:schemeClr val="accent4">
                    <a:satMod val="175000"/>
                    <a:alpha val="40000"/>
                  </a:schemeClr>
                </a:glow>
              </a:effectLst>
              <a:latin typeface="NikoshBAN" panose="02000000000000000000" pitchFamily="2" charset="0"/>
              <a:cs typeface="NikoshBAN" panose="02000000000000000000" pitchFamily="2" charset="0"/>
            </a:endParaRPr>
          </a:p>
        </p:txBody>
      </p:sp>
      <p:sp>
        <p:nvSpPr>
          <p:cNvPr id="89" name="TextBox 88">
            <a:extLst>
              <a:ext uri="{FF2B5EF4-FFF2-40B4-BE49-F238E27FC236}">
                <a16:creationId xmlns:a16="http://schemas.microsoft.com/office/drawing/2014/main" id="{A0E07AA9-4F2D-4941-9433-FD0419297C4D}"/>
              </a:ext>
            </a:extLst>
          </p:cNvPr>
          <p:cNvSpPr txBox="1"/>
          <p:nvPr/>
        </p:nvSpPr>
        <p:spPr>
          <a:xfrm>
            <a:off x="1037883" y="5244163"/>
            <a:ext cx="10448144" cy="830997"/>
          </a:xfrm>
          <a:prstGeom prst="rect">
            <a:avLst/>
          </a:prstGeom>
          <a:noFill/>
        </p:spPr>
        <p:txBody>
          <a:bodyPr wrap="square" rtlCol="0">
            <a:spAutoFit/>
          </a:bodyPr>
          <a:lstStyle/>
          <a:p>
            <a:r>
              <a:rPr lang="bn-BD" sz="4800">
                <a:effectLst>
                  <a:glow rad="228600">
                    <a:schemeClr val="accent4">
                      <a:satMod val="175000"/>
                      <a:alpha val="40000"/>
                    </a:schemeClr>
                  </a:glow>
                </a:effectLst>
                <a:latin typeface="NikoshBAN" panose="02000000000000000000" pitchFamily="2" charset="0"/>
                <a:cs typeface="NikoshBAN" panose="02000000000000000000" pitchFamily="2" charset="0"/>
              </a:rPr>
              <a:t>খ-গ্রুপ,পাটের ঘোড়া পোকার লক্ষণ ও দমন পদ্ধতি লিখ।</a:t>
            </a:r>
            <a:endParaRPr lang="en-US" sz="4800">
              <a:effectLst>
                <a:glow rad="228600">
                  <a:schemeClr val="accent4">
                    <a:satMod val="175000"/>
                    <a:alpha val="40000"/>
                  </a:schemeClr>
                </a:glow>
              </a:effectLst>
              <a:latin typeface="NikoshBAN" panose="02000000000000000000" pitchFamily="2" charset="0"/>
              <a:cs typeface="NikoshBAN" panose="02000000000000000000" pitchFamily="2" charset="0"/>
            </a:endParaRPr>
          </a:p>
        </p:txBody>
      </p:sp>
      <p:pic>
        <p:nvPicPr>
          <p:cNvPr id="90" name="Picture 89">
            <a:extLst>
              <a:ext uri="{FF2B5EF4-FFF2-40B4-BE49-F238E27FC236}">
                <a16:creationId xmlns:a16="http://schemas.microsoft.com/office/drawing/2014/main" id="{34132550-1063-4AAF-A591-D41347496517}"/>
              </a:ext>
            </a:extLst>
          </p:cNvPr>
          <p:cNvPicPr>
            <a:picLocks noChangeAspect="1"/>
          </p:cNvPicPr>
          <p:nvPr/>
        </p:nvPicPr>
        <p:blipFill rotWithShape="1">
          <a:blip r:embed="rId2">
            <a:extLst>
              <a:ext uri="{28A0092B-C50C-407E-A947-70E740481C1C}">
                <a14:useLocalDpi xmlns:a14="http://schemas.microsoft.com/office/drawing/2010/main" val="0"/>
              </a:ext>
            </a:extLst>
          </a:blip>
          <a:srcRect b="45276"/>
          <a:stretch/>
        </p:blipFill>
        <p:spPr>
          <a:xfrm>
            <a:off x="712859" y="629587"/>
            <a:ext cx="4773541" cy="3752959"/>
          </a:xfrm>
          <a:prstGeom prst="rect">
            <a:avLst/>
          </a:prstGeom>
        </p:spPr>
      </p:pic>
    </p:spTree>
    <p:extLst>
      <p:ext uri="{BB962C8B-B14F-4D97-AF65-F5344CB8AC3E}">
        <p14:creationId xmlns:p14="http://schemas.microsoft.com/office/powerpoint/2010/main" val="26698505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p:cTn id="7" dur="500" fill="hold"/>
                                        <p:tgtEl>
                                          <p:spTgt spid="90"/>
                                        </p:tgtEl>
                                        <p:attrNameLst>
                                          <p:attrName>ppt_w</p:attrName>
                                        </p:attrNameLst>
                                      </p:cBhvr>
                                      <p:tavLst>
                                        <p:tav tm="0">
                                          <p:val>
                                            <p:fltVal val="0"/>
                                          </p:val>
                                        </p:tav>
                                        <p:tav tm="100000">
                                          <p:val>
                                            <p:strVal val="#ppt_w"/>
                                          </p:val>
                                        </p:tav>
                                      </p:tavLst>
                                    </p:anim>
                                    <p:anim calcmode="lin" valueType="num">
                                      <p:cBhvr>
                                        <p:cTn id="8" dur="500" fill="hold"/>
                                        <p:tgtEl>
                                          <p:spTgt spid="90"/>
                                        </p:tgtEl>
                                        <p:attrNameLst>
                                          <p:attrName>ppt_h</p:attrName>
                                        </p:attrNameLst>
                                      </p:cBhvr>
                                      <p:tavLst>
                                        <p:tav tm="0">
                                          <p:val>
                                            <p:fltVal val="0"/>
                                          </p:val>
                                        </p:tav>
                                        <p:tav tm="100000">
                                          <p:val>
                                            <p:strVal val="#ppt_h"/>
                                          </p:val>
                                        </p:tav>
                                      </p:tavLst>
                                    </p:anim>
                                    <p:animEffect transition="in" filter="fade">
                                      <p:cBhvr>
                                        <p:cTn id="9"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anose="02000000000000000000" pitchFamily="2" charset="0"/>
              <a:cs typeface="NikoshBAN" panose="02000000000000000000" pitchFamily="2" charset="0"/>
            </a:endParaRPr>
          </a:p>
        </p:txBody>
      </p:sp>
      <p:sp>
        <p:nvSpPr>
          <p:cNvPr id="4" name="Rectangle 3"/>
          <p:cNvSpPr/>
          <p:nvPr/>
        </p:nvSpPr>
        <p:spPr>
          <a:xfrm>
            <a:off x="199176" y="244444"/>
            <a:ext cx="11715184" cy="639174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anose="02000000000000000000" pitchFamily="2" charset="0"/>
              <a:cs typeface="NikoshBAN" panose="02000000000000000000" pitchFamily="2" charset="0"/>
            </a:endParaRPr>
          </a:p>
        </p:txBody>
      </p:sp>
      <p:sp>
        <p:nvSpPr>
          <p:cNvPr id="2" name="TextBox 1">
            <a:extLst>
              <a:ext uri="{FF2B5EF4-FFF2-40B4-BE49-F238E27FC236}">
                <a16:creationId xmlns:a16="http://schemas.microsoft.com/office/drawing/2014/main" id="{5A7608F8-EAE5-4477-BFE4-7B157421B954}"/>
              </a:ext>
            </a:extLst>
          </p:cNvPr>
          <p:cNvSpPr txBox="1"/>
          <p:nvPr/>
        </p:nvSpPr>
        <p:spPr>
          <a:xfrm>
            <a:off x="5234369" y="226880"/>
            <a:ext cx="2173150" cy="769441"/>
          </a:xfrm>
          <a:prstGeom prst="rect">
            <a:avLst/>
          </a:prstGeom>
          <a:noFill/>
        </p:spPr>
        <p:txBody>
          <a:bodyPr wrap="square" rtlCol="0">
            <a:prstTxWarp prst="textPlain">
              <a:avLst/>
            </a:prstTxWarp>
            <a:spAutoFit/>
          </a:bodyPr>
          <a:lstStyle/>
          <a:p>
            <a:r>
              <a:rPr lang="bn-IN" sz="4400">
                <a:latin typeface="NikoshBAN" panose="02000000000000000000" pitchFamily="2" charset="0"/>
                <a:cs typeface="NikoshBAN" panose="02000000000000000000" pitchFamily="2" charset="0"/>
              </a:rPr>
              <a:t>মূল্যায়ন</a:t>
            </a:r>
            <a:endParaRPr lang="en-US" sz="4400">
              <a:latin typeface="NikoshBAN" panose="02000000000000000000" pitchFamily="2" charset="0"/>
              <a:cs typeface="NikoshBAN" panose="02000000000000000000" pitchFamily="2" charset="0"/>
            </a:endParaRPr>
          </a:p>
        </p:txBody>
      </p:sp>
      <p:sp>
        <p:nvSpPr>
          <p:cNvPr id="6" name="Rectangle 5">
            <a:extLst>
              <a:ext uri="{FF2B5EF4-FFF2-40B4-BE49-F238E27FC236}">
                <a16:creationId xmlns:a16="http://schemas.microsoft.com/office/drawing/2014/main" id="{99CF7147-C50D-4A7F-AA78-43254286E02D}"/>
              </a:ext>
            </a:extLst>
          </p:cNvPr>
          <p:cNvSpPr/>
          <p:nvPr/>
        </p:nvSpPr>
        <p:spPr>
          <a:xfrm>
            <a:off x="4363661" y="1111348"/>
            <a:ext cx="7124027" cy="826642"/>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a:solidFill>
                  <a:schemeClr val="tx1"/>
                </a:solidFill>
                <a:latin typeface="NikoshBAN" panose="02000000000000000000" pitchFamily="2" charset="0"/>
                <a:cs typeface="NikoshBAN" panose="02000000000000000000" pitchFamily="2" charset="0"/>
              </a:rPr>
              <a:t> কালো পট্টি  কোন ফসলের রোগ  ?</a:t>
            </a:r>
            <a:endParaRPr lang="en-US" sz="2800">
              <a:solidFill>
                <a:schemeClr val="tx1"/>
              </a:solidFill>
              <a:latin typeface="NikoshBAN" panose="02000000000000000000" pitchFamily="2" charset="0"/>
              <a:cs typeface="NikoshBAN" panose="02000000000000000000" pitchFamily="2" charset="0"/>
            </a:endParaRPr>
          </a:p>
        </p:txBody>
      </p:sp>
      <p:sp>
        <p:nvSpPr>
          <p:cNvPr id="7" name="Arrow: Right 6">
            <a:extLst>
              <a:ext uri="{FF2B5EF4-FFF2-40B4-BE49-F238E27FC236}">
                <a16:creationId xmlns:a16="http://schemas.microsoft.com/office/drawing/2014/main" id="{817A332B-28DC-434A-809B-D6678CD61B28}"/>
              </a:ext>
            </a:extLst>
          </p:cNvPr>
          <p:cNvSpPr/>
          <p:nvPr/>
        </p:nvSpPr>
        <p:spPr>
          <a:xfrm>
            <a:off x="277640" y="1652119"/>
            <a:ext cx="3886846" cy="1645920"/>
          </a:xfrm>
          <a:prstGeom prst="right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a:solidFill>
                  <a:schemeClr val="tx1"/>
                </a:solidFill>
                <a:latin typeface="NikoshBAN" panose="02000000000000000000" pitchFamily="2" charset="0"/>
                <a:cs typeface="NikoshBAN" panose="02000000000000000000" pitchFamily="2" charset="0"/>
              </a:rPr>
              <a:t>সঠিক উত্তরের জন্য বৃত্তে ক্লিক করি</a:t>
            </a:r>
            <a:endParaRPr lang="en-US" sz="2400">
              <a:solidFill>
                <a:schemeClr val="tx1"/>
              </a:solidFill>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EA1D6B1E-1E70-4E1C-8264-8B6FB969535F}"/>
              </a:ext>
            </a:extLst>
          </p:cNvPr>
          <p:cNvSpPr txBox="1"/>
          <p:nvPr/>
        </p:nvSpPr>
        <p:spPr>
          <a:xfrm>
            <a:off x="5159940" y="2100670"/>
            <a:ext cx="2435873" cy="523220"/>
          </a:xfrm>
          <a:prstGeom prst="rect">
            <a:avLst/>
          </a:prstGeom>
          <a:solidFill>
            <a:schemeClr val="bg1"/>
          </a:solidFill>
        </p:spPr>
        <p:txBody>
          <a:bodyPr wrap="square" rtlCol="0">
            <a:spAutoFit/>
          </a:bodyPr>
          <a:lstStyle/>
          <a:p>
            <a:r>
              <a:rPr lang="bn-BD">
                <a:latin typeface="NikoshBAN" panose="02000000000000000000" pitchFamily="2" charset="0"/>
                <a:cs typeface="NikoshBAN" panose="02000000000000000000" pitchFamily="2" charset="0"/>
              </a:rPr>
              <a:t>(ক</a:t>
            </a:r>
            <a:r>
              <a:rPr lang="bn-BD" sz="2800">
                <a:latin typeface="NikoshBAN" panose="02000000000000000000" pitchFamily="2" charset="0"/>
                <a:cs typeface="NikoshBAN" panose="02000000000000000000" pitchFamily="2" charset="0"/>
              </a:rPr>
              <a:t>) ধান</a:t>
            </a:r>
            <a:endParaRPr lang="en-US">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316A3C70-6115-4CF3-8ACE-7B1826BD2C90}"/>
              </a:ext>
            </a:extLst>
          </p:cNvPr>
          <p:cNvSpPr txBox="1"/>
          <p:nvPr/>
        </p:nvSpPr>
        <p:spPr>
          <a:xfrm>
            <a:off x="8820613" y="2103889"/>
            <a:ext cx="2171494" cy="523220"/>
          </a:xfrm>
          <a:prstGeom prst="rect">
            <a:avLst/>
          </a:prstGeom>
          <a:solidFill>
            <a:schemeClr val="bg1"/>
          </a:solidFill>
        </p:spPr>
        <p:txBody>
          <a:bodyPr wrap="square" rtlCol="0">
            <a:spAutoFit/>
          </a:bodyPr>
          <a:lstStyle/>
          <a:p>
            <a:r>
              <a:rPr lang="bn-BD">
                <a:latin typeface="NikoshBAN" panose="02000000000000000000" pitchFamily="2" charset="0"/>
                <a:cs typeface="NikoshBAN" panose="02000000000000000000" pitchFamily="2" charset="0"/>
              </a:rPr>
              <a:t>(খ) </a:t>
            </a:r>
            <a:r>
              <a:rPr lang="bn-BD" sz="2800">
                <a:latin typeface="NikoshBAN" panose="02000000000000000000" pitchFamily="2" charset="0"/>
                <a:cs typeface="NikoshBAN" panose="02000000000000000000" pitchFamily="2" charset="0"/>
              </a:rPr>
              <a:t>গম</a:t>
            </a:r>
            <a:endParaRPr lang="en-US">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66572AFA-A955-4AFC-ADFF-EA8516E7D017}"/>
              </a:ext>
            </a:extLst>
          </p:cNvPr>
          <p:cNvSpPr txBox="1"/>
          <p:nvPr/>
        </p:nvSpPr>
        <p:spPr>
          <a:xfrm>
            <a:off x="8831860" y="2634202"/>
            <a:ext cx="2171495" cy="523220"/>
          </a:xfrm>
          <a:prstGeom prst="rect">
            <a:avLst/>
          </a:prstGeom>
          <a:solidFill>
            <a:schemeClr val="bg1"/>
          </a:solidFill>
        </p:spPr>
        <p:txBody>
          <a:bodyPr wrap="square" rtlCol="0">
            <a:spAutoFit/>
          </a:bodyPr>
          <a:lstStyle/>
          <a:p>
            <a:r>
              <a:rPr lang="bn-BD">
                <a:latin typeface="NikoshBAN" panose="02000000000000000000" pitchFamily="2" charset="0"/>
                <a:cs typeface="NikoshBAN" panose="02000000000000000000" pitchFamily="2" charset="0"/>
              </a:rPr>
              <a:t>(ঘ) </a:t>
            </a:r>
            <a:r>
              <a:rPr lang="bn-BD" sz="2800">
                <a:latin typeface="NikoshBAN" panose="02000000000000000000" pitchFamily="2" charset="0"/>
                <a:cs typeface="NikoshBAN" panose="02000000000000000000" pitchFamily="2" charset="0"/>
              </a:rPr>
              <a:t>সরিষা</a:t>
            </a:r>
            <a:endParaRPr lang="en-US">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a16="http://schemas.microsoft.com/office/drawing/2014/main" id="{5D9F7FD4-D98F-45C7-A670-2B0145A5D75D}"/>
              </a:ext>
            </a:extLst>
          </p:cNvPr>
          <p:cNvSpPr txBox="1"/>
          <p:nvPr/>
        </p:nvSpPr>
        <p:spPr>
          <a:xfrm>
            <a:off x="5135738" y="2625321"/>
            <a:ext cx="2435874" cy="523220"/>
          </a:xfrm>
          <a:prstGeom prst="rect">
            <a:avLst/>
          </a:prstGeom>
          <a:solidFill>
            <a:schemeClr val="bg1"/>
          </a:solidFill>
        </p:spPr>
        <p:txBody>
          <a:bodyPr wrap="square" rtlCol="0">
            <a:spAutoFit/>
          </a:bodyPr>
          <a:lstStyle/>
          <a:p>
            <a:r>
              <a:rPr lang="bn-BD">
                <a:latin typeface="NikoshBAN" panose="02000000000000000000" pitchFamily="2" charset="0"/>
                <a:cs typeface="NikoshBAN" panose="02000000000000000000" pitchFamily="2" charset="0"/>
              </a:rPr>
              <a:t>(গ)  </a:t>
            </a:r>
            <a:r>
              <a:rPr lang="bn-BD" sz="2800">
                <a:latin typeface="NikoshBAN" panose="02000000000000000000" pitchFamily="2" charset="0"/>
                <a:cs typeface="NikoshBAN" panose="02000000000000000000" pitchFamily="2" charset="0"/>
              </a:rPr>
              <a:t>পাট</a:t>
            </a:r>
            <a:endParaRPr lang="en-US">
              <a:latin typeface="NikoshBAN" panose="02000000000000000000" pitchFamily="2" charset="0"/>
              <a:cs typeface="NikoshBAN" panose="02000000000000000000" pitchFamily="2" charset="0"/>
            </a:endParaRPr>
          </a:p>
        </p:txBody>
      </p:sp>
      <p:sp>
        <p:nvSpPr>
          <p:cNvPr id="14" name="Oval 13">
            <a:extLst>
              <a:ext uri="{FF2B5EF4-FFF2-40B4-BE49-F238E27FC236}">
                <a16:creationId xmlns:a16="http://schemas.microsoft.com/office/drawing/2014/main" id="{C5C0111B-FD37-442F-9BA9-7E17F924DB1A}"/>
              </a:ext>
            </a:extLst>
          </p:cNvPr>
          <p:cNvSpPr/>
          <p:nvPr/>
        </p:nvSpPr>
        <p:spPr>
          <a:xfrm>
            <a:off x="8806948" y="2680619"/>
            <a:ext cx="366646" cy="358056"/>
          </a:xfrm>
          <a:prstGeom prst="ellipse">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anose="02000000000000000000" pitchFamily="2" charset="0"/>
              <a:cs typeface="NikoshBAN" panose="02000000000000000000" pitchFamily="2" charset="0"/>
            </a:endParaRPr>
          </a:p>
        </p:txBody>
      </p:sp>
      <p:sp>
        <p:nvSpPr>
          <p:cNvPr id="15" name="Oval 14">
            <a:extLst>
              <a:ext uri="{FF2B5EF4-FFF2-40B4-BE49-F238E27FC236}">
                <a16:creationId xmlns:a16="http://schemas.microsoft.com/office/drawing/2014/main" id="{CBA4D62D-7888-4917-A9E2-EA45FC1B2F82}"/>
              </a:ext>
            </a:extLst>
          </p:cNvPr>
          <p:cNvSpPr/>
          <p:nvPr/>
        </p:nvSpPr>
        <p:spPr>
          <a:xfrm>
            <a:off x="5211952" y="2205748"/>
            <a:ext cx="366646" cy="358056"/>
          </a:xfrm>
          <a:prstGeom prst="ellipse">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anose="02000000000000000000" pitchFamily="2" charset="0"/>
              <a:cs typeface="NikoshBAN" panose="02000000000000000000" pitchFamily="2" charset="0"/>
            </a:endParaRPr>
          </a:p>
        </p:txBody>
      </p:sp>
      <p:sp>
        <p:nvSpPr>
          <p:cNvPr id="16" name="Oval 15">
            <a:extLst>
              <a:ext uri="{FF2B5EF4-FFF2-40B4-BE49-F238E27FC236}">
                <a16:creationId xmlns:a16="http://schemas.microsoft.com/office/drawing/2014/main" id="{BB365684-8D50-4680-AE9D-0D22116808D8}"/>
              </a:ext>
            </a:extLst>
          </p:cNvPr>
          <p:cNvSpPr/>
          <p:nvPr/>
        </p:nvSpPr>
        <p:spPr>
          <a:xfrm>
            <a:off x="5197178" y="2644504"/>
            <a:ext cx="366646" cy="358056"/>
          </a:xfrm>
          <a:prstGeom prst="ellipse">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anose="02000000000000000000" pitchFamily="2" charset="0"/>
              <a:cs typeface="NikoshBAN" panose="02000000000000000000" pitchFamily="2" charset="0"/>
            </a:endParaRPr>
          </a:p>
        </p:txBody>
      </p:sp>
      <p:sp>
        <p:nvSpPr>
          <p:cNvPr id="18" name="Arrow: Right 17">
            <a:extLst>
              <a:ext uri="{FF2B5EF4-FFF2-40B4-BE49-F238E27FC236}">
                <a16:creationId xmlns:a16="http://schemas.microsoft.com/office/drawing/2014/main" id="{E29F1D57-BE35-4FEF-AED3-DEC8103BCAC4}"/>
              </a:ext>
            </a:extLst>
          </p:cNvPr>
          <p:cNvSpPr/>
          <p:nvPr/>
        </p:nvSpPr>
        <p:spPr>
          <a:xfrm>
            <a:off x="400400" y="3688026"/>
            <a:ext cx="1338891" cy="1017688"/>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a:solidFill>
                  <a:schemeClr val="tx1"/>
                </a:solidFill>
                <a:latin typeface="NikoshBAN" panose="02000000000000000000" pitchFamily="2" charset="0"/>
                <a:cs typeface="NikoshBAN" panose="02000000000000000000" pitchFamily="2" charset="0"/>
              </a:rPr>
              <a:t>প্রশ্নঃ২</a:t>
            </a:r>
            <a:endParaRPr lang="en-US" sz="2800">
              <a:solidFill>
                <a:schemeClr val="tx1"/>
              </a:solidFill>
              <a:latin typeface="NikoshBAN" panose="02000000000000000000" pitchFamily="2" charset="0"/>
              <a:cs typeface="NikoshBAN" panose="02000000000000000000" pitchFamily="2" charset="0"/>
            </a:endParaRPr>
          </a:p>
        </p:txBody>
      </p:sp>
      <p:sp>
        <p:nvSpPr>
          <p:cNvPr id="20" name="Arrow: Right 19">
            <a:extLst>
              <a:ext uri="{FF2B5EF4-FFF2-40B4-BE49-F238E27FC236}">
                <a16:creationId xmlns:a16="http://schemas.microsoft.com/office/drawing/2014/main" id="{7733AA6A-4189-4831-AF7D-7E05CB8964E2}"/>
              </a:ext>
            </a:extLst>
          </p:cNvPr>
          <p:cNvSpPr/>
          <p:nvPr/>
        </p:nvSpPr>
        <p:spPr>
          <a:xfrm>
            <a:off x="313562" y="5011369"/>
            <a:ext cx="3886846" cy="1645920"/>
          </a:xfrm>
          <a:prstGeom prst="right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সঠিক উত্তরের জন্য বৃত্তে ক্লিক করি</a:t>
            </a:r>
            <a:endParaRPr lang="en-US" sz="240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23" name="TextBox 22">
            <a:extLst>
              <a:ext uri="{FF2B5EF4-FFF2-40B4-BE49-F238E27FC236}">
                <a16:creationId xmlns:a16="http://schemas.microsoft.com/office/drawing/2014/main" id="{DC9CB74F-FEA3-45BC-9B56-3FA22274CAFE}"/>
              </a:ext>
            </a:extLst>
          </p:cNvPr>
          <p:cNvSpPr txBox="1"/>
          <p:nvPr/>
        </p:nvSpPr>
        <p:spPr>
          <a:xfrm>
            <a:off x="9021685" y="5210277"/>
            <a:ext cx="2435873" cy="523220"/>
          </a:xfrm>
          <a:prstGeom prst="rect">
            <a:avLst/>
          </a:prstGeom>
          <a:solidFill>
            <a:schemeClr val="bg1"/>
          </a:solidFill>
        </p:spPr>
        <p:txBody>
          <a:bodyPr wrap="square" rtlCol="0">
            <a:spAutoFit/>
          </a:bodyPr>
          <a:lstStyle/>
          <a:p>
            <a:r>
              <a:rPr lang="bn-BD">
                <a:latin typeface="NikoshBAN" panose="02000000000000000000" pitchFamily="2" charset="0"/>
                <a:cs typeface="NikoshBAN" panose="02000000000000000000" pitchFamily="2" charset="0"/>
              </a:rPr>
              <a:t>(খ) </a:t>
            </a:r>
            <a:r>
              <a:rPr lang="en-US" sz="2800">
                <a:latin typeface="NikoshBAN" panose="02000000000000000000" pitchFamily="2" charset="0"/>
                <a:cs typeface="NikoshBAN" panose="02000000000000000000" pitchFamily="2" charset="0"/>
              </a:rPr>
              <a:t>ii </a:t>
            </a:r>
            <a:r>
              <a:rPr lang="bn-BD" sz="2800">
                <a:latin typeface="NikoshBAN" panose="02000000000000000000" pitchFamily="2" charset="0"/>
                <a:cs typeface="NikoshBAN" panose="02000000000000000000" pitchFamily="2" charset="0"/>
              </a:rPr>
              <a:t>ও </a:t>
            </a:r>
            <a:r>
              <a:rPr lang="en-US" sz="2800">
                <a:latin typeface="NikoshBAN" panose="02000000000000000000" pitchFamily="2" charset="0"/>
                <a:cs typeface="NikoshBAN" panose="02000000000000000000" pitchFamily="2" charset="0"/>
              </a:rPr>
              <a:t>iii</a:t>
            </a:r>
            <a:endParaRPr lang="en-US">
              <a:latin typeface="NikoshBAN" panose="02000000000000000000" pitchFamily="2" charset="0"/>
              <a:cs typeface="NikoshBAN" panose="02000000000000000000" pitchFamily="2" charset="0"/>
            </a:endParaRPr>
          </a:p>
        </p:txBody>
      </p:sp>
      <p:sp>
        <p:nvSpPr>
          <p:cNvPr id="21" name="TextBox 20">
            <a:extLst>
              <a:ext uri="{FF2B5EF4-FFF2-40B4-BE49-F238E27FC236}">
                <a16:creationId xmlns:a16="http://schemas.microsoft.com/office/drawing/2014/main" id="{216419D6-C55A-4584-A965-C0488F773410}"/>
              </a:ext>
            </a:extLst>
          </p:cNvPr>
          <p:cNvSpPr txBox="1"/>
          <p:nvPr/>
        </p:nvSpPr>
        <p:spPr>
          <a:xfrm>
            <a:off x="4513970" y="3239625"/>
            <a:ext cx="7223089" cy="1938992"/>
          </a:xfrm>
          <a:prstGeom prst="rect">
            <a:avLst/>
          </a:prstGeom>
          <a:solidFill>
            <a:schemeClr val="bg1"/>
          </a:solidFill>
          <a:ln>
            <a:solidFill>
              <a:schemeClr val="tx1"/>
            </a:solidFill>
          </a:ln>
        </p:spPr>
        <p:txBody>
          <a:bodyPr wrap="square" rtlCol="0">
            <a:spAutoFit/>
          </a:bodyPr>
          <a:lstStyle/>
          <a:p>
            <a:r>
              <a:rPr lang="bn-BD" sz="2800">
                <a:latin typeface="NikoshBAN" panose="02000000000000000000" pitchFamily="2" charset="0"/>
                <a:cs typeface="NikoshBAN" panose="02000000000000000000" pitchFamily="2" charset="0"/>
              </a:rPr>
              <a:t>পাট ক্ষেতে যে মাকড় দেখা যায়-</a:t>
            </a:r>
          </a:p>
          <a:p>
            <a:r>
              <a:rPr lang="bn-BD" sz="2400">
                <a:latin typeface="NikoshBAN" panose="02000000000000000000" pitchFamily="2" charset="0"/>
                <a:cs typeface="NikoshBAN" panose="02000000000000000000" pitchFamily="2" charset="0"/>
              </a:rPr>
              <a:t>      </a:t>
            </a:r>
            <a:r>
              <a:rPr lang="en-US" sz="2400">
                <a:latin typeface="NikoshBAN" panose="02000000000000000000" pitchFamily="2" charset="0"/>
                <a:cs typeface="NikoshBAN" panose="02000000000000000000" pitchFamily="2" charset="0"/>
              </a:rPr>
              <a:t>(i) </a:t>
            </a:r>
            <a:r>
              <a:rPr lang="bn-BD" sz="2400">
                <a:latin typeface="NikoshBAN" panose="02000000000000000000" pitchFamily="2" charset="0"/>
                <a:cs typeface="NikoshBAN" panose="02000000000000000000" pitchFamily="2" charset="0"/>
              </a:rPr>
              <a:t>সাদা মাকড়</a:t>
            </a:r>
          </a:p>
          <a:p>
            <a:r>
              <a:rPr lang="bn-BD" sz="2400">
                <a:latin typeface="NikoshBAN" panose="02000000000000000000" pitchFamily="2" charset="0"/>
                <a:cs typeface="NikoshBAN" panose="02000000000000000000" pitchFamily="2" charset="0"/>
              </a:rPr>
              <a:t>      (</a:t>
            </a:r>
            <a:r>
              <a:rPr lang="en-US" sz="2400">
                <a:latin typeface="NikoshBAN" panose="02000000000000000000" pitchFamily="2" charset="0"/>
                <a:cs typeface="NikoshBAN" panose="02000000000000000000" pitchFamily="2" charset="0"/>
              </a:rPr>
              <a:t>ii) </a:t>
            </a:r>
            <a:r>
              <a:rPr lang="bn-BD" sz="2400">
                <a:latin typeface="NikoshBAN" panose="02000000000000000000" pitchFamily="2" charset="0"/>
                <a:cs typeface="NikoshBAN" panose="02000000000000000000" pitchFamily="2" charset="0"/>
              </a:rPr>
              <a:t>হলদে মাকড়</a:t>
            </a:r>
          </a:p>
          <a:p>
            <a:r>
              <a:rPr lang="bn-BD" sz="2400">
                <a:latin typeface="NikoshBAN" panose="02000000000000000000" pitchFamily="2" charset="0"/>
                <a:cs typeface="NikoshBAN" panose="02000000000000000000" pitchFamily="2" charset="0"/>
              </a:rPr>
              <a:t>      (</a:t>
            </a:r>
            <a:r>
              <a:rPr lang="en-US" sz="2400">
                <a:latin typeface="NikoshBAN" panose="02000000000000000000" pitchFamily="2" charset="0"/>
                <a:cs typeface="NikoshBAN" panose="02000000000000000000" pitchFamily="2" charset="0"/>
              </a:rPr>
              <a:t>iii) </a:t>
            </a:r>
            <a:r>
              <a:rPr lang="bn-BD" sz="2400">
                <a:latin typeface="NikoshBAN" panose="02000000000000000000" pitchFamily="2" charset="0"/>
                <a:cs typeface="NikoshBAN" panose="02000000000000000000" pitchFamily="2" charset="0"/>
              </a:rPr>
              <a:t>লাল মাকড়</a:t>
            </a:r>
          </a:p>
          <a:p>
            <a:r>
              <a:rPr lang="bn-BD" sz="2000">
                <a:latin typeface="NikoshBAN" panose="02000000000000000000" pitchFamily="2" charset="0"/>
                <a:cs typeface="NikoshBAN" panose="02000000000000000000" pitchFamily="2" charset="0"/>
              </a:rPr>
              <a:t>নিচের কোনটি সঠিক?</a:t>
            </a:r>
            <a:endParaRPr lang="bn-BD" sz="1600">
              <a:latin typeface="NikoshBAN" panose="02000000000000000000" pitchFamily="2" charset="0"/>
              <a:cs typeface="NikoshBAN" panose="02000000000000000000" pitchFamily="2" charset="0"/>
            </a:endParaRPr>
          </a:p>
        </p:txBody>
      </p:sp>
      <p:sp>
        <p:nvSpPr>
          <p:cNvPr id="22" name="TextBox 21">
            <a:extLst>
              <a:ext uri="{FF2B5EF4-FFF2-40B4-BE49-F238E27FC236}">
                <a16:creationId xmlns:a16="http://schemas.microsoft.com/office/drawing/2014/main" id="{E901D70D-A56B-4612-8FF2-8D0D9D35EDFA}"/>
              </a:ext>
            </a:extLst>
          </p:cNvPr>
          <p:cNvSpPr txBox="1"/>
          <p:nvPr/>
        </p:nvSpPr>
        <p:spPr>
          <a:xfrm>
            <a:off x="5406286" y="5327747"/>
            <a:ext cx="2435873" cy="523220"/>
          </a:xfrm>
          <a:prstGeom prst="rect">
            <a:avLst/>
          </a:prstGeom>
          <a:solidFill>
            <a:schemeClr val="bg1"/>
          </a:solidFill>
        </p:spPr>
        <p:txBody>
          <a:bodyPr wrap="square" rtlCol="0">
            <a:spAutoFit/>
          </a:bodyPr>
          <a:lstStyle/>
          <a:p>
            <a:r>
              <a:rPr lang="bn-BD">
                <a:latin typeface="NikoshBAN" panose="02000000000000000000" pitchFamily="2" charset="0"/>
                <a:cs typeface="NikoshBAN" panose="02000000000000000000" pitchFamily="2" charset="0"/>
              </a:rPr>
              <a:t>(</a:t>
            </a:r>
            <a:r>
              <a:rPr lang="bn-BD" sz="2800">
                <a:latin typeface="NikoshBAN" panose="02000000000000000000" pitchFamily="2" charset="0"/>
                <a:cs typeface="NikoshBAN" panose="02000000000000000000" pitchFamily="2" charset="0"/>
              </a:rPr>
              <a:t>ক) </a:t>
            </a:r>
            <a:r>
              <a:rPr lang="en-US" sz="2800">
                <a:latin typeface="NikoshBAN" panose="02000000000000000000" pitchFamily="2" charset="0"/>
                <a:cs typeface="NikoshBAN" panose="02000000000000000000" pitchFamily="2" charset="0"/>
              </a:rPr>
              <a:t>i</a:t>
            </a:r>
            <a:endParaRPr lang="en-US">
              <a:latin typeface="NikoshBAN" panose="02000000000000000000" pitchFamily="2" charset="0"/>
              <a:cs typeface="NikoshBAN" panose="02000000000000000000" pitchFamily="2" charset="0"/>
            </a:endParaRPr>
          </a:p>
        </p:txBody>
      </p:sp>
      <p:sp>
        <p:nvSpPr>
          <p:cNvPr id="24" name="TextBox 23">
            <a:extLst>
              <a:ext uri="{FF2B5EF4-FFF2-40B4-BE49-F238E27FC236}">
                <a16:creationId xmlns:a16="http://schemas.microsoft.com/office/drawing/2014/main" id="{9F8E96F2-FED9-4718-8E0D-2824EDA75C6F}"/>
              </a:ext>
            </a:extLst>
          </p:cNvPr>
          <p:cNvSpPr txBox="1"/>
          <p:nvPr/>
        </p:nvSpPr>
        <p:spPr>
          <a:xfrm>
            <a:off x="5406286" y="5834329"/>
            <a:ext cx="2435873" cy="523220"/>
          </a:xfrm>
          <a:prstGeom prst="rect">
            <a:avLst/>
          </a:prstGeom>
          <a:solidFill>
            <a:schemeClr val="bg1"/>
          </a:solidFill>
        </p:spPr>
        <p:txBody>
          <a:bodyPr wrap="square" rtlCol="0">
            <a:spAutoFit/>
          </a:bodyPr>
          <a:lstStyle/>
          <a:p>
            <a:r>
              <a:rPr lang="en-US">
                <a:latin typeface="NikoshBAN" panose="02000000000000000000" pitchFamily="2" charset="0"/>
                <a:cs typeface="NikoshBAN" panose="02000000000000000000" pitchFamily="2" charset="0"/>
              </a:rPr>
              <a:t>(</a:t>
            </a:r>
            <a:r>
              <a:rPr lang="bn-BD">
                <a:latin typeface="NikoshBAN" panose="02000000000000000000" pitchFamily="2" charset="0"/>
                <a:cs typeface="NikoshBAN" panose="02000000000000000000" pitchFamily="2" charset="0"/>
              </a:rPr>
              <a:t>গ</a:t>
            </a:r>
            <a:r>
              <a:rPr lang="bn-BD" sz="2800">
                <a:latin typeface="NikoshBAN" panose="02000000000000000000" pitchFamily="2" charset="0"/>
                <a:cs typeface="NikoshBAN" panose="02000000000000000000" pitchFamily="2" charset="0"/>
              </a:rPr>
              <a:t>  </a:t>
            </a:r>
            <a:r>
              <a:rPr lang="en-US" sz="2800">
                <a:latin typeface="NikoshBAN" panose="02000000000000000000" pitchFamily="2" charset="0"/>
                <a:cs typeface="NikoshBAN" panose="02000000000000000000" pitchFamily="2" charset="0"/>
              </a:rPr>
              <a:t>I </a:t>
            </a:r>
            <a:r>
              <a:rPr lang="bn-BD" sz="2800">
                <a:latin typeface="NikoshBAN" panose="02000000000000000000" pitchFamily="2" charset="0"/>
                <a:cs typeface="NikoshBAN" panose="02000000000000000000" pitchFamily="2" charset="0"/>
              </a:rPr>
              <a:t>ও </a:t>
            </a:r>
            <a:r>
              <a:rPr lang="en-US" sz="2800">
                <a:latin typeface="NikoshBAN" panose="02000000000000000000" pitchFamily="2" charset="0"/>
                <a:cs typeface="NikoshBAN" panose="02000000000000000000" pitchFamily="2" charset="0"/>
              </a:rPr>
              <a:t>iii</a:t>
            </a:r>
            <a:endParaRPr lang="en-US">
              <a:latin typeface="NikoshBAN" panose="02000000000000000000" pitchFamily="2" charset="0"/>
              <a:cs typeface="NikoshBAN" panose="02000000000000000000" pitchFamily="2" charset="0"/>
            </a:endParaRPr>
          </a:p>
        </p:txBody>
      </p:sp>
      <p:sp>
        <p:nvSpPr>
          <p:cNvPr id="25" name="TextBox 24">
            <a:extLst>
              <a:ext uri="{FF2B5EF4-FFF2-40B4-BE49-F238E27FC236}">
                <a16:creationId xmlns:a16="http://schemas.microsoft.com/office/drawing/2014/main" id="{989B3C52-389B-4247-85F5-7B0B9E1790F2}"/>
              </a:ext>
            </a:extLst>
          </p:cNvPr>
          <p:cNvSpPr txBox="1"/>
          <p:nvPr/>
        </p:nvSpPr>
        <p:spPr>
          <a:xfrm>
            <a:off x="9087794" y="5848639"/>
            <a:ext cx="2435873" cy="523220"/>
          </a:xfrm>
          <a:prstGeom prst="rect">
            <a:avLst/>
          </a:prstGeom>
          <a:solidFill>
            <a:schemeClr val="bg1"/>
          </a:solidFill>
        </p:spPr>
        <p:txBody>
          <a:bodyPr wrap="square" rtlCol="0">
            <a:spAutoFit/>
          </a:bodyPr>
          <a:lstStyle/>
          <a:p>
            <a:r>
              <a:rPr lang="bn-BD">
                <a:latin typeface="NikoshBAN" panose="02000000000000000000" pitchFamily="2" charset="0"/>
                <a:cs typeface="NikoshBAN" panose="02000000000000000000" pitchFamily="2" charset="0"/>
              </a:rPr>
              <a:t>(ঘ</a:t>
            </a:r>
            <a:r>
              <a:rPr lang="bn-BD" sz="2800">
                <a:latin typeface="NikoshBAN" panose="02000000000000000000" pitchFamily="2" charset="0"/>
                <a:cs typeface="NikoshBAN" panose="02000000000000000000" pitchFamily="2" charset="0"/>
              </a:rPr>
              <a:t> </a:t>
            </a:r>
            <a:r>
              <a:rPr lang="en-US" sz="2800">
                <a:latin typeface="NikoshBAN" panose="02000000000000000000" pitchFamily="2" charset="0"/>
                <a:cs typeface="NikoshBAN" panose="02000000000000000000" pitchFamily="2" charset="0"/>
              </a:rPr>
              <a:t>I,ii </a:t>
            </a:r>
            <a:r>
              <a:rPr lang="bn-BD" sz="2800">
                <a:latin typeface="NikoshBAN" panose="02000000000000000000" pitchFamily="2" charset="0"/>
                <a:cs typeface="NikoshBAN" panose="02000000000000000000" pitchFamily="2" charset="0"/>
              </a:rPr>
              <a:t> ও </a:t>
            </a:r>
            <a:r>
              <a:rPr lang="en-US" sz="2800">
                <a:latin typeface="NikoshBAN" panose="02000000000000000000" pitchFamily="2" charset="0"/>
                <a:cs typeface="NikoshBAN" panose="02000000000000000000" pitchFamily="2" charset="0"/>
              </a:rPr>
              <a:t>iii</a:t>
            </a:r>
            <a:endParaRPr lang="en-US">
              <a:latin typeface="NikoshBAN" panose="02000000000000000000" pitchFamily="2" charset="0"/>
              <a:cs typeface="NikoshBAN" panose="02000000000000000000" pitchFamily="2" charset="0"/>
            </a:endParaRPr>
          </a:p>
        </p:txBody>
      </p:sp>
      <p:sp>
        <p:nvSpPr>
          <p:cNvPr id="26" name="Multiply 22">
            <a:extLst>
              <a:ext uri="{FF2B5EF4-FFF2-40B4-BE49-F238E27FC236}">
                <a16:creationId xmlns:a16="http://schemas.microsoft.com/office/drawing/2014/main" id="{C4508368-602E-4823-9567-35C1ED70E3AD}"/>
              </a:ext>
            </a:extLst>
          </p:cNvPr>
          <p:cNvSpPr/>
          <p:nvPr/>
        </p:nvSpPr>
        <p:spPr>
          <a:xfrm>
            <a:off x="6847787" y="2155545"/>
            <a:ext cx="410384"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anose="02000000000000000000" pitchFamily="2" charset="0"/>
              <a:cs typeface="NikoshBAN" panose="02000000000000000000" pitchFamily="2" charset="0"/>
            </a:endParaRPr>
          </a:p>
        </p:txBody>
      </p:sp>
      <p:sp>
        <p:nvSpPr>
          <p:cNvPr id="27" name="Multiply 22">
            <a:extLst>
              <a:ext uri="{FF2B5EF4-FFF2-40B4-BE49-F238E27FC236}">
                <a16:creationId xmlns:a16="http://schemas.microsoft.com/office/drawing/2014/main" id="{8483DF9D-1CBF-4EE4-B96C-8F5E4EDBE780}"/>
              </a:ext>
            </a:extLst>
          </p:cNvPr>
          <p:cNvSpPr/>
          <p:nvPr/>
        </p:nvSpPr>
        <p:spPr>
          <a:xfrm>
            <a:off x="10351857" y="2605117"/>
            <a:ext cx="410384"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anose="02000000000000000000" pitchFamily="2" charset="0"/>
              <a:cs typeface="NikoshBAN" panose="02000000000000000000" pitchFamily="2" charset="0"/>
            </a:endParaRPr>
          </a:p>
        </p:txBody>
      </p:sp>
      <p:sp>
        <p:nvSpPr>
          <p:cNvPr id="28" name="Multiply 22">
            <a:extLst>
              <a:ext uri="{FF2B5EF4-FFF2-40B4-BE49-F238E27FC236}">
                <a16:creationId xmlns:a16="http://schemas.microsoft.com/office/drawing/2014/main" id="{C126039B-906B-45B0-AB78-3415334D6029}"/>
              </a:ext>
            </a:extLst>
          </p:cNvPr>
          <p:cNvSpPr/>
          <p:nvPr/>
        </p:nvSpPr>
        <p:spPr>
          <a:xfrm>
            <a:off x="7192275" y="5283059"/>
            <a:ext cx="410384"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anose="02000000000000000000" pitchFamily="2" charset="0"/>
              <a:cs typeface="NikoshBAN" panose="02000000000000000000" pitchFamily="2" charset="0"/>
            </a:endParaRPr>
          </a:p>
        </p:txBody>
      </p:sp>
      <p:sp>
        <p:nvSpPr>
          <p:cNvPr id="30" name="Multiply 22">
            <a:extLst>
              <a:ext uri="{FF2B5EF4-FFF2-40B4-BE49-F238E27FC236}">
                <a16:creationId xmlns:a16="http://schemas.microsoft.com/office/drawing/2014/main" id="{56C40625-D71D-47A3-A516-D21825EEAA34}"/>
              </a:ext>
            </a:extLst>
          </p:cNvPr>
          <p:cNvSpPr/>
          <p:nvPr/>
        </p:nvSpPr>
        <p:spPr>
          <a:xfrm>
            <a:off x="10351857" y="2069943"/>
            <a:ext cx="410384"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anose="02000000000000000000" pitchFamily="2" charset="0"/>
              <a:cs typeface="NikoshBAN" panose="02000000000000000000" pitchFamily="2" charset="0"/>
            </a:endParaRPr>
          </a:p>
        </p:txBody>
      </p:sp>
      <p:sp>
        <p:nvSpPr>
          <p:cNvPr id="31" name="Multiply 22">
            <a:extLst>
              <a:ext uri="{FF2B5EF4-FFF2-40B4-BE49-F238E27FC236}">
                <a16:creationId xmlns:a16="http://schemas.microsoft.com/office/drawing/2014/main" id="{B251D3F0-4BA5-44B0-9EFA-A613985DFD27}"/>
              </a:ext>
            </a:extLst>
          </p:cNvPr>
          <p:cNvSpPr/>
          <p:nvPr/>
        </p:nvSpPr>
        <p:spPr>
          <a:xfrm>
            <a:off x="10835415" y="5848639"/>
            <a:ext cx="410384" cy="390344"/>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anose="02000000000000000000" pitchFamily="2" charset="0"/>
              <a:cs typeface="NikoshBAN" panose="02000000000000000000" pitchFamily="2" charset="0"/>
            </a:endParaRPr>
          </a:p>
        </p:txBody>
      </p:sp>
      <p:sp>
        <p:nvSpPr>
          <p:cNvPr id="32" name="Multiply 22">
            <a:extLst>
              <a:ext uri="{FF2B5EF4-FFF2-40B4-BE49-F238E27FC236}">
                <a16:creationId xmlns:a16="http://schemas.microsoft.com/office/drawing/2014/main" id="{B578DD5B-10C0-445F-9675-0B13934DAFA8}"/>
              </a:ext>
            </a:extLst>
          </p:cNvPr>
          <p:cNvSpPr/>
          <p:nvPr/>
        </p:nvSpPr>
        <p:spPr>
          <a:xfrm>
            <a:off x="7202327" y="5746461"/>
            <a:ext cx="410384"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anose="02000000000000000000" pitchFamily="2" charset="0"/>
              <a:cs typeface="NikoshBAN" panose="02000000000000000000" pitchFamily="2" charset="0"/>
            </a:endParaRPr>
          </a:p>
        </p:txBody>
      </p:sp>
      <p:sp>
        <p:nvSpPr>
          <p:cNvPr id="33" name="Half Frame 32">
            <a:extLst>
              <a:ext uri="{FF2B5EF4-FFF2-40B4-BE49-F238E27FC236}">
                <a16:creationId xmlns:a16="http://schemas.microsoft.com/office/drawing/2014/main" id="{19799936-EE95-4878-B002-573E3BA3E4F7}"/>
              </a:ext>
            </a:extLst>
          </p:cNvPr>
          <p:cNvSpPr/>
          <p:nvPr/>
        </p:nvSpPr>
        <p:spPr>
          <a:xfrm rot="14014148">
            <a:off x="7169627" y="2413143"/>
            <a:ext cx="178156" cy="528515"/>
          </a:xfrm>
          <a:prstGeom prst="half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anose="02000000000000000000" pitchFamily="2" charset="0"/>
              <a:cs typeface="NikoshBAN" panose="02000000000000000000" pitchFamily="2" charset="0"/>
            </a:endParaRPr>
          </a:p>
        </p:txBody>
      </p:sp>
      <p:sp>
        <p:nvSpPr>
          <p:cNvPr id="34" name="Half Frame 33">
            <a:extLst>
              <a:ext uri="{FF2B5EF4-FFF2-40B4-BE49-F238E27FC236}">
                <a16:creationId xmlns:a16="http://schemas.microsoft.com/office/drawing/2014/main" id="{2FA73A75-90EB-4C9F-933B-4E0479AEEE4E}"/>
              </a:ext>
            </a:extLst>
          </p:cNvPr>
          <p:cNvSpPr/>
          <p:nvPr/>
        </p:nvSpPr>
        <p:spPr>
          <a:xfrm rot="14014148">
            <a:off x="10694202" y="5063490"/>
            <a:ext cx="204663" cy="528515"/>
          </a:xfrm>
          <a:prstGeom prst="half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anose="02000000000000000000" pitchFamily="2" charset="0"/>
              <a:cs typeface="NikoshBAN" panose="02000000000000000000" pitchFamily="2" charset="0"/>
            </a:endParaRPr>
          </a:p>
        </p:txBody>
      </p:sp>
      <p:sp>
        <p:nvSpPr>
          <p:cNvPr id="35" name="Oval 34">
            <a:extLst>
              <a:ext uri="{FF2B5EF4-FFF2-40B4-BE49-F238E27FC236}">
                <a16:creationId xmlns:a16="http://schemas.microsoft.com/office/drawing/2014/main" id="{E6C09F82-0585-40BD-A33C-6280D110651F}"/>
              </a:ext>
            </a:extLst>
          </p:cNvPr>
          <p:cNvSpPr/>
          <p:nvPr/>
        </p:nvSpPr>
        <p:spPr>
          <a:xfrm rot="568415">
            <a:off x="9028363" y="5937800"/>
            <a:ext cx="366646" cy="358056"/>
          </a:xfrm>
          <a:prstGeom prst="ellipse">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anose="02000000000000000000" pitchFamily="2" charset="0"/>
              <a:cs typeface="NikoshBAN" panose="02000000000000000000" pitchFamily="2" charset="0"/>
            </a:endParaRPr>
          </a:p>
        </p:txBody>
      </p:sp>
      <p:sp>
        <p:nvSpPr>
          <p:cNvPr id="36" name="Oval 35">
            <a:extLst>
              <a:ext uri="{FF2B5EF4-FFF2-40B4-BE49-F238E27FC236}">
                <a16:creationId xmlns:a16="http://schemas.microsoft.com/office/drawing/2014/main" id="{48CFE07E-B5A4-4DAA-AA61-8B46B516FF03}"/>
              </a:ext>
            </a:extLst>
          </p:cNvPr>
          <p:cNvSpPr/>
          <p:nvPr/>
        </p:nvSpPr>
        <p:spPr>
          <a:xfrm>
            <a:off x="5380501" y="5887922"/>
            <a:ext cx="366646" cy="358056"/>
          </a:xfrm>
          <a:prstGeom prst="ellipse">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anose="02000000000000000000" pitchFamily="2" charset="0"/>
              <a:cs typeface="NikoshBAN" panose="02000000000000000000" pitchFamily="2" charset="0"/>
            </a:endParaRPr>
          </a:p>
        </p:txBody>
      </p:sp>
      <p:sp>
        <p:nvSpPr>
          <p:cNvPr id="37" name="Oval 36">
            <a:extLst>
              <a:ext uri="{FF2B5EF4-FFF2-40B4-BE49-F238E27FC236}">
                <a16:creationId xmlns:a16="http://schemas.microsoft.com/office/drawing/2014/main" id="{8C2E7258-C954-450A-8B6F-BF64F3E4ED3C}"/>
              </a:ext>
            </a:extLst>
          </p:cNvPr>
          <p:cNvSpPr/>
          <p:nvPr/>
        </p:nvSpPr>
        <p:spPr>
          <a:xfrm>
            <a:off x="5493669" y="5440043"/>
            <a:ext cx="366646" cy="358056"/>
          </a:xfrm>
          <a:prstGeom prst="ellipse">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anose="02000000000000000000" pitchFamily="2" charset="0"/>
              <a:cs typeface="NikoshBAN" panose="02000000000000000000" pitchFamily="2" charset="0"/>
            </a:endParaRPr>
          </a:p>
        </p:txBody>
      </p:sp>
      <p:sp>
        <p:nvSpPr>
          <p:cNvPr id="38" name="Oval 37">
            <a:extLst>
              <a:ext uri="{FF2B5EF4-FFF2-40B4-BE49-F238E27FC236}">
                <a16:creationId xmlns:a16="http://schemas.microsoft.com/office/drawing/2014/main" id="{5B422CA7-62A1-40DF-933C-6EBD061BACA9}"/>
              </a:ext>
            </a:extLst>
          </p:cNvPr>
          <p:cNvSpPr/>
          <p:nvPr/>
        </p:nvSpPr>
        <p:spPr>
          <a:xfrm>
            <a:off x="8758484" y="2178311"/>
            <a:ext cx="366646" cy="358056"/>
          </a:xfrm>
          <a:prstGeom prst="ellipse">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anose="02000000000000000000" pitchFamily="2" charset="0"/>
              <a:cs typeface="NikoshBAN" panose="02000000000000000000" pitchFamily="2" charset="0"/>
            </a:endParaRPr>
          </a:p>
        </p:txBody>
      </p:sp>
      <p:sp>
        <p:nvSpPr>
          <p:cNvPr id="39" name="Arrow: Right 38">
            <a:extLst>
              <a:ext uri="{FF2B5EF4-FFF2-40B4-BE49-F238E27FC236}">
                <a16:creationId xmlns:a16="http://schemas.microsoft.com/office/drawing/2014/main" id="{794DA158-964F-4D53-B8EB-E7BE97A4C5C7}"/>
              </a:ext>
            </a:extLst>
          </p:cNvPr>
          <p:cNvSpPr/>
          <p:nvPr/>
        </p:nvSpPr>
        <p:spPr>
          <a:xfrm>
            <a:off x="340393" y="899410"/>
            <a:ext cx="1398898" cy="1038580"/>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a:solidFill>
                  <a:schemeClr val="tx1"/>
                </a:solidFill>
                <a:latin typeface="NikoshBAN" panose="02000000000000000000" pitchFamily="2" charset="0"/>
                <a:cs typeface="NikoshBAN" panose="02000000000000000000" pitchFamily="2" charset="0"/>
              </a:rPr>
              <a:t>প্রশ্নঃ১</a:t>
            </a:r>
            <a:endParaRPr lang="en-US" sz="2800">
              <a:solidFill>
                <a:schemeClr val="tx1"/>
              </a:solidFill>
              <a:latin typeface="NikoshBAN" panose="02000000000000000000" pitchFamily="2" charset="0"/>
              <a:cs typeface="NikoshBAN" panose="02000000000000000000" pitchFamily="2" charset="0"/>
            </a:endParaRPr>
          </a:p>
        </p:txBody>
      </p:sp>
      <p:sp>
        <p:nvSpPr>
          <p:cNvPr id="17" name="Oval 16">
            <a:extLst>
              <a:ext uri="{FF2B5EF4-FFF2-40B4-BE49-F238E27FC236}">
                <a16:creationId xmlns:a16="http://schemas.microsoft.com/office/drawing/2014/main" id="{668D1E99-8EF3-44B7-932A-B521F7A6820B}"/>
              </a:ext>
            </a:extLst>
          </p:cNvPr>
          <p:cNvSpPr/>
          <p:nvPr/>
        </p:nvSpPr>
        <p:spPr>
          <a:xfrm>
            <a:off x="9014587" y="5283059"/>
            <a:ext cx="366646" cy="358056"/>
          </a:xfrm>
          <a:prstGeom prst="ellipse">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910862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0-#ppt_w/2"/>
                                          </p:val>
                                        </p:tav>
                                        <p:tav tm="100000">
                                          <p:val>
                                            <p:strVal val="#ppt_x"/>
                                          </p:val>
                                        </p:tav>
                                      </p:tavLst>
                                    </p:anim>
                                    <p:anim calcmode="lin" valueType="num">
                                      <p:cBhvr additive="base">
                                        <p:cTn id="13"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Effect transition="in" filter="fad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p:cTn id="72" dur="500" fill="hold"/>
                                        <p:tgtEl>
                                          <p:spTgt spid="11"/>
                                        </p:tgtEl>
                                        <p:attrNameLst>
                                          <p:attrName>ppt_w</p:attrName>
                                        </p:attrNameLst>
                                      </p:cBhvr>
                                      <p:tavLst>
                                        <p:tav tm="0">
                                          <p:val>
                                            <p:fltVal val="0"/>
                                          </p:val>
                                        </p:tav>
                                        <p:tav tm="100000">
                                          <p:val>
                                            <p:strVal val="#ppt_w"/>
                                          </p:val>
                                        </p:tav>
                                      </p:tavLst>
                                    </p:anim>
                                    <p:anim calcmode="lin" valueType="num">
                                      <p:cBhvr>
                                        <p:cTn id="73" dur="500" fill="hold"/>
                                        <p:tgtEl>
                                          <p:spTgt spid="11"/>
                                        </p:tgtEl>
                                        <p:attrNameLst>
                                          <p:attrName>ppt_h</p:attrName>
                                        </p:attrNameLst>
                                      </p:cBhvr>
                                      <p:tavLst>
                                        <p:tav tm="0">
                                          <p:val>
                                            <p:fltVal val="0"/>
                                          </p:val>
                                        </p:tav>
                                        <p:tav tm="100000">
                                          <p:val>
                                            <p:strVal val="#ppt_h"/>
                                          </p:val>
                                        </p:tav>
                                      </p:tavLst>
                                    </p:anim>
                                    <p:animEffect transition="in" filter="fade">
                                      <p:cBhvr>
                                        <p:cTn id="74" dur="500"/>
                                        <p:tgtEl>
                                          <p:spTgt spid="11"/>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0-#ppt_w/2"/>
                                          </p:val>
                                        </p:tav>
                                        <p:tav tm="100000">
                                          <p:val>
                                            <p:strVal val="#ppt_x"/>
                                          </p:val>
                                        </p:tav>
                                      </p:tavLst>
                                    </p:anim>
                                    <p:anim calcmode="lin" valueType="num">
                                      <p:cBhvr additive="base">
                                        <p:cTn id="8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p:cTn id="85" dur="500" fill="hold"/>
                                        <p:tgtEl>
                                          <p:spTgt spid="21"/>
                                        </p:tgtEl>
                                        <p:attrNameLst>
                                          <p:attrName>ppt_w</p:attrName>
                                        </p:attrNameLst>
                                      </p:cBhvr>
                                      <p:tavLst>
                                        <p:tav tm="0">
                                          <p:val>
                                            <p:fltVal val="0"/>
                                          </p:val>
                                        </p:tav>
                                        <p:tav tm="100000">
                                          <p:val>
                                            <p:strVal val="#ppt_w"/>
                                          </p:val>
                                        </p:tav>
                                      </p:tavLst>
                                    </p:anim>
                                    <p:anim calcmode="lin" valueType="num">
                                      <p:cBhvr>
                                        <p:cTn id="86" dur="500" fill="hold"/>
                                        <p:tgtEl>
                                          <p:spTgt spid="21"/>
                                        </p:tgtEl>
                                        <p:attrNameLst>
                                          <p:attrName>ppt_h</p:attrName>
                                        </p:attrNameLst>
                                      </p:cBhvr>
                                      <p:tavLst>
                                        <p:tav tm="0">
                                          <p:val>
                                            <p:fltVal val="0"/>
                                          </p:val>
                                        </p:tav>
                                        <p:tav tm="100000">
                                          <p:val>
                                            <p:strVal val="#ppt_h"/>
                                          </p:val>
                                        </p:tav>
                                      </p:tavLst>
                                    </p:anim>
                                    <p:animEffect transition="in" filter="fade">
                                      <p:cBhvr>
                                        <p:cTn id="87" dur="5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2" presetClass="entr" presetSubtype="8" fill="hold" grpId="0" nodeType="click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additive="base">
                                        <p:cTn id="92" dur="500" fill="hold"/>
                                        <p:tgtEl>
                                          <p:spTgt spid="20"/>
                                        </p:tgtEl>
                                        <p:attrNameLst>
                                          <p:attrName>ppt_x</p:attrName>
                                        </p:attrNameLst>
                                      </p:cBhvr>
                                      <p:tavLst>
                                        <p:tav tm="0">
                                          <p:val>
                                            <p:strVal val="0-#ppt_w/2"/>
                                          </p:val>
                                        </p:tav>
                                        <p:tav tm="100000">
                                          <p:val>
                                            <p:strVal val="#ppt_x"/>
                                          </p:val>
                                        </p:tav>
                                      </p:tavLst>
                                    </p:anim>
                                    <p:anim calcmode="lin" valueType="num">
                                      <p:cBhvr additive="base">
                                        <p:cTn id="93"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p:cTn id="103" dur="500" fill="hold"/>
                                        <p:tgtEl>
                                          <p:spTgt spid="22"/>
                                        </p:tgtEl>
                                        <p:attrNameLst>
                                          <p:attrName>ppt_w</p:attrName>
                                        </p:attrNameLst>
                                      </p:cBhvr>
                                      <p:tavLst>
                                        <p:tav tm="0">
                                          <p:val>
                                            <p:fltVal val="0"/>
                                          </p:val>
                                        </p:tav>
                                        <p:tav tm="100000">
                                          <p:val>
                                            <p:strVal val="#ppt_w"/>
                                          </p:val>
                                        </p:tav>
                                      </p:tavLst>
                                    </p:anim>
                                    <p:anim calcmode="lin" valueType="num">
                                      <p:cBhvr>
                                        <p:cTn id="104" dur="500" fill="hold"/>
                                        <p:tgtEl>
                                          <p:spTgt spid="22"/>
                                        </p:tgtEl>
                                        <p:attrNameLst>
                                          <p:attrName>ppt_h</p:attrName>
                                        </p:attrNameLst>
                                      </p:cBhvr>
                                      <p:tavLst>
                                        <p:tav tm="0">
                                          <p:val>
                                            <p:fltVal val="0"/>
                                          </p:val>
                                        </p:tav>
                                        <p:tav tm="100000">
                                          <p:val>
                                            <p:strVal val="#ppt_h"/>
                                          </p:val>
                                        </p:tav>
                                      </p:tavLst>
                                    </p:anim>
                                    <p:animEffect transition="in" filter="fade">
                                      <p:cBhvr>
                                        <p:cTn id="105" dur="500"/>
                                        <p:tgtEl>
                                          <p:spTgt spid="22"/>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17"/>
                                        </p:tgtEl>
                                        <p:attrNameLst>
                                          <p:attrName>style.visibility</p:attrName>
                                        </p:attrNameLst>
                                      </p:cBhvr>
                                      <p:to>
                                        <p:strVal val="visible"/>
                                      </p:to>
                                    </p:set>
                                    <p:anim calcmode="lin" valueType="num">
                                      <p:cBhvr>
                                        <p:cTn id="110" dur="500" fill="hold"/>
                                        <p:tgtEl>
                                          <p:spTgt spid="17"/>
                                        </p:tgtEl>
                                        <p:attrNameLst>
                                          <p:attrName>ppt_w</p:attrName>
                                        </p:attrNameLst>
                                      </p:cBhvr>
                                      <p:tavLst>
                                        <p:tav tm="0">
                                          <p:val>
                                            <p:fltVal val="0"/>
                                          </p:val>
                                        </p:tav>
                                        <p:tav tm="100000">
                                          <p:val>
                                            <p:strVal val="#ppt_w"/>
                                          </p:val>
                                        </p:tav>
                                      </p:tavLst>
                                    </p:anim>
                                    <p:anim calcmode="lin" valueType="num">
                                      <p:cBhvr>
                                        <p:cTn id="111" dur="500" fill="hold"/>
                                        <p:tgtEl>
                                          <p:spTgt spid="17"/>
                                        </p:tgtEl>
                                        <p:attrNameLst>
                                          <p:attrName>ppt_h</p:attrName>
                                        </p:attrNameLst>
                                      </p:cBhvr>
                                      <p:tavLst>
                                        <p:tav tm="0">
                                          <p:val>
                                            <p:fltVal val="0"/>
                                          </p:val>
                                        </p:tav>
                                        <p:tav tm="100000">
                                          <p:val>
                                            <p:strVal val="#ppt_h"/>
                                          </p:val>
                                        </p:tav>
                                      </p:tavLst>
                                    </p:anim>
                                    <p:animEffect transition="in" filter="fade">
                                      <p:cBhvr>
                                        <p:cTn id="112" dur="500"/>
                                        <p:tgtEl>
                                          <p:spTgt spid="17"/>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3"/>
                                        </p:tgtEl>
                                        <p:attrNameLst>
                                          <p:attrName>style.visibility</p:attrName>
                                        </p:attrNameLst>
                                      </p:cBhvr>
                                      <p:to>
                                        <p:strVal val="visible"/>
                                      </p:to>
                                    </p:set>
                                    <p:anim calcmode="lin" valueType="num">
                                      <p:cBhvr>
                                        <p:cTn id="115" dur="500" fill="hold"/>
                                        <p:tgtEl>
                                          <p:spTgt spid="23"/>
                                        </p:tgtEl>
                                        <p:attrNameLst>
                                          <p:attrName>ppt_w</p:attrName>
                                        </p:attrNameLst>
                                      </p:cBhvr>
                                      <p:tavLst>
                                        <p:tav tm="0">
                                          <p:val>
                                            <p:fltVal val="0"/>
                                          </p:val>
                                        </p:tav>
                                        <p:tav tm="100000">
                                          <p:val>
                                            <p:strVal val="#ppt_w"/>
                                          </p:val>
                                        </p:tav>
                                      </p:tavLst>
                                    </p:anim>
                                    <p:anim calcmode="lin" valueType="num">
                                      <p:cBhvr>
                                        <p:cTn id="116" dur="500" fill="hold"/>
                                        <p:tgtEl>
                                          <p:spTgt spid="23"/>
                                        </p:tgtEl>
                                        <p:attrNameLst>
                                          <p:attrName>ppt_h</p:attrName>
                                        </p:attrNameLst>
                                      </p:cBhvr>
                                      <p:tavLst>
                                        <p:tav tm="0">
                                          <p:val>
                                            <p:fltVal val="0"/>
                                          </p:val>
                                        </p:tav>
                                        <p:tav tm="100000">
                                          <p:val>
                                            <p:strVal val="#ppt_h"/>
                                          </p:val>
                                        </p:tav>
                                      </p:tavLst>
                                    </p:anim>
                                    <p:animEffect transition="in" filter="fade">
                                      <p:cBhvr>
                                        <p:cTn id="117" dur="500"/>
                                        <p:tgtEl>
                                          <p:spTgt spid="23"/>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grpId="0" nodeType="clickEffect">
                                  <p:stCondLst>
                                    <p:cond delay="0"/>
                                  </p:stCondLst>
                                  <p:childTnLst>
                                    <p:set>
                                      <p:cBhvr>
                                        <p:cTn id="121" dur="1" fill="hold">
                                          <p:stCondLst>
                                            <p:cond delay="0"/>
                                          </p:stCondLst>
                                        </p:cTn>
                                        <p:tgtEl>
                                          <p:spTgt spid="36"/>
                                        </p:tgtEl>
                                        <p:attrNameLst>
                                          <p:attrName>style.visibility</p:attrName>
                                        </p:attrNameLst>
                                      </p:cBhvr>
                                      <p:to>
                                        <p:strVal val="visible"/>
                                      </p:to>
                                    </p:set>
                                    <p:anim calcmode="lin" valueType="num">
                                      <p:cBhvr>
                                        <p:cTn id="122" dur="500" fill="hold"/>
                                        <p:tgtEl>
                                          <p:spTgt spid="36"/>
                                        </p:tgtEl>
                                        <p:attrNameLst>
                                          <p:attrName>ppt_w</p:attrName>
                                        </p:attrNameLst>
                                      </p:cBhvr>
                                      <p:tavLst>
                                        <p:tav tm="0">
                                          <p:val>
                                            <p:fltVal val="0"/>
                                          </p:val>
                                        </p:tav>
                                        <p:tav tm="100000">
                                          <p:val>
                                            <p:strVal val="#ppt_w"/>
                                          </p:val>
                                        </p:tav>
                                      </p:tavLst>
                                    </p:anim>
                                    <p:anim calcmode="lin" valueType="num">
                                      <p:cBhvr>
                                        <p:cTn id="123" dur="500" fill="hold"/>
                                        <p:tgtEl>
                                          <p:spTgt spid="36"/>
                                        </p:tgtEl>
                                        <p:attrNameLst>
                                          <p:attrName>ppt_h</p:attrName>
                                        </p:attrNameLst>
                                      </p:cBhvr>
                                      <p:tavLst>
                                        <p:tav tm="0">
                                          <p:val>
                                            <p:fltVal val="0"/>
                                          </p:val>
                                        </p:tav>
                                        <p:tav tm="100000">
                                          <p:val>
                                            <p:strVal val="#ppt_h"/>
                                          </p:val>
                                        </p:tav>
                                      </p:tavLst>
                                    </p:anim>
                                    <p:animEffect transition="in" filter="fade">
                                      <p:cBhvr>
                                        <p:cTn id="124" dur="500"/>
                                        <p:tgtEl>
                                          <p:spTgt spid="36"/>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24"/>
                                        </p:tgtEl>
                                        <p:attrNameLst>
                                          <p:attrName>style.visibility</p:attrName>
                                        </p:attrNameLst>
                                      </p:cBhvr>
                                      <p:to>
                                        <p:strVal val="visible"/>
                                      </p:to>
                                    </p:set>
                                    <p:anim calcmode="lin" valueType="num">
                                      <p:cBhvr>
                                        <p:cTn id="127" dur="500" fill="hold"/>
                                        <p:tgtEl>
                                          <p:spTgt spid="24"/>
                                        </p:tgtEl>
                                        <p:attrNameLst>
                                          <p:attrName>ppt_w</p:attrName>
                                        </p:attrNameLst>
                                      </p:cBhvr>
                                      <p:tavLst>
                                        <p:tav tm="0">
                                          <p:val>
                                            <p:fltVal val="0"/>
                                          </p:val>
                                        </p:tav>
                                        <p:tav tm="100000">
                                          <p:val>
                                            <p:strVal val="#ppt_w"/>
                                          </p:val>
                                        </p:tav>
                                      </p:tavLst>
                                    </p:anim>
                                    <p:anim calcmode="lin" valueType="num">
                                      <p:cBhvr>
                                        <p:cTn id="128" dur="500" fill="hold"/>
                                        <p:tgtEl>
                                          <p:spTgt spid="24"/>
                                        </p:tgtEl>
                                        <p:attrNameLst>
                                          <p:attrName>ppt_h</p:attrName>
                                        </p:attrNameLst>
                                      </p:cBhvr>
                                      <p:tavLst>
                                        <p:tav tm="0">
                                          <p:val>
                                            <p:fltVal val="0"/>
                                          </p:val>
                                        </p:tav>
                                        <p:tav tm="100000">
                                          <p:val>
                                            <p:strVal val="#ppt_h"/>
                                          </p:val>
                                        </p:tav>
                                      </p:tavLst>
                                    </p:anim>
                                    <p:animEffect transition="in" filter="fade">
                                      <p:cBhvr>
                                        <p:cTn id="129" dur="500"/>
                                        <p:tgtEl>
                                          <p:spTgt spid="24"/>
                                        </p:tgtEl>
                                      </p:cBhvr>
                                    </p:animEffect>
                                  </p:childTnLst>
                                </p:cTn>
                              </p:par>
                            </p:childTnLst>
                          </p:cTn>
                        </p:par>
                      </p:childTnLst>
                    </p:cTn>
                  </p:par>
                  <p:par>
                    <p:cTn id="130" fill="hold">
                      <p:stCondLst>
                        <p:cond delay="indefinite"/>
                      </p:stCondLst>
                      <p:childTnLst>
                        <p:par>
                          <p:cTn id="131" fill="hold">
                            <p:stCondLst>
                              <p:cond delay="0"/>
                            </p:stCondLst>
                            <p:childTnLst>
                              <p:par>
                                <p:cTn id="132" presetID="53" presetClass="entr" presetSubtype="16" fill="hold" grpId="0" nodeType="clickEffect">
                                  <p:stCondLst>
                                    <p:cond delay="0"/>
                                  </p:stCondLst>
                                  <p:childTnLst>
                                    <p:set>
                                      <p:cBhvr>
                                        <p:cTn id="133" dur="1" fill="hold">
                                          <p:stCondLst>
                                            <p:cond delay="0"/>
                                          </p:stCondLst>
                                        </p:cTn>
                                        <p:tgtEl>
                                          <p:spTgt spid="35"/>
                                        </p:tgtEl>
                                        <p:attrNameLst>
                                          <p:attrName>style.visibility</p:attrName>
                                        </p:attrNameLst>
                                      </p:cBhvr>
                                      <p:to>
                                        <p:strVal val="visible"/>
                                      </p:to>
                                    </p:set>
                                    <p:anim calcmode="lin" valueType="num">
                                      <p:cBhvr>
                                        <p:cTn id="134" dur="500" fill="hold"/>
                                        <p:tgtEl>
                                          <p:spTgt spid="35"/>
                                        </p:tgtEl>
                                        <p:attrNameLst>
                                          <p:attrName>ppt_w</p:attrName>
                                        </p:attrNameLst>
                                      </p:cBhvr>
                                      <p:tavLst>
                                        <p:tav tm="0">
                                          <p:val>
                                            <p:fltVal val="0"/>
                                          </p:val>
                                        </p:tav>
                                        <p:tav tm="100000">
                                          <p:val>
                                            <p:strVal val="#ppt_w"/>
                                          </p:val>
                                        </p:tav>
                                      </p:tavLst>
                                    </p:anim>
                                    <p:anim calcmode="lin" valueType="num">
                                      <p:cBhvr>
                                        <p:cTn id="135" dur="500" fill="hold"/>
                                        <p:tgtEl>
                                          <p:spTgt spid="35"/>
                                        </p:tgtEl>
                                        <p:attrNameLst>
                                          <p:attrName>ppt_h</p:attrName>
                                        </p:attrNameLst>
                                      </p:cBhvr>
                                      <p:tavLst>
                                        <p:tav tm="0">
                                          <p:val>
                                            <p:fltVal val="0"/>
                                          </p:val>
                                        </p:tav>
                                        <p:tav tm="100000">
                                          <p:val>
                                            <p:strVal val="#ppt_h"/>
                                          </p:val>
                                        </p:tav>
                                      </p:tavLst>
                                    </p:anim>
                                    <p:animEffect transition="in" filter="fade">
                                      <p:cBhvr>
                                        <p:cTn id="136" dur="500"/>
                                        <p:tgtEl>
                                          <p:spTgt spid="35"/>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25"/>
                                        </p:tgtEl>
                                        <p:attrNameLst>
                                          <p:attrName>style.visibility</p:attrName>
                                        </p:attrNameLst>
                                      </p:cBhvr>
                                      <p:to>
                                        <p:strVal val="visible"/>
                                      </p:to>
                                    </p:set>
                                    <p:anim calcmode="lin" valueType="num">
                                      <p:cBhvr>
                                        <p:cTn id="139" dur="500" fill="hold"/>
                                        <p:tgtEl>
                                          <p:spTgt spid="25"/>
                                        </p:tgtEl>
                                        <p:attrNameLst>
                                          <p:attrName>ppt_w</p:attrName>
                                        </p:attrNameLst>
                                      </p:cBhvr>
                                      <p:tavLst>
                                        <p:tav tm="0">
                                          <p:val>
                                            <p:fltVal val="0"/>
                                          </p:val>
                                        </p:tav>
                                        <p:tav tm="100000">
                                          <p:val>
                                            <p:strVal val="#ppt_w"/>
                                          </p:val>
                                        </p:tav>
                                      </p:tavLst>
                                    </p:anim>
                                    <p:anim calcmode="lin" valueType="num">
                                      <p:cBhvr>
                                        <p:cTn id="140" dur="500" fill="hold"/>
                                        <p:tgtEl>
                                          <p:spTgt spid="25"/>
                                        </p:tgtEl>
                                        <p:attrNameLst>
                                          <p:attrName>ppt_h</p:attrName>
                                        </p:attrNameLst>
                                      </p:cBhvr>
                                      <p:tavLst>
                                        <p:tav tm="0">
                                          <p:val>
                                            <p:fltVal val="0"/>
                                          </p:val>
                                        </p:tav>
                                        <p:tav tm="100000">
                                          <p:val>
                                            <p:strVal val="#ppt_h"/>
                                          </p:val>
                                        </p:tav>
                                      </p:tavLst>
                                    </p:anim>
                                    <p:animEffect transition="in" filter="fade">
                                      <p:cBhvr>
                                        <p:cTn id="14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2" restart="whenNotActive" fill="hold" evtFilter="cancelBubble" nodeType="interactiveSeq">
                <p:stCondLst>
                  <p:cond evt="onClick" delay="0">
                    <p:tgtEl>
                      <p:spTgt spid="15"/>
                    </p:tgtEl>
                  </p:cond>
                </p:stCondLst>
                <p:endSync evt="end" delay="0">
                  <p:rtn val="all"/>
                </p:endSync>
                <p:childTnLst>
                  <p:par>
                    <p:cTn id="143" fill="hold">
                      <p:stCondLst>
                        <p:cond delay="0"/>
                      </p:stCondLst>
                      <p:childTnLst>
                        <p:par>
                          <p:cTn id="144" fill="hold">
                            <p:stCondLst>
                              <p:cond delay="0"/>
                            </p:stCondLst>
                            <p:childTnLst>
                              <p:par>
                                <p:cTn id="145" presetID="53" presetClass="entr" presetSubtype="16" fill="hold" grpId="0" nodeType="click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childTnLst>
                    </p:cTn>
                  </p:par>
                </p:childTnLst>
              </p:cTn>
              <p:nextCondLst>
                <p:cond evt="onClick" delay="0">
                  <p:tgtEl>
                    <p:spTgt spid="15"/>
                  </p:tgtEl>
                </p:cond>
              </p:nextCondLst>
            </p:seq>
            <p:seq concurrent="1" nextAc="seek">
              <p:cTn id="150" restart="whenNotActive" fill="hold" evtFilter="cancelBubble" nodeType="interactiveSeq">
                <p:stCondLst>
                  <p:cond evt="onClick" delay="0">
                    <p:tgtEl>
                      <p:spTgt spid="16"/>
                    </p:tgtEl>
                  </p:cond>
                </p:stCondLst>
                <p:endSync evt="end" delay="0">
                  <p:rtn val="all"/>
                </p:endSync>
                <p:childTnLst>
                  <p:par>
                    <p:cTn id="151" fill="hold">
                      <p:stCondLst>
                        <p:cond delay="0"/>
                      </p:stCondLst>
                      <p:childTnLst>
                        <p:par>
                          <p:cTn id="152" fill="hold">
                            <p:stCondLst>
                              <p:cond delay="0"/>
                            </p:stCondLst>
                            <p:childTnLst>
                              <p:par>
                                <p:cTn id="153" presetID="53" presetClass="entr" presetSubtype="16" fill="hold" grpId="0" nodeType="clickEffect">
                                  <p:stCondLst>
                                    <p:cond delay="0"/>
                                  </p:stCondLst>
                                  <p:childTnLst>
                                    <p:set>
                                      <p:cBhvr>
                                        <p:cTn id="154" dur="1" fill="hold">
                                          <p:stCondLst>
                                            <p:cond delay="0"/>
                                          </p:stCondLst>
                                        </p:cTn>
                                        <p:tgtEl>
                                          <p:spTgt spid="33"/>
                                        </p:tgtEl>
                                        <p:attrNameLst>
                                          <p:attrName>style.visibility</p:attrName>
                                        </p:attrNameLst>
                                      </p:cBhvr>
                                      <p:to>
                                        <p:strVal val="visible"/>
                                      </p:to>
                                    </p:set>
                                    <p:anim calcmode="lin" valueType="num">
                                      <p:cBhvr>
                                        <p:cTn id="155" dur="500" fill="hold"/>
                                        <p:tgtEl>
                                          <p:spTgt spid="33"/>
                                        </p:tgtEl>
                                        <p:attrNameLst>
                                          <p:attrName>ppt_w</p:attrName>
                                        </p:attrNameLst>
                                      </p:cBhvr>
                                      <p:tavLst>
                                        <p:tav tm="0">
                                          <p:val>
                                            <p:fltVal val="0"/>
                                          </p:val>
                                        </p:tav>
                                        <p:tav tm="100000">
                                          <p:val>
                                            <p:strVal val="#ppt_w"/>
                                          </p:val>
                                        </p:tav>
                                      </p:tavLst>
                                    </p:anim>
                                    <p:anim calcmode="lin" valueType="num">
                                      <p:cBhvr>
                                        <p:cTn id="156" dur="500" fill="hold"/>
                                        <p:tgtEl>
                                          <p:spTgt spid="33"/>
                                        </p:tgtEl>
                                        <p:attrNameLst>
                                          <p:attrName>ppt_h</p:attrName>
                                        </p:attrNameLst>
                                      </p:cBhvr>
                                      <p:tavLst>
                                        <p:tav tm="0">
                                          <p:val>
                                            <p:fltVal val="0"/>
                                          </p:val>
                                        </p:tav>
                                        <p:tav tm="100000">
                                          <p:val>
                                            <p:strVal val="#ppt_h"/>
                                          </p:val>
                                        </p:tav>
                                      </p:tavLst>
                                    </p:anim>
                                    <p:animEffect transition="in" filter="fade">
                                      <p:cBhvr>
                                        <p:cTn id="157" dur="500"/>
                                        <p:tgtEl>
                                          <p:spTgt spid="33"/>
                                        </p:tgtEl>
                                      </p:cBhvr>
                                    </p:animEffect>
                                  </p:childTnLst>
                                </p:cTn>
                              </p:par>
                            </p:childTnLst>
                          </p:cTn>
                        </p:par>
                      </p:childTnLst>
                    </p:cTn>
                  </p:par>
                </p:childTnLst>
              </p:cTn>
              <p:nextCondLst>
                <p:cond evt="onClick" delay="0">
                  <p:tgtEl>
                    <p:spTgt spid="16"/>
                  </p:tgtEl>
                </p:cond>
              </p:nextCondLst>
            </p:seq>
            <p:seq concurrent="1" nextAc="seek">
              <p:cTn id="158" restart="whenNotActive" fill="hold" evtFilter="cancelBubble" nodeType="interactiveSeq">
                <p:stCondLst>
                  <p:cond evt="onClick" delay="0">
                    <p:tgtEl>
                      <p:spTgt spid="14"/>
                    </p:tgtEl>
                  </p:cond>
                </p:stCondLst>
                <p:endSync evt="end" delay="0">
                  <p:rtn val="all"/>
                </p:endSync>
                <p:childTnLst>
                  <p:par>
                    <p:cTn id="159" fill="hold">
                      <p:stCondLst>
                        <p:cond delay="0"/>
                      </p:stCondLst>
                      <p:childTnLst>
                        <p:par>
                          <p:cTn id="160" fill="hold">
                            <p:stCondLst>
                              <p:cond delay="0"/>
                            </p:stCondLst>
                            <p:childTnLst>
                              <p:par>
                                <p:cTn id="161" presetID="53" presetClass="entr" presetSubtype="16" fill="hold" grpId="0" nodeType="clickEffect">
                                  <p:stCondLst>
                                    <p:cond delay="0"/>
                                  </p:stCondLst>
                                  <p:childTnLst>
                                    <p:set>
                                      <p:cBhvr>
                                        <p:cTn id="162" dur="1" fill="hold">
                                          <p:stCondLst>
                                            <p:cond delay="0"/>
                                          </p:stCondLst>
                                        </p:cTn>
                                        <p:tgtEl>
                                          <p:spTgt spid="27"/>
                                        </p:tgtEl>
                                        <p:attrNameLst>
                                          <p:attrName>style.visibility</p:attrName>
                                        </p:attrNameLst>
                                      </p:cBhvr>
                                      <p:to>
                                        <p:strVal val="visible"/>
                                      </p:to>
                                    </p:set>
                                    <p:anim calcmode="lin" valueType="num">
                                      <p:cBhvr>
                                        <p:cTn id="163" dur="500" fill="hold"/>
                                        <p:tgtEl>
                                          <p:spTgt spid="27"/>
                                        </p:tgtEl>
                                        <p:attrNameLst>
                                          <p:attrName>ppt_w</p:attrName>
                                        </p:attrNameLst>
                                      </p:cBhvr>
                                      <p:tavLst>
                                        <p:tav tm="0">
                                          <p:val>
                                            <p:fltVal val="0"/>
                                          </p:val>
                                        </p:tav>
                                        <p:tav tm="100000">
                                          <p:val>
                                            <p:strVal val="#ppt_w"/>
                                          </p:val>
                                        </p:tav>
                                      </p:tavLst>
                                    </p:anim>
                                    <p:anim calcmode="lin" valueType="num">
                                      <p:cBhvr>
                                        <p:cTn id="164" dur="500" fill="hold"/>
                                        <p:tgtEl>
                                          <p:spTgt spid="27"/>
                                        </p:tgtEl>
                                        <p:attrNameLst>
                                          <p:attrName>ppt_h</p:attrName>
                                        </p:attrNameLst>
                                      </p:cBhvr>
                                      <p:tavLst>
                                        <p:tav tm="0">
                                          <p:val>
                                            <p:fltVal val="0"/>
                                          </p:val>
                                        </p:tav>
                                        <p:tav tm="100000">
                                          <p:val>
                                            <p:strVal val="#ppt_h"/>
                                          </p:val>
                                        </p:tav>
                                      </p:tavLst>
                                    </p:anim>
                                    <p:animEffect transition="in" filter="fade">
                                      <p:cBhvr>
                                        <p:cTn id="165" dur="500"/>
                                        <p:tgtEl>
                                          <p:spTgt spid="27"/>
                                        </p:tgtEl>
                                      </p:cBhvr>
                                    </p:animEffect>
                                  </p:childTnLst>
                                </p:cTn>
                              </p:par>
                            </p:childTnLst>
                          </p:cTn>
                        </p:par>
                      </p:childTnLst>
                    </p:cTn>
                  </p:par>
                </p:childTnLst>
              </p:cTn>
              <p:nextCondLst>
                <p:cond evt="onClick" delay="0">
                  <p:tgtEl>
                    <p:spTgt spid="14"/>
                  </p:tgtEl>
                </p:cond>
              </p:nextCondLst>
            </p:seq>
            <p:seq concurrent="1" nextAc="seek">
              <p:cTn id="166" restart="whenNotActive" fill="hold" evtFilter="cancelBubble" nodeType="interactiveSeq">
                <p:stCondLst>
                  <p:cond evt="onClick" delay="0">
                    <p:tgtEl>
                      <p:spTgt spid="38"/>
                    </p:tgtEl>
                  </p:cond>
                </p:stCondLst>
                <p:endSync evt="end" delay="0">
                  <p:rtn val="all"/>
                </p:endSync>
                <p:childTnLst>
                  <p:par>
                    <p:cTn id="167" fill="hold">
                      <p:stCondLst>
                        <p:cond delay="0"/>
                      </p:stCondLst>
                      <p:childTnLst>
                        <p:par>
                          <p:cTn id="168" fill="hold">
                            <p:stCondLst>
                              <p:cond delay="0"/>
                            </p:stCondLst>
                            <p:childTnLst>
                              <p:par>
                                <p:cTn id="169" presetID="53" presetClass="entr" presetSubtype="16" fill="hold" grpId="0" nodeType="clickEffect">
                                  <p:stCondLst>
                                    <p:cond delay="0"/>
                                  </p:stCondLst>
                                  <p:childTnLst>
                                    <p:set>
                                      <p:cBhvr>
                                        <p:cTn id="170" dur="1" fill="hold">
                                          <p:stCondLst>
                                            <p:cond delay="0"/>
                                          </p:stCondLst>
                                        </p:cTn>
                                        <p:tgtEl>
                                          <p:spTgt spid="30"/>
                                        </p:tgtEl>
                                        <p:attrNameLst>
                                          <p:attrName>style.visibility</p:attrName>
                                        </p:attrNameLst>
                                      </p:cBhvr>
                                      <p:to>
                                        <p:strVal val="visible"/>
                                      </p:to>
                                    </p:set>
                                    <p:anim calcmode="lin" valueType="num">
                                      <p:cBhvr>
                                        <p:cTn id="171" dur="500" fill="hold"/>
                                        <p:tgtEl>
                                          <p:spTgt spid="30"/>
                                        </p:tgtEl>
                                        <p:attrNameLst>
                                          <p:attrName>ppt_w</p:attrName>
                                        </p:attrNameLst>
                                      </p:cBhvr>
                                      <p:tavLst>
                                        <p:tav tm="0">
                                          <p:val>
                                            <p:fltVal val="0"/>
                                          </p:val>
                                        </p:tav>
                                        <p:tav tm="100000">
                                          <p:val>
                                            <p:strVal val="#ppt_w"/>
                                          </p:val>
                                        </p:tav>
                                      </p:tavLst>
                                    </p:anim>
                                    <p:anim calcmode="lin" valueType="num">
                                      <p:cBhvr>
                                        <p:cTn id="172" dur="500" fill="hold"/>
                                        <p:tgtEl>
                                          <p:spTgt spid="30"/>
                                        </p:tgtEl>
                                        <p:attrNameLst>
                                          <p:attrName>ppt_h</p:attrName>
                                        </p:attrNameLst>
                                      </p:cBhvr>
                                      <p:tavLst>
                                        <p:tav tm="0">
                                          <p:val>
                                            <p:fltVal val="0"/>
                                          </p:val>
                                        </p:tav>
                                        <p:tav tm="100000">
                                          <p:val>
                                            <p:strVal val="#ppt_h"/>
                                          </p:val>
                                        </p:tav>
                                      </p:tavLst>
                                    </p:anim>
                                    <p:animEffect transition="in" filter="fade">
                                      <p:cBhvr>
                                        <p:cTn id="173" dur="500"/>
                                        <p:tgtEl>
                                          <p:spTgt spid="30"/>
                                        </p:tgtEl>
                                      </p:cBhvr>
                                    </p:animEffect>
                                  </p:childTnLst>
                                </p:cTn>
                              </p:par>
                            </p:childTnLst>
                          </p:cTn>
                        </p:par>
                      </p:childTnLst>
                    </p:cTn>
                  </p:par>
                </p:childTnLst>
              </p:cTn>
              <p:nextCondLst>
                <p:cond evt="onClick" delay="0">
                  <p:tgtEl>
                    <p:spTgt spid="38"/>
                  </p:tgtEl>
                </p:cond>
              </p:nextCondLst>
            </p:seq>
            <p:seq concurrent="1" nextAc="seek">
              <p:cTn id="174" restart="whenNotActive" fill="hold" evtFilter="cancelBubble" nodeType="interactiveSeq">
                <p:stCondLst>
                  <p:cond evt="onClick" delay="0">
                    <p:tgtEl>
                      <p:spTgt spid="37"/>
                    </p:tgtEl>
                  </p:cond>
                </p:stCondLst>
                <p:endSync evt="end" delay="0">
                  <p:rtn val="all"/>
                </p:endSync>
                <p:childTnLst>
                  <p:par>
                    <p:cTn id="175" fill="hold">
                      <p:stCondLst>
                        <p:cond delay="0"/>
                      </p:stCondLst>
                      <p:childTnLst>
                        <p:par>
                          <p:cTn id="176" fill="hold">
                            <p:stCondLst>
                              <p:cond delay="0"/>
                            </p:stCondLst>
                            <p:childTnLst>
                              <p:par>
                                <p:cTn id="177" presetID="53" presetClass="entr" presetSubtype="16" fill="hold" grpId="0" nodeType="clickEffect">
                                  <p:stCondLst>
                                    <p:cond delay="0"/>
                                  </p:stCondLst>
                                  <p:childTnLst>
                                    <p:set>
                                      <p:cBhvr>
                                        <p:cTn id="178" dur="1" fill="hold">
                                          <p:stCondLst>
                                            <p:cond delay="0"/>
                                          </p:stCondLst>
                                        </p:cTn>
                                        <p:tgtEl>
                                          <p:spTgt spid="28"/>
                                        </p:tgtEl>
                                        <p:attrNameLst>
                                          <p:attrName>style.visibility</p:attrName>
                                        </p:attrNameLst>
                                      </p:cBhvr>
                                      <p:to>
                                        <p:strVal val="visible"/>
                                      </p:to>
                                    </p:set>
                                    <p:anim calcmode="lin" valueType="num">
                                      <p:cBhvr>
                                        <p:cTn id="179" dur="500" fill="hold"/>
                                        <p:tgtEl>
                                          <p:spTgt spid="28"/>
                                        </p:tgtEl>
                                        <p:attrNameLst>
                                          <p:attrName>ppt_w</p:attrName>
                                        </p:attrNameLst>
                                      </p:cBhvr>
                                      <p:tavLst>
                                        <p:tav tm="0">
                                          <p:val>
                                            <p:fltVal val="0"/>
                                          </p:val>
                                        </p:tav>
                                        <p:tav tm="100000">
                                          <p:val>
                                            <p:strVal val="#ppt_w"/>
                                          </p:val>
                                        </p:tav>
                                      </p:tavLst>
                                    </p:anim>
                                    <p:anim calcmode="lin" valueType="num">
                                      <p:cBhvr>
                                        <p:cTn id="180" dur="500" fill="hold"/>
                                        <p:tgtEl>
                                          <p:spTgt spid="28"/>
                                        </p:tgtEl>
                                        <p:attrNameLst>
                                          <p:attrName>ppt_h</p:attrName>
                                        </p:attrNameLst>
                                      </p:cBhvr>
                                      <p:tavLst>
                                        <p:tav tm="0">
                                          <p:val>
                                            <p:fltVal val="0"/>
                                          </p:val>
                                        </p:tav>
                                        <p:tav tm="100000">
                                          <p:val>
                                            <p:strVal val="#ppt_h"/>
                                          </p:val>
                                        </p:tav>
                                      </p:tavLst>
                                    </p:anim>
                                    <p:animEffect transition="in" filter="fade">
                                      <p:cBhvr>
                                        <p:cTn id="181" dur="500"/>
                                        <p:tgtEl>
                                          <p:spTgt spid="28"/>
                                        </p:tgtEl>
                                      </p:cBhvr>
                                    </p:animEffect>
                                  </p:childTnLst>
                                </p:cTn>
                              </p:par>
                            </p:childTnLst>
                          </p:cTn>
                        </p:par>
                      </p:childTnLst>
                    </p:cTn>
                  </p:par>
                </p:childTnLst>
              </p:cTn>
              <p:nextCondLst>
                <p:cond evt="onClick" delay="0">
                  <p:tgtEl>
                    <p:spTgt spid="37"/>
                  </p:tgtEl>
                </p:cond>
              </p:nextCondLst>
            </p:seq>
            <p:seq concurrent="1" nextAc="seek">
              <p:cTn id="182" restart="whenNotActive" fill="hold" evtFilter="cancelBubble" nodeType="interactiveSeq">
                <p:stCondLst>
                  <p:cond evt="onClick" delay="0">
                    <p:tgtEl>
                      <p:spTgt spid="36"/>
                    </p:tgtEl>
                  </p:cond>
                </p:stCondLst>
                <p:endSync evt="end" delay="0">
                  <p:rtn val="all"/>
                </p:endSync>
                <p:childTnLst>
                  <p:par>
                    <p:cTn id="183" fill="hold">
                      <p:stCondLst>
                        <p:cond delay="0"/>
                      </p:stCondLst>
                      <p:childTnLst>
                        <p:par>
                          <p:cTn id="184" fill="hold">
                            <p:stCondLst>
                              <p:cond delay="0"/>
                            </p:stCondLst>
                            <p:childTnLst>
                              <p:par>
                                <p:cTn id="185" presetID="53" presetClass="entr" presetSubtype="16" fill="hold" grpId="0" nodeType="clickEffect">
                                  <p:stCondLst>
                                    <p:cond delay="0"/>
                                  </p:stCondLst>
                                  <p:childTnLst>
                                    <p:set>
                                      <p:cBhvr>
                                        <p:cTn id="186" dur="1" fill="hold">
                                          <p:stCondLst>
                                            <p:cond delay="0"/>
                                          </p:stCondLst>
                                        </p:cTn>
                                        <p:tgtEl>
                                          <p:spTgt spid="32"/>
                                        </p:tgtEl>
                                        <p:attrNameLst>
                                          <p:attrName>style.visibility</p:attrName>
                                        </p:attrNameLst>
                                      </p:cBhvr>
                                      <p:to>
                                        <p:strVal val="visible"/>
                                      </p:to>
                                    </p:set>
                                    <p:anim calcmode="lin" valueType="num">
                                      <p:cBhvr>
                                        <p:cTn id="187" dur="500" fill="hold"/>
                                        <p:tgtEl>
                                          <p:spTgt spid="32"/>
                                        </p:tgtEl>
                                        <p:attrNameLst>
                                          <p:attrName>ppt_w</p:attrName>
                                        </p:attrNameLst>
                                      </p:cBhvr>
                                      <p:tavLst>
                                        <p:tav tm="0">
                                          <p:val>
                                            <p:fltVal val="0"/>
                                          </p:val>
                                        </p:tav>
                                        <p:tav tm="100000">
                                          <p:val>
                                            <p:strVal val="#ppt_w"/>
                                          </p:val>
                                        </p:tav>
                                      </p:tavLst>
                                    </p:anim>
                                    <p:anim calcmode="lin" valueType="num">
                                      <p:cBhvr>
                                        <p:cTn id="188" dur="500" fill="hold"/>
                                        <p:tgtEl>
                                          <p:spTgt spid="32"/>
                                        </p:tgtEl>
                                        <p:attrNameLst>
                                          <p:attrName>ppt_h</p:attrName>
                                        </p:attrNameLst>
                                      </p:cBhvr>
                                      <p:tavLst>
                                        <p:tav tm="0">
                                          <p:val>
                                            <p:fltVal val="0"/>
                                          </p:val>
                                        </p:tav>
                                        <p:tav tm="100000">
                                          <p:val>
                                            <p:strVal val="#ppt_h"/>
                                          </p:val>
                                        </p:tav>
                                      </p:tavLst>
                                    </p:anim>
                                    <p:animEffect transition="in" filter="fade">
                                      <p:cBhvr>
                                        <p:cTn id="189" dur="500"/>
                                        <p:tgtEl>
                                          <p:spTgt spid="32"/>
                                        </p:tgtEl>
                                      </p:cBhvr>
                                    </p:animEffect>
                                  </p:childTnLst>
                                </p:cTn>
                              </p:par>
                            </p:childTnLst>
                          </p:cTn>
                        </p:par>
                      </p:childTnLst>
                    </p:cTn>
                  </p:par>
                </p:childTnLst>
              </p:cTn>
              <p:nextCondLst>
                <p:cond evt="onClick" delay="0">
                  <p:tgtEl>
                    <p:spTgt spid="36"/>
                  </p:tgtEl>
                </p:cond>
              </p:nextCondLst>
            </p:seq>
            <p:seq concurrent="1" nextAc="seek">
              <p:cTn id="190" restart="whenNotActive" fill="hold" evtFilter="cancelBubble" nodeType="interactiveSeq">
                <p:stCondLst>
                  <p:cond evt="onClick" delay="0">
                    <p:tgtEl>
                      <p:spTgt spid="17"/>
                    </p:tgtEl>
                  </p:cond>
                </p:stCondLst>
                <p:endSync evt="end" delay="0">
                  <p:rtn val="all"/>
                </p:endSync>
                <p:childTnLst>
                  <p:par>
                    <p:cTn id="191" fill="hold">
                      <p:stCondLst>
                        <p:cond delay="0"/>
                      </p:stCondLst>
                      <p:childTnLst>
                        <p:par>
                          <p:cTn id="192" fill="hold">
                            <p:stCondLst>
                              <p:cond delay="0"/>
                            </p:stCondLst>
                            <p:childTnLst>
                              <p:par>
                                <p:cTn id="193" presetID="53" presetClass="entr" presetSubtype="16" fill="hold" grpId="0" nodeType="clickEffect">
                                  <p:stCondLst>
                                    <p:cond delay="0"/>
                                  </p:stCondLst>
                                  <p:childTnLst>
                                    <p:set>
                                      <p:cBhvr>
                                        <p:cTn id="194" dur="1" fill="hold">
                                          <p:stCondLst>
                                            <p:cond delay="0"/>
                                          </p:stCondLst>
                                        </p:cTn>
                                        <p:tgtEl>
                                          <p:spTgt spid="34"/>
                                        </p:tgtEl>
                                        <p:attrNameLst>
                                          <p:attrName>style.visibility</p:attrName>
                                        </p:attrNameLst>
                                      </p:cBhvr>
                                      <p:to>
                                        <p:strVal val="visible"/>
                                      </p:to>
                                    </p:set>
                                    <p:anim calcmode="lin" valueType="num">
                                      <p:cBhvr>
                                        <p:cTn id="195" dur="500" fill="hold"/>
                                        <p:tgtEl>
                                          <p:spTgt spid="34"/>
                                        </p:tgtEl>
                                        <p:attrNameLst>
                                          <p:attrName>ppt_w</p:attrName>
                                        </p:attrNameLst>
                                      </p:cBhvr>
                                      <p:tavLst>
                                        <p:tav tm="0">
                                          <p:val>
                                            <p:fltVal val="0"/>
                                          </p:val>
                                        </p:tav>
                                        <p:tav tm="100000">
                                          <p:val>
                                            <p:strVal val="#ppt_w"/>
                                          </p:val>
                                        </p:tav>
                                      </p:tavLst>
                                    </p:anim>
                                    <p:anim calcmode="lin" valueType="num">
                                      <p:cBhvr>
                                        <p:cTn id="196" dur="500" fill="hold"/>
                                        <p:tgtEl>
                                          <p:spTgt spid="34"/>
                                        </p:tgtEl>
                                        <p:attrNameLst>
                                          <p:attrName>ppt_h</p:attrName>
                                        </p:attrNameLst>
                                      </p:cBhvr>
                                      <p:tavLst>
                                        <p:tav tm="0">
                                          <p:val>
                                            <p:fltVal val="0"/>
                                          </p:val>
                                        </p:tav>
                                        <p:tav tm="100000">
                                          <p:val>
                                            <p:strVal val="#ppt_h"/>
                                          </p:val>
                                        </p:tav>
                                      </p:tavLst>
                                    </p:anim>
                                    <p:animEffect transition="in" filter="fade">
                                      <p:cBhvr>
                                        <p:cTn id="197" dur="500"/>
                                        <p:tgtEl>
                                          <p:spTgt spid="34"/>
                                        </p:tgtEl>
                                      </p:cBhvr>
                                    </p:animEffect>
                                  </p:childTnLst>
                                </p:cTn>
                              </p:par>
                            </p:childTnLst>
                          </p:cTn>
                        </p:par>
                      </p:childTnLst>
                    </p:cTn>
                  </p:par>
                </p:childTnLst>
              </p:cTn>
              <p:nextCondLst>
                <p:cond evt="onClick" delay="0">
                  <p:tgtEl>
                    <p:spTgt spid="17"/>
                  </p:tgtEl>
                </p:cond>
              </p:nextCondLst>
            </p:seq>
            <p:seq concurrent="1" nextAc="seek">
              <p:cTn id="198" restart="whenNotActive" fill="hold" evtFilter="cancelBubble" nodeType="interactiveSeq">
                <p:stCondLst>
                  <p:cond evt="onClick" delay="0">
                    <p:tgtEl>
                      <p:spTgt spid="35"/>
                    </p:tgtEl>
                  </p:cond>
                </p:stCondLst>
                <p:endSync evt="end" delay="0">
                  <p:rtn val="all"/>
                </p:endSync>
                <p:childTnLst>
                  <p:par>
                    <p:cTn id="199" fill="hold">
                      <p:stCondLst>
                        <p:cond delay="0"/>
                      </p:stCondLst>
                      <p:childTnLst>
                        <p:par>
                          <p:cTn id="200" fill="hold">
                            <p:stCondLst>
                              <p:cond delay="0"/>
                            </p:stCondLst>
                            <p:childTnLst>
                              <p:par>
                                <p:cTn id="201" presetID="53" presetClass="entr" presetSubtype="16" fill="hold" grpId="0" nodeType="clickEffect">
                                  <p:stCondLst>
                                    <p:cond delay="0"/>
                                  </p:stCondLst>
                                  <p:childTnLst>
                                    <p:set>
                                      <p:cBhvr>
                                        <p:cTn id="202" dur="1" fill="hold">
                                          <p:stCondLst>
                                            <p:cond delay="0"/>
                                          </p:stCondLst>
                                        </p:cTn>
                                        <p:tgtEl>
                                          <p:spTgt spid="31"/>
                                        </p:tgtEl>
                                        <p:attrNameLst>
                                          <p:attrName>style.visibility</p:attrName>
                                        </p:attrNameLst>
                                      </p:cBhvr>
                                      <p:to>
                                        <p:strVal val="visible"/>
                                      </p:to>
                                    </p:set>
                                    <p:anim calcmode="lin" valueType="num">
                                      <p:cBhvr>
                                        <p:cTn id="203" dur="500" fill="hold"/>
                                        <p:tgtEl>
                                          <p:spTgt spid="31"/>
                                        </p:tgtEl>
                                        <p:attrNameLst>
                                          <p:attrName>ppt_w</p:attrName>
                                        </p:attrNameLst>
                                      </p:cBhvr>
                                      <p:tavLst>
                                        <p:tav tm="0">
                                          <p:val>
                                            <p:fltVal val="0"/>
                                          </p:val>
                                        </p:tav>
                                        <p:tav tm="100000">
                                          <p:val>
                                            <p:strVal val="#ppt_w"/>
                                          </p:val>
                                        </p:tav>
                                      </p:tavLst>
                                    </p:anim>
                                    <p:anim calcmode="lin" valueType="num">
                                      <p:cBhvr>
                                        <p:cTn id="204" dur="500" fill="hold"/>
                                        <p:tgtEl>
                                          <p:spTgt spid="31"/>
                                        </p:tgtEl>
                                        <p:attrNameLst>
                                          <p:attrName>ppt_h</p:attrName>
                                        </p:attrNameLst>
                                      </p:cBhvr>
                                      <p:tavLst>
                                        <p:tav tm="0">
                                          <p:val>
                                            <p:fltVal val="0"/>
                                          </p:val>
                                        </p:tav>
                                        <p:tav tm="100000">
                                          <p:val>
                                            <p:strVal val="#ppt_h"/>
                                          </p:val>
                                        </p:tav>
                                      </p:tavLst>
                                    </p:anim>
                                    <p:animEffect transition="in" filter="fade">
                                      <p:cBhvr>
                                        <p:cTn id="205" dur="500"/>
                                        <p:tgtEl>
                                          <p:spTgt spid="31"/>
                                        </p:tgtEl>
                                      </p:cBhvr>
                                    </p:animEffect>
                                  </p:childTnLst>
                                </p:cTn>
                              </p:par>
                            </p:childTnLst>
                          </p:cTn>
                        </p:par>
                      </p:childTnLst>
                    </p:cTn>
                  </p:par>
                </p:childTnLst>
              </p:cTn>
              <p:nextCondLst>
                <p:cond evt="onClick" delay="0">
                  <p:tgtEl>
                    <p:spTgt spid="35"/>
                  </p:tgtEl>
                </p:cond>
              </p:nextCondLst>
            </p:seq>
          </p:childTnLst>
        </p:cTn>
      </p:par>
    </p:tnLst>
    <p:bldLst>
      <p:bldP spid="2" grpId="0"/>
      <p:bldP spid="6" grpId="0" animBg="1"/>
      <p:bldP spid="7" grpId="0" animBg="1"/>
      <p:bldP spid="9" grpId="0" animBg="1"/>
      <p:bldP spid="10" grpId="0" animBg="1"/>
      <p:bldP spid="11" grpId="0" animBg="1"/>
      <p:bldP spid="12" grpId="0" animBg="1"/>
      <p:bldP spid="14" grpId="0" animBg="1"/>
      <p:bldP spid="15" grpId="0" animBg="1"/>
      <p:bldP spid="16" grpId="0" animBg="1"/>
      <p:bldP spid="18" grpId="0" animBg="1"/>
      <p:bldP spid="20" grpId="0" animBg="1"/>
      <p:bldP spid="23" grpId="0" animBg="1"/>
      <p:bldP spid="21" grpId="0" animBg="1"/>
      <p:bldP spid="22" grpId="0" animBg="1"/>
      <p:bldP spid="24" grpId="0" animBg="1"/>
      <p:bldP spid="25" grpId="0" animBg="1"/>
      <p:bldP spid="26" grpId="0" animBg="1"/>
      <p:bldP spid="27" grpId="0" animBg="1"/>
      <p:bldP spid="28"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691E4AD-8104-4356-BDEE-847681E79E8A}"/>
              </a:ext>
            </a:extLst>
          </p:cNvPr>
          <p:cNvGrpSpPr/>
          <p:nvPr/>
        </p:nvGrpSpPr>
        <p:grpSpPr>
          <a:xfrm>
            <a:off x="95075" y="107934"/>
            <a:ext cx="11976178" cy="6681213"/>
            <a:chOff x="95075" y="107934"/>
            <a:chExt cx="11976178" cy="6681213"/>
          </a:xfrm>
        </p:grpSpPr>
        <p:grpSp>
          <p:nvGrpSpPr>
            <p:cNvPr id="3" name="Group 2">
              <a:extLst>
                <a:ext uri="{FF2B5EF4-FFF2-40B4-BE49-F238E27FC236}">
                  <a16:creationId xmlns:a16="http://schemas.microsoft.com/office/drawing/2014/main" id="{0321B7D1-D23F-493B-A191-67A26CDC609D}"/>
                </a:ext>
              </a:extLst>
            </p:cNvPr>
            <p:cNvGrpSpPr/>
            <p:nvPr/>
          </p:nvGrpSpPr>
          <p:grpSpPr>
            <a:xfrm>
              <a:off x="11716689" y="149508"/>
              <a:ext cx="354564" cy="6639008"/>
              <a:chOff x="11801136" y="222738"/>
              <a:chExt cx="323557" cy="6475832"/>
            </a:xfrm>
          </p:grpSpPr>
          <p:grpSp>
            <p:nvGrpSpPr>
              <p:cNvPr id="75" name="Group 74">
                <a:extLst>
                  <a:ext uri="{FF2B5EF4-FFF2-40B4-BE49-F238E27FC236}">
                    <a16:creationId xmlns:a16="http://schemas.microsoft.com/office/drawing/2014/main" id="{D57134A9-6AC2-4A1F-945D-469C0606D02D}"/>
                  </a:ext>
                </a:extLst>
              </p:cNvPr>
              <p:cNvGrpSpPr/>
              <p:nvPr/>
            </p:nvGrpSpPr>
            <p:grpSpPr>
              <a:xfrm rot="5400000">
                <a:off x="10380300" y="4954176"/>
                <a:ext cx="3165230" cy="323557"/>
                <a:chOff x="4304714" y="1209821"/>
                <a:chExt cx="3165230" cy="323557"/>
              </a:xfrm>
            </p:grpSpPr>
            <p:sp>
              <p:nvSpPr>
                <p:cNvPr id="82" name="Rectangle 4">
                  <a:extLst>
                    <a:ext uri="{FF2B5EF4-FFF2-40B4-BE49-F238E27FC236}">
                      <a16:creationId xmlns:a16="http://schemas.microsoft.com/office/drawing/2014/main" id="{51415832-0A87-4A27-A72A-83AFA57857AF}"/>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Isosceles Triangle 82">
                  <a:extLst>
                    <a:ext uri="{FF2B5EF4-FFF2-40B4-BE49-F238E27FC236}">
                      <a16:creationId xmlns:a16="http://schemas.microsoft.com/office/drawing/2014/main" id="{407FF03D-786C-4F55-968E-A0B547242B8C}"/>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Isosceles Triangle 83">
                  <a:extLst>
                    <a:ext uri="{FF2B5EF4-FFF2-40B4-BE49-F238E27FC236}">
                      <a16:creationId xmlns:a16="http://schemas.microsoft.com/office/drawing/2014/main" id="{A306BD4C-B6B1-4633-BFB4-FE9D55844220}"/>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5" name="Isosceles Triangle 84">
                  <a:extLst>
                    <a:ext uri="{FF2B5EF4-FFF2-40B4-BE49-F238E27FC236}">
                      <a16:creationId xmlns:a16="http://schemas.microsoft.com/office/drawing/2014/main" id="{17140A5E-3B1D-46BE-81E0-758BF5ED7477}"/>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4">
                  <a:extLst>
                    <a:ext uri="{FF2B5EF4-FFF2-40B4-BE49-F238E27FC236}">
                      <a16:creationId xmlns:a16="http://schemas.microsoft.com/office/drawing/2014/main" id="{DCBC88A8-3F96-46AD-B725-A97D192516CB}"/>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84071A3B-DD60-4BD0-8261-D4A64EAF791C}"/>
                  </a:ext>
                </a:extLst>
              </p:cNvPr>
              <p:cNvGrpSpPr/>
              <p:nvPr/>
            </p:nvGrpSpPr>
            <p:grpSpPr>
              <a:xfrm rot="5400000">
                <a:off x="10380300" y="1643574"/>
                <a:ext cx="3165230" cy="323557"/>
                <a:chOff x="4304714" y="1209821"/>
                <a:chExt cx="3165230" cy="323557"/>
              </a:xfrm>
            </p:grpSpPr>
            <p:sp>
              <p:nvSpPr>
                <p:cNvPr id="77" name="Rectangle 4">
                  <a:extLst>
                    <a:ext uri="{FF2B5EF4-FFF2-40B4-BE49-F238E27FC236}">
                      <a16:creationId xmlns:a16="http://schemas.microsoft.com/office/drawing/2014/main" id="{CF9B21F3-7661-4660-A774-F8539693EE38}"/>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F102D7C4-4AE5-4390-92DF-33D7D68FE5F4}"/>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A6A0779A-A1D9-46BE-AD30-5FAA33708D93}"/>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E3AF2280-F3D5-4CF2-A60B-1EEBE98E7007}"/>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4">
                  <a:extLst>
                    <a:ext uri="{FF2B5EF4-FFF2-40B4-BE49-F238E27FC236}">
                      <a16:creationId xmlns:a16="http://schemas.microsoft.com/office/drawing/2014/main" id="{E5C8C3E5-4B36-4B80-A4C4-BC52E3C7A095}"/>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 name="Group 3">
              <a:extLst>
                <a:ext uri="{FF2B5EF4-FFF2-40B4-BE49-F238E27FC236}">
                  <a16:creationId xmlns:a16="http://schemas.microsoft.com/office/drawing/2014/main" id="{6B83E647-6154-4618-A0C1-CCD6F350B4D3}"/>
                </a:ext>
              </a:extLst>
            </p:cNvPr>
            <p:cNvGrpSpPr/>
            <p:nvPr/>
          </p:nvGrpSpPr>
          <p:grpSpPr>
            <a:xfrm>
              <a:off x="480888" y="107934"/>
              <a:ext cx="11248387" cy="365762"/>
              <a:chOff x="543202" y="35163"/>
              <a:chExt cx="11248387" cy="365762"/>
            </a:xfrm>
          </p:grpSpPr>
          <p:grpSp>
            <p:nvGrpSpPr>
              <p:cNvPr id="47" name="Group 46">
                <a:extLst>
                  <a:ext uri="{FF2B5EF4-FFF2-40B4-BE49-F238E27FC236}">
                    <a16:creationId xmlns:a16="http://schemas.microsoft.com/office/drawing/2014/main" id="{F05AE19A-22BD-4AC8-8B12-721F9BE9DC62}"/>
                  </a:ext>
                </a:extLst>
              </p:cNvPr>
              <p:cNvGrpSpPr/>
              <p:nvPr/>
            </p:nvGrpSpPr>
            <p:grpSpPr>
              <a:xfrm>
                <a:off x="543202" y="76738"/>
                <a:ext cx="3165230" cy="323557"/>
                <a:chOff x="4304714" y="1209821"/>
                <a:chExt cx="3165230" cy="323557"/>
              </a:xfrm>
            </p:grpSpPr>
            <p:sp>
              <p:nvSpPr>
                <p:cNvPr id="70" name="Rectangle 4">
                  <a:extLst>
                    <a:ext uri="{FF2B5EF4-FFF2-40B4-BE49-F238E27FC236}">
                      <a16:creationId xmlns:a16="http://schemas.microsoft.com/office/drawing/2014/main" id="{14735D45-20FA-4B66-AC49-ECD60F54E640}"/>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a:extLst>
                    <a:ext uri="{FF2B5EF4-FFF2-40B4-BE49-F238E27FC236}">
                      <a16:creationId xmlns:a16="http://schemas.microsoft.com/office/drawing/2014/main" id="{7DAC75CB-0900-4820-A3AC-530F8D9BCA8A}"/>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a:extLst>
                    <a:ext uri="{FF2B5EF4-FFF2-40B4-BE49-F238E27FC236}">
                      <a16:creationId xmlns:a16="http://schemas.microsoft.com/office/drawing/2014/main" id="{DEE42E56-4F4D-4589-B7F3-55AEEE65BB2F}"/>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3" name="Isosceles Triangle 72">
                  <a:extLst>
                    <a:ext uri="{FF2B5EF4-FFF2-40B4-BE49-F238E27FC236}">
                      <a16:creationId xmlns:a16="http://schemas.microsoft.com/office/drawing/2014/main" id="{53B50F0C-987E-4949-A729-5F170AB48692}"/>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4">
                  <a:extLst>
                    <a:ext uri="{FF2B5EF4-FFF2-40B4-BE49-F238E27FC236}">
                      <a16:creationId xmlns:a16="http://schemas.microsoft.com/office/drawing/2014/main" id="{7A0BBB68-0E8A-499D-A154-21AB8FEAD27A}"/>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C823B65-44DD-45C6-A14C-47062FAFE938}"/>
                  </a:ext>
                </a:extLst>
              </p:cNvPr>
              <p:cNvGrpSpPr/>
              <p:nvPr/>
            </p:nvGrpSpPr>
            <p:grpSpPr>
              <a:xfrm>
                <a:off x="4523605" y="55951"/>
                <a:ext cx="3165230" cy="323557"/>
                <a:chOff x="4304714" y="1209821"/>
                <a:chExt cx="3165230" cy="323557"/>
              </a:xfrm>
            </p:grpSpPr>
            <p:sp>
              <p:nvSpPr>
                <p:cNvPr id="65" name="Rectangle 4">
                  <a:extLst>
                    <a:ext uri="{FF2B5EF4-FFF2-40B4-BE49-F238E27FC236}">
                      <a16:creationId xmlns:a16="http://schemas.microsoft.com/office/drawing/2014/main" id="{866234AE-CF48-4FF2-A9A1-FDB1572263EB}"/>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a:extLst>
                    <a:ext uri="{FF2B5EF4-FFF2-40B4-BE49-F238E27FC236}">
                      <a16:creationId xmlns:a16="http://schemas.microsoft.com/office/drawing/2014/main" id="{7C5B8914-ADB6-4F16-8EC9-2A7696E9ED42}"/>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a:extLst>
                    <a:ext uri="{FF2B5EF4-FFF2-40B4-BE49-F238E27FC236}">
                      <a16:creationId xmlns:a16="http://schemas.microsoft.com/office/drawing/2014/main" id="{D1A99916-190A-4C68-BAD9-2F6FE90CDE9C}"/>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8" name="Isosceles Triangle 67">
                  <a:extLst>
                    <a:ext uri="{FF2B5EF4-FFF2-40B4-BE49-F238E27FC236}">
                      <a16:creationId xmlns:a16="http://schemas.microsoft.com/office/drawing/2014/main" id="{B74BBF5B-1AB5-4515-8B54-71C2240BA8F2}"/>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4">
                  <a:extLst>
                    <a:ext uri="{FF2B5EF4-FFF2-40B4-BE49-F238E27FC236}">
                      <a16:creationId xmlns:a16="http://schemas.microsoft.com/office/drawing/2014/main" id="{71CC9AF2-DA2B-4685-A4D9-278C696D7DE5}"/>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B64FC0C4-51F7-4CD6-8120-DD552C701C57}"/>
                  </a:ext>
                </a:extLst>
              </p:cNvPr>
              <p:cNvGrpSpPr/>
              <p:nvPr/>
            </p:nvGrpSpPr>
            <p:grpSpPr>
              <a:xfrm>
                <a:off x="8626359" y="77368"/>
                <a:ext cx="3165230" cy="323557"/>
                <a:chOff x="4304714" y="1209821"/>
                <a:chExt cx="3165230" cy="323557"/>
              </a:xfrm>
            </p:grpSpPr>
            <p:sp>
              <p:nvSpPr>
                <p:cNvPr id="60" name="Rectangle 4">
                  <a:extLst>
                    <a:ext uri="{FF2B5EF4-FFF2-40B4-BE49-F238E27FC236}">
                      <a16:creationId xmlns:a16="http://schemas.microsoft.com/office/drawing/2014/main" id="{7F7DFF22-8CE5-4259-882C-6B2763C125CA}"/>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60">
                  <a:extLst>
                    <a:ext uri="{FF2B5EF4-FFF2-40B4-BE49-F238E27FC236}">
                      <a16:creationId xmlns:a16="http://schemas.microsoft.com/office/drawing/2014/main" id="{AE1A0AC8-B0BC-44A9-9067-5AD4FDF0F38D}"/>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a:extLst>
                    <a:ext uri="{FF2B5EF4-FFF2-40B4-BE49-F238E27FC236}">
                      <a16:creationId xmlns:a16="http://schemas.microsoft.com/office/drawing/2014/main" id="{2D6A45B7-6B36-46AB-83DF-6C1506F32721}"/>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3" name="Isosceles Triangle 62">
                  <a:extLst>
                    <a:ext uri="{FF2B5EF4-FFF2-40B4-BE49-F238E27FC236}">
                      <a16:creationId xmlns:a16="http://schemas.microsoft.com/office/drawing/2014/main" id="{751E82DA-0BC8-4236-8BEB-31DC04CCE65F}"/>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4">
                  <a:extLst>
                    <a:ext uri="{FF2B5EF4-FFF2-40B4-BE49-F238E27FC236}">
                      <a16:creationId xmlns:a16="http://schemas.microsoft.com/office/drawing/2014/main" id="{A68C8A13-68D8-4584-AFAC-C7B74533A054}"/>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E57B3834-A198-495D-AACA-E155BAE78E1C}"/>
                  </a:ext>
                </a:extLst>
              </p:cNvPr>
              <p:cNvGrpSpPr/>
              <p:nvPr/>
            </p:nvGrpSpPr>
            <p:grpSpPr>
              <a:xfrm>
                <a:off x="3765125" y="55950"/>
                <a:ext cx="724487" cy="344345"/>
                <a:chOff x="4620057" y="3105444"/>
                <a:chExt cx="724487" cy="344345"/>
              </a:xfrm>
            </p:grpSpPr>
            <p:grpSp>
              <p:nvGrpSpPr>
                <p:cNvPr id="56" name="Group 55">
                  <a:extLst>
                    <a:ext uri="{FF2B5EF4-FFF2-40B4-BE49-F238E27FC236}">
                      <a16:creationId xmlns:a16="http://schemas.microsoft.com/office/drawing/2014/main" id="{E2E2781F-196C-48F3-8B16-017F90EB945D}"/>
                    </a:ext>
                  </a:extLst>
                </p:cNvPr>
                <p:cNvGrpSpPr/>
                <p:nvPr/>
              </p:nvGrpSpPr>
              <p:grpSpPr>
                <a:xfrm>
                  <a:off x="4620057" y="3126233"/>
                  <a:ext cx="724487" cy="323556"/>
                  <a:chOff x="1671539" y="2422492"/>
                  <a:chExt cx="724487" cy="323556"/>
                </a:xfrm>
              </p:grpSpPr>
              <p:sp>
                <p:nvSpPr>
                  <p:cNvPr id="58" name="Isosceles Triangle 57">
                    <a:extLst>
                      <a:ext uri="{FF2B5EF4-FFF2-40B4-BE49-F238E27FC236}">
                        <a16:creationId xmlns:a16="http://schemas.microsoft.com/office/drawing/2014/main" id="{1CCB90A0-B221-4E4C-B187-D316ACA100D8}"/>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a:extLst>
                      <a:ext uri="{FF2B5EF4-FFF2-40B4-BE49-F238E27FC236}">
                        <a16:creationId xmlns:a16="http://schemas.microsoft.com/office/drawing/2014/main" id="{6B3756EC-6D64-42C0-9C72-667D911F66B3}"/>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Isosceles Triangle 56">
                  <a:extLst>
                    <a:ext uri="{FF2B5EF4-FFF2-40B4-BE49-F238E27FC236}">
                      <a16:creationId xmlns:a16="http://schemas.microsoft.com/office/drawing/2014/main" id="{8DC32168-7B60-4147-A37D-761081821257}"/>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1636FD9E-4E4B-4058-8CAA-D047EEDACDC1}"/>
                  </a:ext>
                </a:extLst>
              </p:cNvPr>
              <p:cNvGrpSpPr/>
              <p:nvPr/>
            </p:nvGrpSpPr>
            <p:grpSpPr>
              <a:xfrm>
                <a:off x="7822478" y="35163"/>
                <a:ext cx="724487" cy="344345"/>
                <a:chOff x="4620057" y="3105444"/>
                <a:chExt cx="724487" cy="344345"/>
              </a:xfrm>
            </p:grpSpPr>
            <p:grpSp>
              <p:nvGrpSpPr>
                <p:cNvPr id="52" name="Group 51">
                  <a:extLst>
                    <a:ext uri="{FF2B5EF4-FFF2-40B4-BE49-F238E27FC236}">
                      <a16:creationId xmlns:a16="http://schemas.microsoft.com/office/drawing/2014/main" id="{5A497A3E-26E3-4A97-81E6-40F6041480A5}"/>
                    </a:ext>
                  </a:extLst>
                </p:cNvPr>
                <p:cNvGrpSpPr/>
                <p:nvPr/>
              </p:nvGrpSpPr>
              <p:grpSpPr>
                <a:xfrm>
                  <a:off x="4620057" y="3126233"/>
                  <a:ext cx="724487" cy="323556"/>
                  <a:chOff x="1671539" y="2422492"/>
                  <a:chExt cx="724487" cy="323556"/>
                </a:xfrm>
              </p:grpSpPr>
              <p:sp>
                <p:nvSpPr>
                  <p:cNvPr id="54" name="Isosceles Triangle 53">
                    <a:extLst>
                      <a:ext uri="{FF2B5EF4-FFF2-40B4-BE49-F238E27FC236}">
                        <a16:creationId xmlns:a16="http://schemas.microsoft.com/office/drawing/2014/main" id="{CACBE438-D0A1-42BB-BBCC-8F2151E4FD1C}"/>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a:extLst>
                      <a:ext uri="{FF2B5EF4-FFF2-40B4-BE49-F238E27FC236}">
                        <a16:creationId xmlns:a16="http://schemas.microsoft.com/office/drawing/2014/main" id="{A568756F-626D-46D3-817B-02CA69480719}"/>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Isosceles Triangle 52">
                  <a:extLst>
                    <a:ext uri="{FF2B5EF4-FFF2-40B4-BE49-F238E27FC236}">
                      <a16:creationId xmlns:a16="http://schemas.microsoft.com/office/drawing/2014/main" id="{4CB9B7F6-3F91-4992-9DEC-963355AE8278}"/>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86DED91B-E336-4430-9AA0-8BF592751CA7}"/>
                </a:ext>
              </a:extLst>
            </p:cNvPr>
            <p:cNvGrpSpPr/>
            <p:nvPr/>
          </p:nvGrpSpPr>
          <p:grpSpPr>
            <a:xfrm>
              <a:off x="460784" y="6423385"/>
              <a:ext cx="11248387" cy="365762"/>
              <a:chOff x="543202" y="35163"/>
              <a:chExt cx="11248387" cy="365762"/>
            </a:xfrm>
          </p:grpSpPr>
          <p:grpSp>
            <p:nvGrpSpPr>
              <p:cNvPr id="19" name="Group 18">
                <a:extLst>
                  <a:ext uri="{FF2B5EF4-FFF2-40B4-BE49-F238E27FC236}">
                    <a16:creationId xmlns:a16="http://schemas.microsoft.com/office/drawing/2014/main" id="{B516D761-8A1C-4F44-8DFD-B71D40B19872}"/>
                  </a:ext>
                </a:extLst>
              </p:cNvPr>
              <p:cNvGrpSpPr/>
              <p:nvPr/>
            </p:nvGrpSpPr>
            <p:grpSpPr>
              <a:xfrm>
                <a:off x="543202" y="76738"/>
                <a:ext cx="3165230" cy="323557"/>
                <a:chOff x="4304714" y="1209821"/>
                <a:chExt cx="3165230" cy="323557"/>
              </a:xfrm>
            </p:grpSpPr>
            <p:sp>
              <p:nvSpPr>
                <p:cNvPr id="42" name="Rectangle 4">
                  <a:extLst>
                    <a:ext uri="{FF2B5EF4-FFF2-40B4-BE49-F238E27FC236}">
                      <a16:creationId xmlns:a16="http://schemas.microsoft.com/office/drawing/2014/main" id="{E49ACF7B-E84E-460A-AE78-6A87855D9ED8}"/>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a:extLst>
                    <a:ext uri="{FF2B5EF4-FFF2-40B4-BE49-F238E27FC236}">
                      <a16:creationId xmlns:a16="http://schemas.microsoft.com/office/drawing/2014/main" id="{FD10ADEF-8CE0-4B1B-851D-AC2FD5D82291}"/>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BAB79C8B-45C0-4B8E-9BB9-350B523C7097}"/>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id="{5E228815-6056-4E78-92E9-EAAA0D8F37E0}"/>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
                  <a:extLst>
                    <a:ext uri="{FF2B5EF4-FFF2-40B4-BE49-F238E27FC236}">
                      <a16:creationId xmlns:a16="http://schemas.microsoft.com/office/drawing/2014/main" id="{604FFDEB-B600-400E-BA84-6BABE8B81D20}"/>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23052E85-B643-4798-91A5-534F0384342E}"/>
                  </a:ext>
                </a:extLst>
              </p:cNvPr>
              <p:cNvGrpSpPr/>
              <p:nvPr/>
            </p:nvGrpSpPr>
            <p:grpSpPr>
              <a:xfrm>
                <a:off x="4523605" y="55951"/>
                <a:ext cx="3165230" cy="323557"/>
                <a:chOff x="4304714" y="1209821"/>
                <a:chExt cx="3165230" cy="323557"/>
              </a:xfrm>
            </p:grpSpPr>
            <p:sp>
              <p:nvSpPr>
                <p:cNvPr id="37" name="Rectangle 4">
                  <a:extLst>
                    <a:ext uri="{FF2B5EF4-FFF2-40B4-BE49-F238E27FC236}">
                      <a16:creationId xmlns:a16="http://schemas.microsoft.com/office/drawing/2014/main" id="{C69847DD-151D-4AE5-8D5F-E89670A474FF}"/>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952A76CE-94BD-4737-A493-86AE7A1CC6A2}"/>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AA66EE0B-3D02-449C-A949-7639C1C1CA40}"/>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514F9347-1EB2-413C-AE81-29C96937F838}"/>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
                  <a:extLst>
                    <a:ext uri="{FF2B5EF4-FFF2-40B4-BE49-F238E27FC236}">
                      <a16:creationId xmlns:a16="http://schemas.microsoft.com/office/drawing/2014/main" id="{725D5237-9F25-4F76-A218-4EF537B70CEE}"/>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3A557EB-24F9-4C17-BE23-8E5265C83933}"/>
                  </a:ext>
                </a:extLst>
              </p:cNvPr>
              <p:cNvGrpSpPr/>
              <p:nvPr/>
            </p:nvGrpSpPr>
            <p:grpSpPr>
              <a:xfrm>
                <a:off x="8626359" y="77368"/>
                <a:ext cx="3165230" cy="323557"/>
                <a:chOff x="4304714" y="1209821"/>
                <a:chExt cx="3165230" cy="323557"/>
              </a:xfrm>
            </p:grpSpPr>
            <p:sp>
              <p:nvSpPr>
                <p:cNvPr id="32" name="Rectangle 4">
                  <a:extLst>
                    <a:ext uri="{FF2B5EF4-FFF2-40B4-BE49-F238E27FC236}">
                      <a16:creationId xmlns:a16="http://schemas.microsoft.com/office/drawing/2014/main" id="{435764F0-CAFC-4FE0-AE8B-DC720632B0CA}"/>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4AA84A78-FF88-4CCD-926F-207C25973D8D}"/>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7C2EE013-EF72-47DE-924B-4D9274B79F2A}"/>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04558F31-DEFD-4E3F-9B4D-17989E1FCAD6}"/>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4">
                  <a:extLst>
                    <a:ext uri="{FF2B5EF4-FFF2-40B4-BE49-F238E27FC236}">
                      <a16:creationId xmlns:a16="http://schemas.microsoft.com/office/drawing/2014/main" id="{126E0A12-2C2F-4957-B93E-B6608208F5C8}"/>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A6FC542E-05EA-49B7-9263-FF155E6E7AEF}"/>
                  </a:ext>
                </a:extLst>
              </p:cNvPr>
              <p:cNvGrpSpPr/>
              <p:nvPr/>
            </p:nvGrpSpPr>
            <p:grpSpPr>
              <a:xfrm>
                <a:off x="3765125" y="55950"/>
                <a:ext cx="724487" cy="344345"/>
                <a:chOff x="4620057" y="3105444"/>
                <a:chExt cx="724487" cy="344345"/>
              </a:xfrm>
            </p:grpSpPr>
            <p:grpSp>
              <p:nvGrpSpPr>
                <p:cNvPr id="28" name="Group 27">
                  <a:extLst>
                    <a:ext uri="{FF2B5EF4-FFF2-40B4-BE49-F238E27FC236}">
                      <a16:creationId xmlns:a16="http://schemas.microsoft.com/office/drawing/2014/main" id="{AD00E6BB-BB2E-43F0-86B8-C6A26A5BA26D}"/>
                    </a:ext>
                  </a:extLst>
                </p:cNvPr>
                <p:cNvGrpSpPr/>
                <p:nvPr/>
              </p:nvGrpSpPr>
              <p:grpSpPr>
                <a:xfrm>
                  <a:off x="4620057" y="3126233"/>
                  <a:ext cx="724487" cy="323556"/>
                  <a:chOff x="1671539" y="2422492"/>
                  <a:chExt cx="724487" cy="323556"/>
                </a:xfrm>
              </p:grpSpPr>
              <p:sp>
                <p:nvSpPr>
                  <p:cNvPr id="30" name="Isosceles Triangle 29">
                    <a:extLst>
                      <a:ext uri="{FF2B5EF4-FFF2-40B4-BE49-F238E27FC236}">
                        <a16:creationId xmlns:a16="http://schemas.microsoft.com/office/drawing/2014/main" id="{D56C0A81-064B-4DFC-8028-904C4079BDDC}"/>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563C77F6-177A-4666-B72A-E836EC3B881A}"/>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Isosceles Triangle 28">
                  <a:extLst>
                    <a:ext uri="{FF2B5EF4-FFF2-40B4-BE49-F238E27FC236}">
                      <a16:creationId xmlns:a16="http://schemas.microsoft.com/office/drawing/2014/main" id="{1EE00A7C-A46D-411F-8F1A-F35637CE7224}"/>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65478ABF-D96F-4270-85A8-D814EA363D82}"/>
                  </a:ext>
                </a:extLst>
              </p:cNvPr>
              <p:cNvGrpSpPr/>
              <p:nvPr/>
            </p:nvGrpSpPr>
            <p:grpSpPr>
              <a:xfrm>
                <a:off x="7822478" y="35163"/>
                <a:ext cx="724487" cy="344345"/>
                <a:chOff x="4620057" y="3105444"/>
                <a:chExt cx="724487" cy="344345"/>
              </a:xfrm>
            </p:grpSpPr>
            <p:grpSp>
              <p:nvGrpSpPr>
                <p:cNvPr id="24" name="Group 23">
                  <a:extLst>
                    <a:ext uri="{FF2B5EF4-FFF2-40B4-BE49-F238E27FC236}">
                      <a16:creationId xmlns:a16="http://schemas.microsoft.com/office/drawing/2014/main" id="{10332523-93FC-45A1-B50A-D00E2E42672F}"/>
                    </a:ext>
                  </a:extLst>
                </p:cNvPr>
                <p:cNvGrpSpPr/>
                <p:nvPr/>
              </p:nvGrpSpPr>
              <p:grpSpPr>
                <a:xfrm>
                  <a:off x="4620057" y="3126233"/>
                  <a:ext cx="724487" cy="323556"/>
                  <a:chOff x="1671539" y="2422492"/>
                  <a:chExt cx="724487" cy="323556"/>
                </a:xfrm>
              </p:grpSpPr>
              <p:sp>
                <p:nvSpPr>
                  <p:cNvPr id="26" name="Isosceles Triangle 25">
                    <a:extLst>
                      <a:ext uri="{FF2B5EF4-FFF2-40B4-BE49-F238E27FC236}">
                        <a16:creationId xmlns:a16="http://schemas.microsoft.com/office/drawing/2014/main" id="{97B8803E-BAA1-4E42-AB75-EB31A9570B3B}"/>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F2309D77-0DCA-40C3-A8F9-30F06CC9FCDA}"/>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Isosceles Triangle 24">
                  <a:extLst>
                    <a:ext uri="{FF2B5EF4-FFF2-40B4-BE49-F238E27FC236}">
                      <a16:creationId xmlns:a16="http://schemas.microsoft.com/office/drawing/2014/main" id="{10C7180D-B712-41A0-BE49-E845DE99661E}"/>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871773EF-83BA-4A46-AE09-2D586B0F55B6}"/>
                </a:ext>
              </a:extLst>
            </p:cNvPr>
            <p:cNvGrpSpPr/>
            <p:nvPr/>
          </p:nvGrpSpPr>
          <p:grpSpPr>
            <a:xfrm>
              <a:off x="95075" y="149508"/>
              <a:ext cx="354564" cy="6639008"/>
              <a:chOff x="11801136" y="222738"/>
              <a:chExt cx="323557" cy="6475832"/>
            </a:xfrm>
          </p:grpSpPr>
          <p:grpSp>
            <p:nvGrpSpPr>
              <p:cNvPr id="7" name="Group 6">
                <a:extLst>
                  <a:ext uri="{FF2B5EF4-FFF2-40B4-BE49-F238E27FC236}">
                    <a16:creationId xmlns:a16="http://schemas.microsoft.com/office/drawing/2014/main" id="{4CF736BA-5FA0-49E8-9E7E-12800D19F544}"/>
                  </a:ext>
                </a:extLst>
              </p:cNvPr>
              <p:cNvGrpSpPr/>
              <p:nvPr/>
            </p:nvGrpSpPr>
            <p:grpSpPr>
              <a:xfrm rot="5400000">
                <a:off x="10380300" y="4954176"/>
                <a:ext cx="3165230" cy="323557"/>
                <a:chOff x="4304714" y="1209821"/>
                <a:chExt cx="3165230" cy="323557"/>
              </a:xfrm>
            </p:grpSpPr>
            <p:sp>
              <p:nvSpPr>
                <p:cNvPr id="14" name="Rectangle 4">
                  <a:extLst>
                    <a:ext uri="{FF2B5EF4-FFF2-40B4-BE49-F238E27FC236}">
                      <a16:creationId xmlns:a16="http://schemas.microsoft.com/office/drawing/2014/main" id="{0AD2E5BD-87DA-4889-A5DE-00C785607130}"/>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1A5EBC86-369F-4F6A-AEA7-8D659E6A6089}"/>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6CD6E12-5E7C-4F16-9649-2795CE5374A2}"/>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91CDD596-833C-4A22-B3BA-164FC42424AA}"/>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4">
                  <a:extLst>
                    <a:ext uri="{FF2B5EF4-FFF2-40B4-BE49-F238E27FC236}">
                      <a16:creationId xmlns:a16="http://schemas.microsoft.com/office/drawing/2014/main" id="{2C9FF297-ABFC-4625-A1C0-E06C3FCBC0CA}"/>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98DC4929-A4E2-4A28-AB95-F1D40AFDADDB}"/>
                  </a:ext>
                </a:extLst>
              </p:cNvPr>
              <p:cNvGrpSpPr/>
              <p:nvPr/>
            </p:nvGrpSpPr>
            <p:grpSpPr>
              <a:xfrm rot="5400000">
                <a:off x="10380300" y="1643574"/>
                <a:ext cx="3165230" cy="323557"/>
                <a:chOff x="4304714" y="1209821"/>
                <a:chExt cx="3165230" cy="323557"/>
              </a:xfrm>
            </p:grpSpPr>
            <p:sp>
              <p:nvSpPr>
                <p:cNvPr id="9" name="Rectangle 4">
                  <a:extLst>
                    <a:ext uri="{FF2B5EF4-FFF2-40B4-BE49-F238E27FC236}">
                      <a16:creationId xmlns:a16="http://schemas.microsoft.com/office/drawing/2014/main" id="{718CEF6D-AEA4-48DF-8CB5-757A3BFB4BD7}"/>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DDBB9623-44A4-427C-B5E5-60B15C816D02}"/>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6494844B-9572-4D8C-B5E2-7C823420861F}"/>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13EC041-9BC0-4E93-A21E-4A0E1064FC23}"/>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4">
                  <a:extLst>
                    <a:ext uri="{FF2B5EF4-FFF2-40B4-BE49-F238E27FC236}">
                      <a16:creationId xmlns:a16="http://schemas.microsoft.com/office/drawing/2014/main" id="{34EBC684-ABEE-4295-90B7-244464C326AB}"/>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87" name="TextBox 86">
            <a:extLst>
              <a:ext uri="{FF2B5EF4-FFF2-40B4-BE49-F238E27FC236}">
                <a16:creationId xmlns:a16="http://schemas.microsoft.com/office/drawing/2014/main" id="{F8796F76-BD52-4484-9F4F-04244FA1027D}"/>
              </a:ext>
            </a:extLst>
          </p:cNvPr>
          <p:cNvSpPr txBox="1"/>
          <p:nvPr/>
        </p:nvSpPr>
        <p:spPr>
          <a:xfrm>
            <a:off x="4427298" y="1020403"/>
            <a:ext cx="3929869" cy="1200329"/>
          </a:xfrm>
          <a:prstGeom prst="rect">
            <a:avLst/>
          </a:prstGeom>
          <a:noFill/>
        </p:spPr>
        <p:txBody>
          <a:bodyPr wrap="square" rtlCol="0">
            <a:spAutoFit/>
          </a:bodyPr>
          <a:lstStyle/>
          <a:p>
            <a:r>
              <a:rPr lang="bn-IN" sz="7200">
                <a:effectLst>
                  <a:glow rad="139700">
                    <a:schemeClr val="accent6">
                      <a:satMod val="175000"/>
                      <a:alpha val="40000"/>
                    </a:schemeClr>
                  </a:glow>
                </a:effectLst>
                <a:latin typeface="NikoshBAN" panose="02000000000000000000" pitchFamily="2" charset="0"/>
                <a:cs typeface="NikoshBAN" panose="02000000000000000000" pitchFamily="2" charset="0"/>
              </a:rPr>
              <a:t>বাড়ির কাজ</a:t>
            </a:r>
            <a:endParaRPr lang="en-US" sz="7200">
              <a:effectLst>
                <a:glow rad="139700">
                  <a:schemeClr val="accent6">
                    <a:satMod val="175000"/>
                    <a:alpha val="40000"/>
                  </a:schemeClr>
                </a:glow>
              </a:effectLst>
              <a:latin typeface="NikoshBAN" panose="02000000000000000000" pitchFamily="2" charset="0"/>
              <a:cs typeface="NikoshBAN" panose="02000000000000000000" pitchFamily="2" charset="0"/>
            </a:endParaRPr>
          </a:p>
        </p:txBody>
      </p:sp>
      <p:sp>
        <p:nvSpPr>
          <p:cNvPr id="89" name="TextBox 88">
            <a:extLst>
              <a:ext uri="{FF2B5EF4-FFF2-40B4-BE49-F238E27FC236}">
                <a16:creationId xmlns:a16="http://schemas.microsoft.com/office/drawing/2014/main" id="{41680332-4546-4E68-9947-0DFCC144A41D}"/>
              </a:ext>
            </a:extLst>
          </p:cNvPr>
          <p:cNvSpPr txBox="1"/>
          <p:nvPr/>
        </p:nvSpPr>
        <p:spPr>
          <a:xfrm>
            <a:off x="1037883" y="3064484"/>
            <a:ext cx="10448144" cy="1569660"/>
          </a:xfrm>
          <a:prstGeom prst="rect">
            <a:avLst/>
          </a:prstGeom>
          <a:noFill/>
        </p:spPr>
        <p:txBody>
          <a:bodyPr wrap="square" rtlCol="0">
            <a:prstTxWarp prst="textStop">
              <a:avLst/>
            </a:prstTxWarp>
            <a:spAutoFit/>
          </a:bodyPr>
          <a:lstStyle/>
          <a:p>
            <a:r>
              <a:rPr lang="bn-BD" sz="4800">
                <a:effectLst>
                  <a:glow rad="228600">
                    <a:schemeClr val="accent4">
                      <a:satMod val="175000"/>
                      <a:alpha val="40000"/>
                    </a:schemeClr>
                  </a:glow>
                </a:effectLst>
                <a:latin typeface="NikoshBAN" panose="02000000000000000000" pitchFamily="2" charset="0"/>
                <a:cs typeface="NikoshBAN" panose="02000000000000000000" pitchFamily="2" charset="0"/>
              </a:rPr>
              <a:t>পাট ফসলের বিভিন্ন উপকারী ও অপকারী কীটপতঙ্গ     সংগ্রহ করে অ্যালবাম তৈরি করে আনবে।</a:t>
            </a:r>
            <a:endParaRPr lang="en-US" sz="4800">
              <a:effectLst>
                <a:glow rad="228600">
                  <a:schemeClr val="accent4">
                    <a:satMod val="175000"/>
                    <a:alpha val="40000"/>
                  </a:schemeClr>
                </a:glo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619585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CE72543-E8CB-45A6-8E39-7CBD2ADC4C40}"/>
              </a:ext>
            </a:extLst>
          </p:cNvPr>
          <p:cNvGrpSpPr/>
          <p:nvPr/>
        </p:nvGrpSpPr>
        <p:grpSpPr>
          <a:xfrm>
            <a:off x="95075" y="107934"/>
            <a:ext cx="11976178" cy="6681213"/>
            <a:chOff x="95075" y="107934"/>
            <a:chExt cx="11976178" cy="6681213"/>
          </a:xfrm>
        </p:grpSpPr>
        <p:grpSp>
          <p:nvGrpSpPr>
            <p:cNvPr id="3" name="Group 2">
              <a:extLst>
                <a:ext uri="{FF2B5EF4-FFF2-40B4-BE49-F238E27FC236}">
                  <a16:creationId xmlns:a16="http://schemas.microsoft.com/office/drawing/2014/main" id="{BA329A2B-CE28-4B48-BA0D-3E7AFA2A1686}"/>
                </a:ext>
              </a:extLst>
            </p:cNvPr>
            <p:cNvGrpSpPr/>
            <p:nvPr/>
          </p:nvGrpSpPr>
          <p:grpSpPr>
            <a:xfrm>
              <a:off x="11716689" y="149508"/>
              <a:ext cx="354564" cy="6639008"/>
              <a:chOff x="11801136" y="222738"/>
              <a:chExt cx="323557" cy="6475832"/>
            </a:xfrm>
          </p:grpSpPr>
          <p:grpSp>
            <p:nvGrpSpPr>
              <p:cNvPr id="75" name="Group 74">
                <a:extLst>
                  <a:ext uri="{FF2B5EF4-FFF2-40B4-BE49-F238E27FC236}">
                    <a16:creationId xmlns:a16="http://schemas.microsoft.com/office/drawing/2014/main" id="{D08B68F7-23BC-4A5E-A318-C91251D79FC6}"/>
                  </a:ext>
                </a:extLst>
              </p:cNvPr>
              <p:cNvGrpSpPr/>
              <p:nvPr/>
            </p:nvGrpSpPr>
            <p:grpSpPr>
              <a:xfrm rot="5400000">
                <a:off x="10380300" y="4954176"/>
                <a:ext cx="3165230" cy="323557"/>
                <a:chOff x="4304714" y="1209821"/>
                <a:chExt cx="3165230" cy="323557"/>
              </a:xfrm>
            </p:grpSpPr>
            <p:sp>
              <p:nvSpPr>
                <p:cNvPr id="82" name="Rectangle 4">
                  <a:extLst>
                    <a:ext uri="{FF2B5EF4-FFF2-40B4-BE49-F238E27FC236}">
                      <a16:creationId xmlns:a16="http://schemas.microsoft.com/office/drawing/2014/main" id="{FFC42B9B-03DA-4C6B-921A-D40812567A90}"/>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Isosceles Triangle 82">
                  <a:extLst>
                    <a:ext uri="{FF2B5EF4-FFF2-40B4-BE49-F238E27FC236}">
                      <a16:creationId xmlns:a16="http://schemas.microsoft.com/office/drawing/2014/main" id="{DA987C35-F6A1-4A37-8DB9-B18F07418723}"/>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Isosceles Triangle 83">
                  <a:extLst>
                    <a:ext uri="{FF2B5EF4-FFF2-40B4-BE49-F238E27FC236}">
                      <a16:creationId xmlns:a16="http://schemas.microsoft.com/office/drawing/2014/main" id="{E63FAA8C-A433-4355-A0E4-8DF349DE8E44}"/>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5" name="Isosceles Triangle 84">
                  <a:extLst>
                    <a:ext uri="{FF2B5EF4-FFF2-40B4-BE49-F238E27FC236}">
                      <a16:creationId xmlns:a16="http://schemas.microsoft.com/office/drawing/2014/main" id="{180715DF-A6C8-4915-80C1-65B893BBBC82}"/>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4">
                  <a:extLst>
                    <a:ext uri="{FF2B5EF4-FFF2-40B4-BE49-F238E27FC236}">
                      <a16:creationId xmlns:a16="http://schemas.microsoft.com/office/drawing/2014/main" id="{D1D15EF8-432A-47F6-9A73-9029399574FC}"/>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FB9BA090-29EA-4E7E-9DA7-6B06235EC74B}"/>
                  </a:ext>
                </a:extLst>
              </p:cNvPr>
              <p:cNvGrpSpPr/>
              <p:nvPr/>
            </p:nvGrpSpPr>
            <p:grpSpPr>
              <a:xfrm rot="5400000">
                <a:off x="10380300" y="1643574"/>
                <a:ext cx="3165230" cy="323557"/>
                <a:chOff x="4304714" y="1209821"/>
                <a:chExt cx="3165230" cy="323557"/>
              </a:xfrm>
            </p:grpSpPr>
            <p:sp>
              <p:nvSpPr>
                <p:cNvPr id="77" name="Rectangle 4">
                  <a:extLst>
                    <a:ext uri="{FF2B5EF4-FFF2-40B4-BE49-F238E27FC236}">
                      <a16:creationId xmlns:a16="http://schemas.microsoft.com/office/drawing/2014/main" id="{577B1ABB-66F0-4F47-B842-7C2C578DC0DB}"/>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1BAA8B7D-5C43-4601-996E-9F23B209A630}"/>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22269133-44EF-4D40-957D-BD705D2A4E31}"/>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989BB63D-2392-4146-B2F6-591F2DC6AA34}"/>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4">
                  <a:extLst>
                    <a:ext uri="{FF2B5EF4-FFF2-40B4-BE49-F238E27FC236}">
                      <a16:creationId xmlns:a16="http://schemas.microsoft.com/office/drawing/2014/main" id="{23AEC845-E9DF-4CE3-A01F-30F409968036}"/>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 name="Group 3">
              <a:extLst>
                <a:ext uri="{FF2B5EF4-FFF2-40B4-BE49-F238E27FC236}">
                  <a16:creationId xmlns:a16="http://schemas.microsoft.com/office/drawing/2014/main" id="{71DD1288-47FF-4132-8C5E-7D0CD77C2883}"/>
                </a:ext>
              </a:extLst>
            </p:cNvPr>
            <p:cNvGrpSpPr/>
            <p:nvPr/>
          </p:nvGrpSpPr>
          <p:grpSpPr>
            <a:xfrm>
              <a:off x="480888" y="107934"/>
              <a:ext cx="11248387" cy="365762"/>
              <a:chOff x="543202" y="35163"/>
              <a:chExt cx="11248387" cy="365762"/>
            </a:xfrm>
          </p:grpSpPr>
          <p:grpSp>
            <p:nvGrpSpPr>
              <p:cNvPr id="47" name="Group 46">
                <a:extLst>
                  <a:ext uri="{FF2B5EF4-FFF2-40B4-BE49-F238E27FC236}">
                    <a16:creationId xmlns:a16="http://schemas.microsoft.com/office/drawing/2014/main" id="{EFDF8AEB-6307-4900-95F7-536A4DA6EDAE}"/>
                  </a:ext>
                </a:extLst>
              </p:cNvPr>
              <p:cNvGrpSpPr/>
              <p:nvPr/>
            </p:nvGrpSpPr>
            <p:grpSpPr>
              <a:xfrm>
                <a:off x="543202" y="76738"/>
                <a:ext cx="3165230" cy="323557"/>
                <a:chOff x="4304714" y="1209821"/>
                <a:chExt cx="3165230" cy="323557"/>
              </a:xfrm>
            </p:grpSpPr>
            <p:sp>
              <p:nvSpPr>
                <p:cNvPr id="70" name="Rectangle 4">
                  <a:extLst>
                    <a:ext uri="{FF2B5EF4-FFF2-40B4-BE49-F238E27FC236}">
                      <a16:creationId xmlns:a16="http://schemas.microsoft.com/office/drawing/2014/main" id="{546B2BFD-8161-4494-9EB3-CC879E8419E5}"/>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a:extLst>
                    <a:ext uri="{FF2B5EF4-FFF2-40B4-BE49-F238E27FC236}">
                      <a16:creationId xmlns:a16="http://schemas.microsoft.com/office/drawing/2014/main" id="{4EF87FDA-3AF7-417F-8AF5-3B15AA7FB452}"/>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a:extLst>
                    <a:ext uri="{FF2B5EF4-FFF2-40B4-BE49-F238E27FC236}">
                      <a16:creationId xmlns:a16="http://schemas.microsoft.com/office/drawing/2014/main" id="{3DF7D40A-FBBF-47C7-975B-C5303068062F}"/>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3" name="Isosceles Triangle 72">
                  <a:extLst>
                    <a:ext uri="{FF2B5EF4-FFF2-40B4-BE49-F238E27FC236}">
                      <a16:creationId xmlns:a16="http://schemas.microsoft.com/office/drawing/2014/main" id="{8AA9EB0B-7BA3-48D3-9EAF-071AA213E6BF}"/>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4">
                  <a:extLst>
                    <a:ext uri="{FF2B5EF4-FFF2-40B4-BE49-F238E27FC236}">
                      <a16:creationId xmlns:a16="http://schemas.microsoft.com/office/drawing/2014/main" id="{E6F06130-7271-43F7-91A5-5885E55CB667}"/>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0DB9F9A9-B46B-4260-8551-528790FEAA9D}"/>
                  </a:ext>
                </a:extLst>
              </p:cNvPr>
              <p:cNvGrpSpPr/>
              <p:nvPr/>
            </p:nvGrpSpPr>
            <p:grpSpPr>
              <a:xfrm>
                <a:off x="4523605" y="55951"/>
                <a:ext cx="3165230" cy="323557"/>
                <a:chOff x="4304714" y="1209821"/>
                <a:chExt cx="3165230" cy="323557"/>
              </a:xfrm>
            </p:grpSpPr>
            <p:sp>
              <p:nvSpPr>
                <p:cNvPr id="65" name="Rectangle 4">
                  <a:extLst>
                    <a:ext uri="{FF2B5EF4-FFF2-40B4-BE49-F238E27FC236}">
                      <a16:creationId xmlns:a16="http://schemas.microsoft.com/office/drawing/2014/main" id="{6C93C6C9-21F8-4519-B92E-29F7793B9623}"/>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a:extLst>
                    <a:ext uri="{FF2B5EF4-FFF2-40B4-BE49-F238E27FC236}">
                      <a16:creationId xmlns:a16="http://schemas.microsoft.com/office/drawing/2014/main" id="{C0BDDDE9-027F-498C-BAEE-9DA90366760F}"/>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a:extLst>
                    <a:ext uri="{FF2B5EF4-FFF2-40B4-BE49-F238E27FC236}">
                      <a16:creationId xmlns:a16="http://schemas.microsoft.com/office/drawing/2014/main" id="{7EAAEC6E-5300-406B-90E5-03E505CAE80A}"/>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8" name="Isosceles Triangle 67">
                  <a:extLst>
                    <a:ext uri="{FF2B5EF4-FFF2-40B4-BE49-F238E27FC236}">
                      <a16:creationId xmlns:a16="http://schemas.microsoft.com/office/drawing/2014/main" id="{C4B5196A-29EF-4983-8C99-720546478C0B}"/>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4">
                  <a:extLst>
                    <a:ext uri="{FF2B5EF4-FFF2-40B4-BE49-F238E27FC236}">
                      <a16:creationId xmlns:a16="http://schemas.microsoft.com/office/drawing/2014/main" id="{04204C8D-870D-46F0-9DBC-6813CE9E69F6}"/>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F185F241-8A2C-4700-9AE3-078179070167}"/>
                  </a:ext>
                </a:extLst>
              </p:cNvPr>
              <p:cNvGrpSpPr/>
              <p:nvPr/>
            </p:nvGrpSpPr>
            <p:grpSpPr>
              <a:xfrm>
                <a:off x="8626359" y="77368"/>
                <a:ext cx="3165230" cy="323557"/>
                <a:chOff x="4304714" y="1209821"/>
                <a:chExt cx="3165230" cy="323557"/>
              </a:xfrm>
            </p:grpSpPr>
            <p:sp>
              <p:nvSpPr>
                <p:cNvPr id="60" name="Rectangle 4">
                  <a:extLst>
                    <a:ext uri="{FF2B5EF4-FFF2-40B4-BE49-F238E27FC236}">
                      <a16:creationId xmlns:a16="http://schemas.microsoft.com/office/drawing/2014/main" id="{736C9C19-4330-43DC-AE64-C5A7323AD018}"/>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60">
                  <a:extLst>
                    <a:ext uri="{FF2B5EF4-FFF2-40B4-BE49-F238E27FC236}">
                      <a16:creationId xmlns:a16="http://schemas.microsoft.com/office/drawing/2014/main" id="{3C973DB3-8C48-4FD3-A3F6-374F28A567EE}"/>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a:extLst>
                    <a:ext uri="{FF2B5EF4-FFF2-40B4-BE49-F238E27FC236}">
                      <a16:creationId xmlns:a16="http://schemas.microsoft.com/office/drawing/2014/main" id="{E077343E-9A96-4D07-BA7A-0FBC136954C5}"/>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3" name="Isosceles Triangle 62">
                  <a:extLst>
                    <a:ext uri="{FF2B5EF4-FFF2-40B4-BE49-F238E27FC236}">
                      <a16:creationId xmlns:a16="http://schemas.microsoft.com/office/drawing/2014/main" id="{64E5FC73-4D74-4955-8820-C23D43E2903A}"/>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4">
                  <a:extLst>
                    <a:ext uri="{FF2B5EF4-FFF2-40B4-BE49-F238E27FC236}">
                      <a16:creationId xmlns:a16="http://schemas.microsoft.com/office/drawing/2014/main" id="{D6D844B9-271B-44EE-8D8D-CBF270D185B3}"/>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425E3176-2CA6-4D8E-940C-BDA9D859BBE0}"/>
                  </a:ext>
                </a:extLst>
              </p:cNvPr>
              <p:cNvGrpSpPr/>
              <p:nvPr/>
            </p:nvGrpSpPr>
            <p:grpSpPr>
              <a:xfrm>
                <a:off x="3765125" y="55950"/>
                <a:ext cx="724487" cy="344345"/>
                <a:chOff x="4620057" y="3105444"/>
                <a:chExt cx="724487" cy="344345"/>
              </a:xfrm>
            </p:grpSpPr>
            <p:grpSp>
              <p:nvGrpSpPr>
                <p:cNvPr id="56" name="Group 55">
                  <a:extLst>
                    <a:ext uri="{FF2B5EF4-FFF2-40B4-BE49-F238E27FC236}">
                      <a16:creationId xmlns:a16="http://schemas.microsoft.com/office/drawing/2014/main" id="{7DB0F5AF-E090-484F-B718-F645262BE9A9}"/>
                    </a:ext>
                  </a:extLst>
                </p:cNvPr>
                <p:cNvGrpSpPr/>
                <p:nvPr/>
              </p:nvGrpSpPr>
              <p:grpSpPr>
                <a:xfrm>
                  <a:off x="4620057" y="3126233"/>
                  <a:ext cx="724487" cy="323556"/>
                  <a:chOff x="1671539" y="2422492"/>
                  <a:chExt cx="724487" cy="323556"/>
                </a:xfrm>
              </p:grpSpPr>
              <p:sp>
                <p:nvSpPr>
                  <p:cNvPr id="58" name="Isosceles Triangle 57">
                    <a:extLst>
                      <a:ext uri="{FF2B5EF4-FFF2-40B4-BE49-F238E27FC236}">
                        <a16:creationId xmlns:a16="http://schemas.microsoft.com/office/drawing/2014/main" id="{CB349B38-1621-49A8-85FB-5D0B9EE70352}"/>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a:extLst>
                      <a:ext uri="{FF2B5EF4-FFF2-40B4-BE49-F238E27FC236}">
                        <a16:creationId xmlns:a16="http://schemas.microsoft.com/office/drawing/2014/main" id="{5E287D75-C67A-46B2-A064-30F8343D71CB}"/>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Isosceles Triangle 56">
                  <a:extLst>
                    <a:ext uri="{FF2B5EF4-FFF2-40B4-BE49-F238E27FC236}">
                      <a16:creationId xmlns:a16="http://schemas.microsoft.com/office/drawing/2014/main" id="{9850EE48-7A24-4E00-80AB-3ECA7FE9C6B4}"/>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8D22B196-CD3C-4FC0-9455-F26228D810FF}"/>
                  </a:ext>
                </a:extLst>
              </p:cNvPr>
              <p:cNvGrpSpPr/>
              <p:nvPr/>
            </p:nvGrpSpPr>
            <p:grpSpPr>
              <a:xfrm>
                <a:off x="7822478" y="35163"/>
                <a:ext cx="724487" cy="344345"/>
                <a:chOff x="4620057" y="3105444"/>
                <a:chExt cx="724487" cy="344345"/>
              </a:xfrm>
            </p:grpSpPr>
            <p:grpSp>
              <p:nvGrpSpPr>
                <p:cNvPr id="52" name="Group 51">
                  <a:extLst>
                    <a:ext uri="{FF2B5EF4-FFF2-40B4-BE49-F238E27FC236}">
                      <a16:creationId xmlns:a16="http://schemas.microsoft.com/office/drawing/2014/main" id="{B4D0B4BB-0E02-4CFB-933B-3C85CD60C251}"/>
                    </a:ext>
                  </a:extLst>
                </p:cNvPr>
                <p:cNvGrpSpPr/>
                <p:nvPr/>
              </p:nvGrpSpPr>
              <p:grpSpPr>
                <a:xfrm>
                  <a:off x="4620057" y="3126233"/>
                  <a:ext cx="724487" cy="323556"/>
                  <a:chOff x="1671539" y="2422492"/>
                  <a:chExt cx="724487" cy="323556"/>
                </a:xfrm>
              </p:grpSpPr>
              <p:sp>
                <p:nvSpPr>
                  <p:cNvPr id="54" name="Isosceles Triangle 53">
                    <a:extLst>
                      <a:ext uri="{FF2B5EF4-FFF2-40B4-BE49-F238E27FC236}">
                        <a16:creationId xmlns:a16="http://schemas.microsoft.com/office/drawing/2014/main" id="{D56FA9B6-F4E4-4C36-B0E7-56C497CC20CC}"/>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a:extLst>
                      <a:ext uri="{FF2B5EF4-FFF2-40B4-BE49-F238E27FC236}">
                        <a16:creationId xmlns:a16="http://schemas.microsoft.com/office/drawing/2014/main" id="{F7FCF482-C113-43EE-B1AB-D23B8B2CF8EB}"/>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Isosceles Triangle 52">
                  <a:extLst>
                    <a:ext uri="{FF2B5EF4-FFF2-40B4-BE49-F238E27FC236}">
                      <a16:creationId xmlns:a16="http://schemas.microsoft.com/office/drawing/2014/main" id="{169A8F23-C8E3-495C-98D6-FAC468F65AA5}"/>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195D40A0-58A9-428D-989A-7FA83322FA2B}"/>
                </a:ext>
              </a:extLst>
            </p:cNvPr>
            <p:cNvGrpSpPr/>
            <p:nvPr/>
          </p:nvGrpSpPr>
          <p:grpSpPr>
            <a:xfrm>
              <a:off x="460784" y="6423385"/>
              <a:ext cx="11248387" cy="365762"/>
              <a:chOff x="543202" y="35163"/>
              <a:chExt cx="11248387" cy="365762"/>
            </a:xfrm>
          </p:grpSpPr>
          <p:grpSp>
            <p:nvGrpSpPr>
              <p:cNvPr id="19" name="Group 18">
                <a:extLst>
                  <a:ext uri="{FF2B5EF4-FFF2-40B4-BE49-F238E27FC236}">
                    <a16:creationId xmlns:a16="http://schemas.microsoft.com/office/drawing/2014/main" id="{1ADEC66E-2A4B-4DB5-85C6-3AD60F5D32CF}"/>
                  </a:ext>
                </a:extLst>
              </p:cNvPr>
              <p:cNvGrpSpPr/>
              <p:nvPr/>
            </p:nvGrpSpPr>
            <p:grpSpPr>
              <a:xfrm>
                <a:off x="543202" y="76738"/>
                <a:ext cx="3165230" cy="323557"/>
                <a:chOff x="4304714" y="1209821"/>
                <a:chExt cx="3165230" cy="323557"/>
              </a:xfrm>
            </p:grpSpPr>
            <p:sp>
              <p:nvSpPr>
                <p:cNvPr id="42" name="Rectangle 4">
                  <a:extLst>
                    <a:ext uri="{FF2B5EF4-FFF2-40B4-BE49-F238E27FC236}">
                      <a16:creationId xmlns:a16="http://schemas.microsoft.com/office/drawing/2014/main" id="{D9028E54-8619-47CB-8C3B-DCC6B4DCB0D7}"/>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a:extLst>
                    <a:ext uri="{FF2B5EF4-FFF2-40B4-BE49-F238E27FC236}">
                      <a16:creationId xmlns:a16="http://schemas.microsoft.com/office/drawing/2014/main" id="{9731E894-FB6C-4DC6-8E78-F3F56DEE1AF7}"/>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E70840B9-31F1-41D3-9058-8EAD306EEE9D}"/>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id="{1B67274D-4059-4936-B44F-84E74D46D7C8}"/>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
                  <a:extLst>
                    <a:ext uri="{FF2B5EF4-FFF2-40B4-BE49-F238E27FC236}">
                      <a16:creationId xmlns:a16="http://schemas.microsoft.com/office/drawing/2014/main" id="{ADACA5F8-C4B5-40D7-82E1-645955C55F84}"/>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FD282CA2-5898-43AA-9A77-45FC396BCD06}"/>
                  </a:ext>
                </a:extLst>
              </p:cNvPr>
              <p:cNvGrpSpPr/>
              <p:nvPr/>
            </p:nvGrpSpPr>
            <p:grpSpPr>
              <a:xfrm>
                <a:off x="4523605" y="55951"/>
                <a:ext cx="3165230" cy="323557"/>
                <a:chOff x="4304714" y="1209821"/>
                <a:chExt cx="3165230" cy="323557"/>
              </a:xfrm>
            </p:grpSpPr>
            <p:sp>
              <p:nvSpPr>
                <p:cNvPr id="37" name="Rectangle 4">
                  <a:extLst>
                    <a:ext uri="{FF2B5EF4-FFF2-40B4-BE49-F238E27FC236}">
                      <a16:creationId xmlns:a16="http://schemas.microsoft.com/office/drawing/2014/main" id="{AB58FC04-422A-4FA2-8454-3AA508A0BD22}"/>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2E4975B7-022C-42D3-BC9A-29166EF54A1E}"/>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6F0403C2-26AF-4B6C-9171-36954F7C505B}"/>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F29AEC40-7C10-4DBD-B4D1-F82003648DD5}"/>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
                  <a:extLst>
                    <a:ext uri="{FF2B5EF4-FFF2-40B4-BE49-F238E27FC236}">
                      <a16:creationId xmlns:a16="http://schemas.microsoft.com/office/drawing/2014/main" id="{6EE1FA2C-B2F6-4A85-B916-06D1506B6749}"/>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D16932D-8E0E-43DC-AD95-76AF51E6E685}"/>
                  </a:ext>
                </a:extLst>
              </p:cNvPr>
              <p:cNvGrpSpPr/>
              <p:nvPr/>
            </p:nvGrpSpPr>
            <p:grpSpPr>
              <a:xfrm>
                <a:off x="8626359" y="77368"/>
                <a:ext cx="3165230" cy="323557"/>
                <a:chOff x="4304714" y="1209821"/>
                <a:chExt cx="3165230" cy="323557"/>
              </a:xfrm>
            </p:grpSpPr>
            <p:sp>
              <p:nvSpPr>
                <p:cNvPr id="32" name="Rectangle 4">
                  <a:extLst>
                    <a:ext uri="{FF2B5EF4-FFF2-40B4-BE49-F238E27FC236}">
                      <a16:creationId xmlns:a16="http://schemas.microsoft.com/office/drawing/2014/main" id="{199ED337-5B19-4018-9332-E6ABC3B6763E}"/>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7E3839D6-E2C6-4519-831D-82D52D9D16E9}"/>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2CD05328-BFF2-41AF-A45D-FE5867DA5345}"/>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997A1BCA-F0FB-429A-BF46-DF6F5D48DE48}"/>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4">
                  <a:extLst>
                    <a:ext uri="{FF2B5EF4-FFF2-40B4-BE49-F238E27FC236}">
                      <a16:creationId xmlns:a16="http://schemas.microsoft.com/office/drawing/2014/main" id="{BE7B3401-856E-491B-B82E-B6C1CA8B4955}"/>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AF217FD8-0AA1-4A4A-842D-F9666D44EE3A}"/>
                  </a:ext>
                </a:extLst>
              </p:cNvPr>
              <p:cNvGrpSpPr/>
              <p:nvPr/>
            </p:nvGrpSpPr>
            <p:grpSpPr>
              <a:xfrm>
                <a:off x="3765125" y="55950"/>
                <a:ext cx="724487" cy="344345"/>
                <a:chOff x="4620057" y="3105444"/>
                <a:chExt cx="724487" cy="344345"/>
              </a:xfrm>
            </p:grpSpPr>
            <p:grpSp>
              <p:nvGrpSpPr>
                <p:cNvPr id="28" name="Group 27">
                  <a:extLst>
                    <a:ext uri="{FF2B5EF4-FFF2-40B4-BE49-F238E27FC236}">
                      <a16:creationId xmlns:a16="http://schemas.microsoft.com/office/drawing/2014/main" id="{12EB52AD-6087-448B-AEC6-8897EED34476}"/>
                    </a:ext>
                  </a:extLst>
                </p:cNvPr>
                <p:cNvGrpSpPr/>
                <p:nvPr/>
              </p:nvGrpSpPr>
              <p:grpSpPr>
                <a:xfrm>
                  <a:off x="4620057" y="3126233"/>
                  <a:ext cx="724487" cy="323556"/>
                  <a:chOff x="1671539" y="2422492"/>
                  <a:chExt cx="724487" cy="323556"/>
                </a:xfrm>
              </p:grpSpPr>
              <p:sp>
                <p:nvSpPr>
                  <p:cNvPr id="30" name="Isosceles Triangle 29">
                    <a:extLst>
                      <a:ext uri="{FF2B5EF4-FFF2-40B4-BE49-F238E27FC236}">
                        <a16:creationId xmlns:a16="http://schemas.microsoft.com/office/drawing/2014/main" id="{04331D71-FCFA-41CC-A8E4-006B1150F4BF}"/>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773BC8A9-B94F-4161-9A5A-9D72132A55DD}"/>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Isosceles Triangle 28">
                  <a:extLst>
                    <a:ext uri="{FF2B5EF4-FFF2-40B4-BE49-F238E27FC236}">
                      <a16:creationId xmlns:a16="http://schemas.microsoft.com/office/drawing/2014/main" id="{D9D83AF0-078B-4294-A601-D60D8EAD42DC}"/>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29A44F43-993A-4466-A57F-17428793D96C}"/>
                  </a:ext>
                </a:extLst>
              </p:cNvPr>
              <p:cNvGrpSpPr/>
              <p:nvPr/>
            </p:nvGrpSpPr>
            <p:grpSpPr>
              <a:xfrm>
                <a:off x="7822478" y="35163"/>
                <a:ext cx="724487" cy="344345"/>
                <a:chOff x="4620057" y="3105444"/>
                <a:chExt cx="724487" cy="344345"/>
              </a:xfrm>
            </p:grpSpPr>
            <p:grpSp>
              <p:nvGrpSpPr>
                <p:cNvPr id="24" name="Group 23">
                  <a:extLst>
                    <a:ext uri="{FF2B5EF4-FFF2-40B4-BE49-F238E27FC236}">
                      <a16:creationId xmlns:a16="http://schemas.microsoft.com/office/drawing/2014/main" id="{B99F4C16-029F-4126-AA89-891C7CF565ED}"/>
                    </a:ext>
                  </a:extLst>
                </p:cNvPr>
                <p:cNvGrpSpPr/>
                <p:nvPr/>
              </p:nvGrpSpPr>
              <p:grpSpPr>
                <a:xfrm>
                  <a:off x="4620057" y="3126233"/>
                  <a:ext cx="724487" cy="323556"/>
                  <a:chOff x="1671539" y="2422492"/>
                  <a:chExt cx="724487" cy="323556"/>
                </a:xfrm>
              </p:grpSpPr>
              <p:sp>
                <p:nvSpPr>
                  <p:cNvPr id="26" name="Isosceles Triangle 25">
                    <a:extLst>
                      <a:ext uri="{FF2B5EF4-FFF2-40B4-BE49-F238E27FC236}">
                        <a16:creationId xmlns:a16="http://schemas.microsoft.com/office/drawing/2014/main" id="{14FAFBC5-59EC-4316-9A77-39F10B57AA4E}"/>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766DBA5B-90A0-499E-AA8F-0824FDDA48EA}"/>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Isosceles Triangle 24">
                  <a:extLst>
                    <a:ext uri="{FF2B5EF4-FFF2-40B4-BE49-F238E27FC236}">
                      <a16:creationId xmlns:a16="http://schemas.microsoft.com/office/drawing/2014/main" id="{3B117CD5-F4F9-4E2B-8CF0-2BBBF01487A7}"/>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CB74B18E-43CF-4E66-8EDF-40E9FF35BEE9}"/>
                </a:ext>
              </a:extLst>
            </p:cNvPr>
            <p:cNvGrpSpPr/>
            <p:nvPr/>
          </p:nvGrpSpPr>
          <p:grpSpPr>
            <a:xfrm>
              <a:off x="95075" y="149508"/>
              <a:ext cx="354564" cy="6639008"/>
              <a:chOff x="11801136" y="222738"/>
              <a:chExt cx="323557" cy="6475832"/>
            </a:xfrm>
          </p:grpSpPr>
          <p:grpSp>
            <p:nvGrpSpPr>
              <p:cNvPr id="7" name="Group 6">
                <a:extLst>
                  <a:ext uri="{FF2B5EF4-FFF2-40B4-BE49-F238E27FC236}">
                    <a16:creationId xmlns:a16="http://schemas.microsoft.com/office/drawing/2014/main" id="{C6756D8D-2C0E-4D76-9042-E9CB9FC33217}"/>
                  </a:ext>
                </a:extLst>
              </p:cNvPr>
              <p:cNvGrpSpPr/>
              <p:nvPr/>
            </p:nvGrpSpPr>
            <p:grpSpPr>
              <a:xfrm rot="5400000">
                <a:off x="10380300" y="4954176"/>
                <a:ext cx="3165230" cy="323557"/>
                <a:chOff x="4304714" y="1209821"/>
                <a:chExt cx="3165230" cy="323557"/>
              </a:xfrm>
            </p:grpSpPr>
            <p:sp>
              <p:nvSpPr>
                <p:cNvPr id="14" name="Rectangle 4">
                  <a:extLst>
                    <a:ext uri="{FF2B5EF4-FFF2-40B4-BE49-F238E27FC236}">
                      <a16:creationId xmlns:a16="http://schemas.microsoft.com/office/drawing/2014/main" id="{89B19338-AF1D-4AF7-84D3-3BC45E84A328}"/>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3F143AF3-C4BA-4C92-9823-BED45F35345B}"/>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6C54E54A-73AB-4381-8831-92543FFB52B4}"/>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74C7B1BE-9791-4EC8-AB8E-9FD3ADD7FAFE}"/>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4">
                  <a:extLst>
                    <a:ext uri="{FF2B5EF4-FFF2-40B4-BE49-F238E27FC236}">
                      <a16:creationId xmlns:a16="http://schemas.microsoft.com/office/drawing/2014/main" id="{013C90FB-E033-4DA4-8FB7-7180493B89F2}"/>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641D9598-167A-4461-B0F3-4ACF953F2BFB}"/>
                  </a:ext>
                </a:extLst>
              </p:cNvPr>
              <p:cNvGrpSpPr/>
              <p:nvPr/>
            </p:nvGrpSpPr>
            <p:grpSpPr>
              <a:xfrm rot="5400000">
                <a:off x="10380300" y="1643574"/>
                <a:ext cx="3165230" cy="323557"/>
                <a:chOff x="4304714" y="1209821"/>
                <a:chExt cx="3165230" cy="323557"/>
              </a:xfrm>
            </p:grpSpPr>
            <p:sp>
              <p:nvSpPr>
                <p:cNvPr id="9" name="Rectangle 4">
                  <a:extLst>
                    <a:ext uri="{FF2B5EF4-FFF2-40B4-BE49-F238E27FC236}">
                      <a16:creationId xmlns:a16="http://schemas.microsoft.com/office/drawing/2014/main" id="{9084B5D9-D681-4C70-B68E-77E59733DCFA}"/>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9D7FA872-1DA9-4152-BF40-693705273640}"/>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15BCD304-4144-45A7-B01D-F648371F1BD2}"/>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1BF7A48C-CA9A-40F3-B4C8-AA13784B5130}"/>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4">
                  <a:extLst>
                    <a:ext uri="{FF2B5EF4-FFF2-40B4-BE49-F238E27FC236}">
                      <a16:creationId xmlns:a16="http://schemas.microsoft.com/office/drawing/2014/main" id="{887A905C-108A-47C8-817E-D1C5BBC02B56}"/>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90" name="Picture 89">
            <a:extLst>
              <a:ext uri="{FF2B5EF4-FFF2-40B4-BE49-F238E27FC236}">
                <a16:creationId xmlns:a16="http://schemas.microsoft.com/office/drawing/2014/main" id="{036C7CAE-51DB-4227-BE3D-87EE991E65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399" y="972714"/>
            <a:ext cx="10656804" cy="5141627"/>
          </a:xfrm>
          <a:prstGeom prst="rect">
            <a:avLst/>
          </a:prstGeom>
        </p:spPr>
      </p:pic>
      <p:sp>
        <p:nvSpPr>
          <p:cNvPr id="91" name="TextBox 90">
            <a:extLst>
              <a:ext uri="{FF2B5EF4-FFF2-40B4-BE49-F238E27FC236}">
                <a16:creationId xmlns:a16="http://schemas.microsoft.com/office/drawing/2014/main" id="{79E30915-ED0A-463B-A427-1750D464B24C}"/>
              </a:ext>
            </a:extLst>
          </p:cNvPr>
          <p:cNvSpPr txBox="1"/>
          <p:nvPr/>
        </p:nvSpPr>
        <p:spPr>
          <a:xfrm>
            <a:off x="4131876" y="1772001"/>
            <a:ext cx="3326830" cy="1200329"/>
          </a:xfrm>
          <a:prstGeom prst="rect">
            <a:avLst/>
          </a:prstGeom>
          <a:noFill/>
        </p:spPr>
        <p:txBody>
          <a:bodyPr wrap="square" rtlCol="0">
            <a:prstTxWarp prst="textPlain">
              <a:avLst/>
            </a:prstTxWarp>
            <a:spAutoFit/>
          </a:bodyPr>
          <a:lstStyle/>
          <a:p>
            <a:r>
              <a:rPr lang="bn-BD" sz="7200">
                <a:latin typeface="NikoshBAN" panose="02000000000000000000" pitchFamily="2" charset="0"/>
                <a:cs typeface="NikoshBAN" panose="02000000000000000000" pitchFamily="2" charset="0"/>
              </a:rPr>
              <a:t>ধন্যবাদ</a:t>
            </a:r>
            <a:endParaRPr lang="en-US" sz="720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528512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p:cTn id="7" dur="500" fill="hold"/>
                                        <p:tgtEl>
                                          <p:spTgt spid="91"/>
                                        </p:tgtEl>
                                        <p:attrNameLst>
                                          <p:attrName>ppt_w</p:attrName>
                                        </p:attrNameLst>
                                      </p:cBhvr>
                                      <p:tavLst>
                                        <p:tav tm="0">
                                          <p:val>
                                            <p:fltVal val="0"/>
                                          </p:val>
                                        </p:tav>
                                        <p:tav tm="100000">
                                          <p:val>
                                            <p:strVal val="#ppt_w"/>
                                          </p:val>
                                        </p:tav>
                                      </p:tavLst>
                                    </p:anim>
                                    <p:anim calcmode="lin" valueType="num">
                                      <p:cBhvr>
                                        <p:cTn id="8" dur="500" fill="hold"/>
                                        <p:tgtEl>
                                          <p:spTgt spid="91"/>
                                        </p:tgtEl>
                                        <p:attrNameLst>
                                          <p:attrName>ppt_h</p:attrName>
                                        </p:attrNameLst>
                                      </p:cBhvr>
                                      <p:tavLst>
                                        <p:tav tm="0">
                                          <p:val>
                                            <p:fltVal val="0"/>
                                          </p:val>
                                        </p:tav>
                                        <p:tav tm="100000">
                                          <p:val>
                                            <p:strVal val="#ppt_h"/>
                                          </p:val>
                                        </p:tav>
                                      </p:tavLst>
                                    </p:anim>
                                    <p:animEffect transition="in" filter="fade">
                                      <p:cBhvr>
                                        <p:cTn id="9"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94519BEA-1377-49F9-A4E2-C579B2C4B035}"/>
              </a:ext>
            </a:extLst>
          </p:cNvPr>
          <p:cNvGrpSpPr/>
          <p:nvPr/>
        </p:nvGrpSpPr>
        <p:grpSpPr>
          <a:xfrm>
            <a:off x="95075" y="107934"/>
            <a:ext cx="11976178" cy="6681213"/>
            <a:chOff x="95075" y="107934"/>
            <a:chExt cx="11976178" cy="6681213"/>
          </a:xfrm>
        </p:grpSpPr>
        <p:grpSp>
          <p:nvGrpSpPr>
            <p:cNvPr id="41" name="Group 40">
              <a:extLst>
                <a:ext uri="{FF2B5EF4-FFF2-40B4-BE49-F238E27FC236}">
                  <a16:creationId xmlns:a16="http://schemas.microsoft.com/office/drawing/2014/main" id="{E1883030-55C9-4580-9C79-09B03EB24007}"/>
                </a:ext>
              </a:extLst>
            </p:cNvPr>
            <p:cNvGrpSpPr/>
            <p:nvPr/>
          </p:nvGrpSpPr>
          <p:grpSpPr>
            <a:xfrm>
              <a:off x="11716689" y="149508"/>
              <a:ext cx="354564" cy="6639008"/>
              <a:chOff x="11801136" y="222738"/>
              <a:chExt cx="323557" cy="6475832"/>
            </a:xfrm>
          </p:grpSpPr>
          <p:grpSp>
            <p:nvGrpSpPr>
              <p:cNvPr id="29" name="Group 28">
                <a:extLst>
                  <a:ext uri="{FF2B5EF4-FFF2-40B4-BE49-F238E27FC236}">
                    <a16:creationId xmlns:a16="http://schemas.microsoft.com/office/drawing/2014/main" id="{A506F01D-6C93-4DB2-A49D-084528FE9F56}"/>
                  </a:ext>
                </a:extLst>
              </p:cNvPr>
              <p:cNvGrpSpPr/>
              <p:nvPr/>
            </p:nvGrpSpPr>
            <p:grpSpPr>
              <a:xfrm rot="5400000">
                <a:off x="10380300" y="4954176"/>
                <a:ext cx="3165230" cy="323557"/>
                <a:chOff x="4304714" y="1209821"/>
                <a:chExt cx="3165230" cy="323557"/>
              </a:xfrm>
            </p:grpSpPr>
            <p:sp>
              <p:nvSpPr>
                <p:cNvPr id="30" name="Rectangle 4">
                  <a:extLst>
                    <a:ext uri="{FF2B5EF4-FFF2-40B4-BE49-F238E27FC236}">
                      <a16:creationId xmlns:a16="http://schemas.microsoft.com/office/drawing/2014/main" id="{115EE9B2-C31A-4CFE-8248-6B9F13D26A4E}"/>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FFEF5BD5-8916-450E-AAD7-FEA80387E511}"/>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D04641C8-C697-4AFD-8096-1190F5C856BB}"/>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C575DC27-FF1E-4BE5-9CC9-B69741205E82}"/>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4">
                  <a:extLst>
                    <a:ext uri="{FF2B5EF4-FFF2-40B4-BE49-F238E27FC236}">
                      <a16:creationId xmlns:a16="http://schemas.microsoft.com/office/drawing/2014/main" id="{60B2A547-D637-4C2B-BC5E-61FC545B07FB}"/>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7DF9FC6D-E679-4E69-8CBF-B83020D61D8D}"/>
                  </a:ext>
                </a:extLst>
              </p:cNvPr>
              <p:cNvGrpSpPr/>
              <p:nvPr/>
            </p:nvGrpSpPr>
            <p:grpSpPr>
              <a:xfrm rot="5400000">
                <a:off x="10380300" y="1643574"/>
                <a:ext cx="3165230" cy="323557"/>
                <a:chOff x="4304714" y="1209821"/>
                <a:chExt cx="3165230" cy="323557"/>
              </a:xfrm>
            </p:grpSpPr>
            <p:sp>
              <p:nvSpPr>
                <p:cNvPr id="36" name="Rectangle 4">
                  <a:extLst>
                    <a:ext uri="{FF2B5EF4-FFF2-40B4-BE49-F238E27FC236}">
                      <a16:creationId xmlns:a16="http://schemas.microsoft.com/office/drawing/2014/main" id="{8BA17010-24F1-44AE-900D-20343CBB5BC3}"/>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extLst>
                    <a:ext uri="{FF2B5EF4-FFF2-40B4-BE49-F238E27FC236}">
                      <a16:creationId xmlns:a16="http://schemas.microsoft.com/office/drawing/2014/main" id="{AC87E0F1-AA8E-4CCB-A46B-10DFB54A95A2}"/>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F922E7DE-4BDD-4BC4-8B8B-31DC7E207EF8}"/>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69F43074-A856-4AC9-A4D5-E785A3353437}"/>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4">
                  <a:extLst>
                    <a:ext uri="{FF2B5EF4-FFF2-40B4-BE49-F238E27FC236}">
                      <a16:creationId xmlns:a16="http://schemas.microsoft.com/office/drawing/2014/main" id="{1540453F-C404-4F37-8A87-CCE2149209E4}"/>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AB63ACA5-59FF-48E8-B370-7D0722B8886A}"/>
                </a:ext>
              </a:extLst>
            </p:cNvPr>
            <p:cNvGrpSpPr/>
            <p:nvPr/>
          </p:nvGrpSpPr>
          <p:grpSpPr>
            <a:xfrm>
              <a:off x="480888" y="107934"/>
              <a:ext cx="11248387" cy="365762"/>
              <a:chOff x="543202" y="35163"/>
              <a:chExt cx="11248387" cy="365762"/>
            </a:xfrm>
          </p:grpSpPr>
          <p:grpSp>
            <p:nvGrpSpPr>
              <p:cNvPr id="10" name="Group 9">
                <a:extLst>
                  <a:ext uri="{FF2B5EF4-FFF2-40B4-BE49-F238E27FC236}">
                    <a16:creationId xmlns:a16="http://schemas.microsoft.com/office/drawing/2014/main" id="{203A4278-9C4A-4D1E-93DC-A95F6DE118E7}"/>
                  </a:ext>
                </a:extLst>
              </p:cNvPr>
              <p:cNvGrpSpPr/>
              <p:nvPr/>
            </p:nvGrpSpPr>
            <p:grpSpPr>
              <a:xfrm>
                <a:off x="543202" y="76738"/>
                <a:ext cx="3165230" cy="323557"/>
                <a:chOff x="4304714" y="1209821"/>
                <a:chExt cx="3165230" cy="323557"/>
              </a:xfrm>
            </p:grpSpPr>
            <p:sp>
              <p:nvSpPr>
                <p:cNvPr id="5" name="Rectangle 4">
                  <a:extLst>
                    <a:ext uri="{FF2B5EF4-FFF2-40B4-BE49-F238E27FC236}">
                      <a16:creationId xmlns:a16="http://schemas.microsoft.com/office/drawing/2014/main" id="{43DF8DC0-1042-4546-B039-746AA3D9AF86}"/>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89E7FAEA-01B2-4047-A840-C6C742141A4A}"/>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B3FCCF97-6F93-4743-9BC0-F907C89239AF}"/>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A593E60C-8BB5-4084-97CA-6D95AC95C34F}"/>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a:extLst>
                    <a:ext uri="{FF2B5EF4-FFF2-40B4-BE49-F238E27FC236}">
                      <a16:creationId xmlns:a16="http://schemas.microsoft.com/office/drawing/2014/main" id="{1A1ED55D-0632-4B10-BFA5-9261F7417898}"/>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DD6B24B4-292A-4C8A-9515-8C2C43370C80}"/>
                  </a:ext>
                </a:extLst>
              </p:cNvPr>
              <p:cNvGrpSpPr/>
              <p:nvPr/>
            </p:nvGrpSpPr>
            <p:grpSpPr>
              <a:xfrm>
                <a:off x="4523605" y="55951"/>
                <a:ext cx="3165230" cy="323557"/>
                <a:chOff x="4304714" y="1209821"/>
                <a:chExt cx="3165230" cy="323557"/>
              </a:xfrm>
            </p:grpSpPr>
            <p:sp>
              <p:nvSpPr>
                <p:cNvPr id="12" name="Rectangle 4">
                  <a:extLst>
                    <a:ext uri="{FF2B5EF4-FFF2-40B4-BE49-F238E27FC236}">
                      <a16:creationId xmlns:a16="http://schemas.microsoft.com/office/drawing/2014/main" id="{9D4E56F4-2A56-4597-8A61-8C3E22DF5E76}"/>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55AB1078-51FC-46C3-8CC9-DA1A63747EC0}"/>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3A773D85-24BC-4E25-BC20-757B9169F3B6}"/>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2004F98D-8820-404A-80D1-01AE2E4FA788}"/>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4">
                  <a:extLst>
                    <a:ext uri="{FF2B5EF4-FFF2-40B4-BE49-F238E27FC236}">
                      <a16:creationId xmlns:a16="http://schemas.microsoft.com/office/drawing/2014/main" id="{FDDC45AB-58D8-4ADF-BC26-CE879D5A31BD}"/>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7A90FB9B-6403-4E7C-BEE8-E9C2DC820A31}"/>
                  </a:ext>
                </a:extLst>
              </p:cNvPr>
              <p:cNvGrpSpPr/>
              <p:nvPr/>
            </p:nvGrpSpPr>
            <p:grpSpPr>
              <a:xfrm>
                <a:off x="8626359" y="77368"/>
                <a:ext cx="3165230" cy="323557"/>
                <a:chOff x="4304714" y="1209821"/>
                <a:chExt cx="3165230" cy="323557"/>
              </a:xfrm>
            </p:grpSpPr>
            <p:sp>
              <p:nvSpPr>
                <p:cNvPr id="18" name="Rectangle 4">
                  <a:extLst>
                    <a:ext uri="{FF2B5EF4-FFF2-40B4-BE49-F238E27FC236}">
                      <a16:creationId xmlns:a16="http://schemas.microsoft.com/office/drawing/2014/main" id="{41EB62C1-6500-4689-8B96-58CD1845D37F}"/>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CA9311AF-B334-4E34-9B8C-E6FC0CA53D01}"/>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44014FD2-03CB-417A-972C-2B4BAA4A818E}"/>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F5D8BDE2-8CB6-4208-A2C3-AC458DE9B198}"/>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4">
                  <a:extLst>
                    <a:ext uri="{FF2B5EF4-FFF2-40B4-BE49-F238E27FC236}">
                      <a16:creationId xmlns:a16="http://schemas.microsoft.com/office/drawing/2014/main" id="{883890F9-8E48-407C-AA0E-6D07386863EE}"/>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6CA30C1-34B7-4E32-A5D2-C84F2244F138}"/>
                  </a:ext>
                </a:extLst>
              </p:cNvPr>
              <p:cNvGrpSpPr/>
              <p:nvPr/>
            </p:nvGrpSpPr>
            <p:grpSpPr>
              <a:xfrm>
                <a:off x="3765125" y="55950"/>
                <a:ext cx="724487" cy="344345"/>
                <a:chOff x="4620057" y="3105444"/>
                <a:chExt cx="724487" cy="344345"/>
              </a:xfrm>
            </p:grpSpPr>
            <p:grpSp>
              <p:nvGrpSpPr>
                <p:cNvPr id="42" name="Group 41">
                  <a:extLst>
                    <a:ext uri="{FF2B5EF4-FFF2-40B4-BE49-F238E27FC236}">
                      <a16:creationId xmlns:a16="http://schemas.microsoft.com/office/drawing/2014/main" id="{A37FF005-FE58-4172-A352-CADA8674B844}"/>
                    </a:ext>
                  </a:extLst>
                </p:cNvPr>
                <p:cNvGrpSpPr/>
                <p:nvPr/>
              </p:nvGrpSpPr>
              <p:grpSpPr>
                <a:xfrm>
                  <a:off x="4620057" y="3126233"/>
                  <a:ext cx="724487" cy="323556"/>
                  <a:chOff x="1671539" y="2422492"/>
                  <a:chExt cx="724487" cy="323556"/>
                </a:xfrm>
              </p:grpSpPr>
              <p:sp>
                <p:nvSpPr>
                  <p:cNvPr id="25" name="Isosceles Triangle 24">
                    <a:extLst>
                      <a:ext uri="{FF2B5EF4-FFF2-40B4-BE49-F238E27FC236}">
                        <a16:creationId xmlns:a16="http://schemas.microsoft.com/office/drawing/2014/main" id="{7C197D85-C1B5-4E39-952F-84725721668B}"/>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5C54EC4A-6373-4B8C-9066-760CC21FE44E}"/>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Isosceles Triangle 25">
                  <a:extLst>
                    <a:ext uri="{FF2B5EF4-FFF2-40B4-BE49-F238E27FC236}">
                      <a16:creationId xmlns:a16="http://schemas.microsoft.com/office/drawing/2014/main" id="{1C38CC2F-A406-4F30-A851-5C246E97EE29}"/>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842AF1C1-020F-42C7-A4F6-AF22867327B5}"/>
                  </a:ext>
                </a:extLst>
              </p:cNvPr>
              <p:cNvGrpSpPr/>
              <p:nvPr/>
            </p:nvGrpSpPr>
            <p:grpSpPr>
              <a:xfrm>
                <a:off x="7822478" y="35163"/>
                <a:ext cx="724487" cy="344345"/>
                <a:chOff x="4620057" y="3105444"/>
                <a:chExt cx="724487" cy="344345"/>
              </a:xfrm>
            </p:grpSpPr>
            <p:grpSp>
              <p:nvGrpSpPr>
                <p:cNvPr id="47" name="Group 46">
                  <a:extLst>
                    <a:ext uri="{FF2B5EF4-FFF2-40B4-BE49-F238E27FC236}">
                      <a16:creationId xmlns:a16="http://schemas.microsoft.com/office/drawing/2014/main" id="{C3493BE2-C773-4549-A37D-73775914A8A9}"/>
                    </a:ext>
                  </a:extLst>
                </p:cNvPr>
                <p:cNvGrpSpPr/>
                <p:nvPr/>
              </p:nvGrpSpPr>
              <p:grpSpPr>
                <a:xfrm>
                  <a:off x="4620057" y="3126233"/>
                  <a:ext cx="724487" cy="323556"/>
                  <a:chOff x="1671539" y="2422492"/>
                  <a:chExt cx="724487" cy="323556"/>
                </a:xfrm>
              </p:grpSpPr>
              <p:sp>
                <p:nvSpPr>
                  <p:cNvPr id="49" name="Isosceles Triangle 48">
                    <a:extLst>
                      <a:ext uri="{FF2B5EF4-FFF2-40B4-BE49-F238E27FC236}">
                        <a16:creationId xmlns:a16="http://schemas.microsoft.com/office/drawing/2014/main" id="{79B78F30-EC51-467F-8FEA-73B3F2D71B85}"/>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ACBB6E6F-B836-4B56-99EC-A6E9AA5D39F6}"/>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Isosceles Triangle 47">
                  <a:extLst>
                    <a:ext uri="{FF2B5EF4-FFF2-40B4-BE49-F238E27FC236}">
                      <a16:creationId xmlns:a16="http://schemas.microsoft.com/office/drawing/2014/main" id="{DD3670C8-9C67-4CD8-9E5F-F3937263E096}"/>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EE5FD8BA-7980-4C81-8062-DF26D5519C50}"/>
                </a:ext>
              </a:extLst>
            </p:cNvPr>
            <p:cNvGrpSpPr/>
            <p:nvPr/>
          </p:nvGrpSpPr>
          <p:grpSpPr>
            <a:xfrm>
              <a:off x="460784" y="6423385"/>
              <a:ext cx="11248387" cy="365762"/>
              <a:chOff x="543202" y="35163"/>
              <a:chExt cx="11248387" cy="365762"/>
            </a:xfrm>
          </p:grpSpPr>
          <p:grpSp>
            <p:nvGrpSpPr>
              <p:cNvPr id="53" name="Group 52">
                <a:extLst>
                  <a:ext uri="{FF2B5EF4-FFF2-40B4-BE49-F238E27FC236}">
                    <a16:creationId xmlns:a16="http://schemas.microsoft.com/office/drawing/2014/main" id="{716E98A3-A8F5-4E23-A40F-44098021659C}"/>
                  </a:ext>
                </a:extLst>
              </p:cNvPr>
              <p:cNvGrpSpPr/>
              <p:nvPr/>
            </p:nvGrpSpPr>
            <p:grpSpPr>
              <a:xfrm>
                <a:off x="543202" y="76738"/>
                <a:ext cx="3165230" cy="323557"/>
                <a:chOff x="4304714" y="1209821"/>
                <a:chExt cx="3165230" cy="323557"/>
              </a:xfrm>
            </p:grpSpPr>
            <p:sp>
              <p:nvSpPr>
                <p:cNvPr id="76" name="Rectangle 4">
                  <a:extLst>
                    <a:ext uri="{FF2B5EF4-FFF2-40B4-BE49-F238E27FC236}">
                      <a16:creationId xmlns:a16="http://schemas.microsoft.com/office/drawing/2014/main" id="{DCA9CC99-B594-4ACA-8B64-433C3E046A7D}"/>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id="{1BF5E881-C972-43CD-9F8C-6B4FC896FEE9}"/>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F90F7577-5607-4022-B0CF-93175D7FA310}"/>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2C2B3DEE-A5A4-455B-A3A9-F32E3AD8DD2E}"/>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4">
                  <a:extLst>
                    <a:ext uri="{FF2B5EF4-FFF2-40B4-BE49-F238E27FC236}">
                      <a16:creationId xmlns:a16="http://schemas.microsoft.com/office/drawing/2014/main" id="{CE00068F-A122-414D-9E6A-A594148FAA65}"/>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D8AF1C97-3417-4AC9-92AB-6518530B251E}"/>
                  </a:ext>
                </a:extLst>
              </p:cNvPr>
              <p:cNvGrpSpPr/>
              <p:nvPr/>
            </p:nvGrpSpPr>
            <p:grpSpPr>
              <a:xfrm>
                <a:off x="4523605" y="55951"/>
                <a:ext cx="3165230" cy="323557"/>
                <a:chOff x="4304714" y="1209821"/>
                <a:chExt cx="3165230" cy="323557"/>
              </a:xfrm>
            </p:grpSpPr>
            <p:sp>
              <p:nvSpPr>
                <p:cNvPr id="71" name="Rectangle 4">
                  <a:extLst>
                    <a:ext uri="{FF2B5EF4-FFF2-40B4-BE49-F238E27FC236}">
                      <a16:creationId xmlns:a16="http://schemas.microsoft.com/office/drawing/2014/main" id="{08FC3BB1-461C-4FAD-9008-7BE122A99653}"/>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a:extLst>
                    <a:ext uri="{FF2B5EF4-FFF2-40B4-BE49-F238E27FC236}">
                      <a16:creationId xmlns:a16="http://schemas.microsoft.com/office/drawing/2014/main" id="{ADD0BBA3-5E9C-4600-B515-105DA8E76C21}"/>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a:extLst>
                    <a:ext uri="{FF2B5EF4-FFF2-40B4-BE49-F238E27FC236}">
                      <a16:creationId xmlns:a16="http://schemas.microsoft.com/office/drawing/2014/main" id="{C2E8901E-7C2D-466B-BD31-7F50C0FC1807}"/>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4" name="Isosceles Triangle 73">
                  <a:extLst>
                    <a:ext uri="{FF2B5EF4-FFF2-40B4-BE49-F238E27FC236}">
                      <a16:creationId xmlns:a16="http://schemas.microsoft.com/office/drawing/2014/main" id="{9AD1EA58-AD57-4378-9425-B9EEB54BCED3}"/>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4">
                  <a:extLst>
                    <a:ext uri="{FF2B5EF4-FFF2-40B4-BE49-F238E27FC236}">
                      <a16:creationId xmlns:a16="http://schemas.microsoft.com/office/drawing/2014/main" id="{EB8E0467-51A3-45B2-9550-EA70E812BF88}"/>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7AB8A478-A605-4FEC-9BD2-D8FF8B5BADB0}"/>
                  </a:ext>
                </a:extLst>
              </p:cNvPr>
              <p:cNvGrpSpPr/>
              <p:nvPr/>
            </p:nvGrpSpPr>
            <p:grpSpPr>
              <a:xfrm>
                <a:off x="8626359" y="77368"/>
                <a:ext cx="3165230" cy="323557"/>
                <a:chOff x="4304714" y="1209821"/>
                <a:chExt cx="3165230" cy="323557"/>
              </a:xfrm>
            </p:grpSpPr>
            <p:sp>
              <p:nvSpPr>
                <p:cNvPr id="66" name="Rectangle 4">
                  <a:extLst>
                    <a:ext uri="{FF2B5EF4-FFF2-40B4-BE49-F238E27FC236}">
                      <a16:creationId xmlns:a16="http://schemas.microsoft.com/office/drawing/2014/main" id="{9C644E0A-7F8A-4F72-AC9A-4150B3D4DD98}"/>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a:extLst>
                    <a:ext uri="{FF2B5EF4-FFF2-40B4-BE49-F238E27FC236}">
                      <a16:creationId xmlns:a16="http://schemas.microsoft.com/office/drawing/2014/main" id="{FA82F4A4-7567-4B22-995B-3DD52CEF7238}"/>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a:extLst>
                    <a:ext uri="{FF2B5EF4-FFF2-40B4-BE49-F238E27FC236}">
                      <a16:creationId xmlns:a16="http://schemas.microsoft.com/office/drawing/2014/main" id="{AC80C4C9-4B3F-444C-BB5A-01F79418589E}"/>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9" name="Isosceles Triangle 68">
                  <a:extLst>
                    <a:ext uri="{FF2B5EF4-FFF2-40B4-BE49-F238E27FC236}">
                      <a16:creationId xmlns:a16="http://schemas.microsoft.com/office/drawing/2014/main" id="{3577B4EF-25E2-441C-9C8C-E311F14CF871}"/>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4">
                  <a:extLst>
                    <a:ext uri="{FF2B5EF4-FFF2-40B4-BE49-F238E27FC236}">
                      <a16:creationId xmlns:a16="http://schemas.microsoft.com/office/drawing/2014/main" id="{CE1755B6-8EC0-41AF-9843-121F2AEB12EE}"/>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92A5557D-3341-41F5-AE4E-855EBD885179}"/>
                  </a:ext>
                </a:extLst>
              </p:cNvPr>
              <p:cNvGrpSpPr/>
              <p:nvPr/>
            </p:nvGrpSpPr>
            <p:grpSpPr>
              <a:xfrm>
                <a:off x="3765125" y="55950"/>
                <a:ext cx="724487" cy="344345"/>
                <a:chOff x="4620057" y="3105444"/>
                <a:chExt cx="724487" cy="344345"/>
              </a:xfrm>
            </p:grpSpPr>
            <p:grpSp>
              <p:nvGrpSpPr>
                <p:cNvPr id="62" name="Group 61">
                  <a:extLst>
                    <a:ext uri="{FF2B5EF4-FFF2-40B4-BE49-F238E27FC236}">
                      <a16:creationId xmlns:a16="http://schemas.microsoft.com/office/drawing/2014/main" id="{D38F8168-8A7B-40A2-8E04-C0FF27FF471D}"/>
                    </a:ext>
                  </a:extLst>
                </p:cNvPr>
                <p:cNvGrpSpPr/>
                <p:nvPr/>
              </p:nvGrpSpPr>
              <p:grpSpPr>
                <a:xfrm>
                  <a:off x="4620057" y="3126233"/>
                  <a:ext cx="724487" cy="323556"/>
                  <a:chOff x="1671539" y="2422492"/>
                  <a:chExt cx="724487" cy="323556"/>
                </a:xfrm>
              </p:grpSpPr>
              <p:sp>
                <p:nvSpPr>
                  <p:cNvPr id="64" name="Isosceles Triangle 63">
                    <a:extLst>
                      <a:ext uri="{FF2B5EF4-FFF2-40B4-BE49-F238E27FC236}">
                        <a16:creationId xmlns:a16="http://schemas.microsoft.com/office/drawing/2014/main" id="{78C293F5-C07A-4036-A8B7-3ECDCEA288C1}"/>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Isosceles Triangle 64">
                    <a:extLst>
                      <a:ext uri="{FF2B5EF4-FFF2-40B4-BE49-F238E27FC236}">
                        <a16:creationId xmlns:a16="http://schemas.microsoft.com/office/drawing/2014/main" id="{6E15048D-B433-4996-B366-0BFAAB030B86}"/>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Isosceles Triangle 62">
                  <a:extLst>
                    <a:ext uri="{FF2B5EF4-FFF2-40B4-BE49-F238E27FC236}">
                      <a16:creationId xmlns:a16="http://schemas.microsoft.com/office/drawing/2014/main" id="{52F5915F-F727-4977-A535-CAE953DDA81C}"/>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4B50AF8-39EE-4EC1-84D6-EEAA888B49FC}"/>
                  </a:ext>
                </a:extLst>
              </p:cNvPr>
              <p:cNvGrpSpPr/>
              <p:nvPr/>
            </p:nvGrpSpPr>
            <p:grpSpPr>
              <a:xfrm>
                <a:off x="7822478" y="35163"/>
                <a:ext cx="724487" cy="344345"/>
                <a:chOff x="4620057" y="3105444"/>
                <a:chExt cx="724487" cy="344345"/>
              </a:xfrm>
            </p:grpSpPr>
            <p:grpSp>
              <p:nvGrpSpPr>
                <p:cNvPr id="58" name="Group 57">
                  <a:extLst>
                    <a:ext uri="{FF2B5EF4-FFF2-40B4-BE49-F238E27FC236}">
                      <a16:creationId xmlns:a16="http://schemas.microsoft.com/office/drawing/2014/main" id="{742607C2-F584-43CE-8439-65066F0B8E39}"/>
                    </a:ext>
                  </a:extLst>
                </p:cNvPr>
                <p:cNvGrpSpPr/>
                <p:nvPr/>
              </p:nvGrpSpPr>
              <p:grpSpPr>
                <a:xfrm>
                  <a:off x="4620057" y="3126233"/>
                  <a:ext cx="724487" cy="323556"/>
                  <a:chOff x="1671539" y="2422492"/>
                  <a:chExt cx="724487" cy="323556"/>
                </a:xfrm>
              </p:grpSpPr>
              <p:sp>
                <p:nvSpPr>
                  <p:cNvPr id="60" name="Isosceles Triangle 59">
                    <a:extLst>
                      <a:ext uri="{FF2B5EF4-FFF2-40B4-BE49-F238E27FC236}">
                        <a16:creationId xmlns:a16="http://schemas.microsoft.com/office/drawing/2014/main" id="{CFF11FCA-38D5-4022-A7CC-AB62158EDC90}"/>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60">
                    <a:extLst>
                      <a:ext uri="{FF2B5EF4-FFF2-40B4-BE49-F238E27FC236}">
                        <a16:creationId xmlns:a16="http://schemas.microsoft.com/office/drawing/2014/main" id="{CAE3E7F6-54D3-475D-8522-C3493445B22B}"/>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Isosceles Triangle 58">
                  <a:extLst>
                    <a:ext uri="{FF2B5EF4-FFF2-40B4-BE49-F238E27FC236}">
                      <a16:creationId xmlns:a16="http://schemas.microsoft.com/office/drawing/2014/main" id="{A75CB77B-8D8C-4686-977B-4370B9475B15}"/>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81" name="Group 80">
              <a:extLst>
                <a:ext uri="{FF2B5EF4-FFF2-40B4-BE49-F238E27FC236}">
                  <a16:creationId xmlns:a16="http://schemas.microsoft.com/office/drawing/2014/main" id="{080AF7D0-B8A2-46DD-A161-E37DD64E3A24}"/>
                </a:ext>
              </a:extLst>
            </p:cNvPr>
            <p:cNvGrpSpPr/>
            <p:nvPr/>
          </p:nvGrpSpPr>
          <p:grpSpPr>
            <a:xfrm>
              <a:off x="95075" y="149508"/>
              <a:ext cx="354564" cy="6639008"/>
              <a:chOff x="11801136" y="222738"/>
              <a:chExt cx="323557" cy="6475832"/>
            </a:xfrm>
          </p:grpSpPr>
          <p:grpSp>
            <p:nvGrpSpPr>
              <p:cNvPr id="82" name="Group 81">
                <a:extLst>
                  <a:ext uri="{FF2B5EF4-FFF2-40B4-BE49-F238E27FC236}">
                    <a16:creationId xmlns:a16="http://schemas.microsoft.com/office/drawing/2014/main" id="{A396AF53-69B1-4F3A-999B-63A293B01F9A}"/>
                  </a:ext>
                </a:extLst>
              </p:cNvPr>
              <p:cNvGrpSpPr/>
              <p:nvPr/>
            </p:nvGrpSpPr>
            <p:grpSpPr>
              <a:xfrm rot="5400000">
                <a:off x="10380300" y="4954176"/>
                <a:ext cx="3165230" cy="323557"/>
                <a:chOff x="4304714" y="1209821"/>
                <a:chExt cx="3165230" cy="323557"/>
              </a:xfrm>
            </p:grpSpPr>
            <p:sp>
              <p:nvSpPr>
                <p:cNvPr id="89" name="Rectangle 4">
                  <a:extLst>
                    <a:ext uri="{FF2B5EF4-FFF2-40B4-BE49-F238E27FC236}">
                      <a16:creationId xmlns:a16="http://schemas.microsoft.com/office/drawing/2014/main" id="{D99DD565-42F4-40A8-A818-899AC91C4A13}"/>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Isosceles Triangle 89">
                  <a:extLst>
                    <a:ext uri="{FF2B5EF4-FFF2-40B4-BE49-F238E27FC236}">
                      <a16:creationId xmlns:a16="http://schemas.microsoft.com/office/drawing/2014/main" id="{7D3A5856-C6B6-400F-BA7D-F7091297A41E}"/>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Isosceles Triangle 90">
                  <a:extLst>
                    <a:ext uri="{FF2B5EF4-FFF2-40B4-BE49-F238E27FC236}">
                      <a16:creationId xmlns:a16="http://schemas.microsoft.com/office/drawing/2014/main" id="{8E215488-4A95-43F8-8A34-33FBDC77CCF4}"/>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2" name="Isosceles Triangle 91">
                  <a:extLst>
                    <a:ext uri="{FF2B5EF4-FFF2-40B4-BE49-F238E27FC236}">
                      <a16:creationId xmlns:a16="http://schemas.microsoft.com/office/drawing/2014/main" id="{975777BC-BB20-4422-BA8D-AAEFFDB7889C}"/>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4">
                  <a:extLst>
                    <a:ext uri="{FF2B5EF4-FFF2-40B4-BE49-F238E27FC236}">
                      <a16:creationId xmlns:a16="http://schemas.microsoft.com/office/drawing/2014/main" id="{97DCDEED-152B-4584-8A28-DE5A5B46772E}"/>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a:extLst>
                  <a:ext uri="{FF2B5EF4-FFF2-40B4-BE49-F238E27FC236}">
                    <a16:creationId xmlns:a16="http://schemas.microsoft.com/office/drawing/2014/main" id="{08455338-2B15-42C5-BDE3-4030074F6968}"/>
                  </a:ext>
                </a:extLst>
              </p:cNvPr>
              <p:cNvGrpSpPr/>
              <p:nvPr/>
            </p:nvGrpSpPr>
            <p:grpSpPr>
              <a:xfrm rot="5400000">
                <a:off x="10380300" y="1643574"/>
                <a:ext cx="3165230" cy="323557"/>
                <a:chOff x="4304714" y="1209821"/>
                <a:chExt cx="3165230" cy="323557"/>
              </a:xfrm>
            </p:grpSpPr>
            <p:sp>
              <p:nvSpPr>
                <p:cNvPr id="84" name="Rectangle 4">
                  <a:extLst>
                    <a:ext uri="{FF2B5EF4-FFF2-40B4-BE49-F238E27FC236}">
                      <a16:creationId xmlns:a16="http://schemas.microsoft.com/office/drawing/2014/main" id="{4D7D7199-4FA3-4945-9EE1-48201182716A}"/>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a:extLst>
                    <a:ext uri="{FF2B5EF4-FFF2-40B4-BE49-F238E27FC236}">
                      <a16:creationId xmlns:a16="http://schemas.microsoft.com/office/drawing/2014/main" id="{1E12AE7E-9739-40F9-9179-9CCC4B7B676A}"/>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Isosceles Triangle 85">
                  <a:extLst>
                    <a:ext uri="{FF2B5EF4-FFF2-40B4-BE49-F238E27FC236}">
                      <a16:creationId xmlns:a16="http://schemas.microsoft.com/office/drawing/2014/main" id="{A2F09710-13FF-41AD-8A1E-11FA0796E371}"/>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7" name="Isosceles Triangle 86">
                  <a:extLst>
                    <a:ext uri="{FF2B5EF4-FFF2-40B4-BE49-F238E27FC236}">
                      <a16:creationId xmlns:a16="http://schemas.microsoft.com/office/drawing/2014/main" id="{FCA72629-9B47-4D57-8F0F-2EA815290954}"/>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4">
                  <a:extLst>
                    <a:ext uri="{FF2B5EF4-FFF2-40B4-BE49-F238E27FC236}">
                      <a16:creationId xmlns:a16="http://schemas.microsoft.com/office/drawing/2014/main" id="{772363DB-264C-46EB-8A55-B7EC5164F9B2}"/>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8" name="Rectangle 97">
            <a:extLst>
              <a:ext uri="{FF2B5EF4-FFF2-40B4-BE49-F238E27FC236}">
                <a16:creationId xmlns:a16="http://schemas.microsoft.com/office/drawing/2014/main" id="{AABDD90F-3023-4209-A0D8-68BE8FEFF69C}"/>
              </a:ext>
            </a:extLst>
          </p:cNvPr>
          <p:cNvSpPr/>
          <p:nvPr/>
        </p:nvSpPr>
        <p:spPr>
          <a:xfrm>
            <a:off x="1684672" y="638347"/>
            <a:ext cx="2396810" cy="584775"/>
          </a:xfrm>
          <a:prstGeom prst="rect">
            <a:avLst/>
          </a:prstGeom>
        </p:spPr>
        <p:txBody>
          <a:bodyPr wrap="none">
            <a:spAutoFit/>
          </a:bodyPr>
          <a:lstStyle/>
          <a:p>
            <a:r>
              <a:rPr lang="bn-BD" sz="2800" b="1">
                <a:latin typeface="NikoshBAN" pitchFamily="2" charset="0"/>
                <a:cs typeface="NikoshBAN" pitchFamily="2" charset="0"/>
              </a:rPr>
              <a:t> </a:t>
            </a:r>
            <a:r>
              <a:rPr lang="en-US" sz="3200" b="1">
                <a:latin typeface="NikoshBAN" pitchFamily="2" charset="0"/>
                <a:cs typeface="NikoshBAN" pitchFamily="2" charset="0"/>
              </a:rPr>
              <a:t>শিক্ষক পরিচিতি </a:t>
            </a:r>
            <a:endParaRPr lang="en-US" sz="2800" b="1">
              <a:latin typeface="NikoshBAN" pitchFamily="2" charset="0"/>
              <a:cs typeface="NikoshBAN" pitchFamily="2" charset="0"/>
            </a:endParaRPr>
          </a:p>
        </p:txBody>
      </p:sp>
      <p:sp>
        <p:nvSpPr>
          <p:cNvPr id="99" name="Rectangle 98">
            <a:extLst>
              <a:ext uri="{FF2B5EF4-FFF2-40B4-BE49-F238E27FC236}">
                <a16:creationId xmlns:a16="http://schemas.microsoft.com/office/drawing/2014/main" id="{B8E8C23D-51B2-4340-99AC-6DD645DA0C66}"/>
              </a:ext>
            </a:extLst>
          </p:cNvPr>
          <p:cNvSpPr/>
          <p:nvPr/>
        </p:nvSpPr>
        <p:spPr>
          <a:xfrm>
            <a:off x="8008371" y="653038"/>
            <a:ext cx="2138289" cy="1130495"/>
          </a:xfrm>
          <a:prstGeom prst="rect">
            <a:avLst/>
          </a:prstGeom>
        </p:spPr>
        <p:txBody>
          <a:bodyPr wrap="none">
            <a:spAutoFit/>
          </a:bodyPr>
          <a:lstStyle/>
          <a:p>
            <a:r>
              <a:rPr lang="bn-BD" sz="3600" b="1">
                <a:latin typeface="NikoshBAN" pitchFamily="2" charset="0"/>
                <a:cs typeface="NikoshBAN" pitchFamily="2" charset="0"/>
              </a:rPr>
              <a:t> পাঠ </a:t>
            </a:r>
            <a:r>
              <a:rPr lang="en-US" sz="3600" b="1">
                <a:latin typeface="NikoshBAN" pitchFamily="2" charset="0"/>
                <a:cs typeface="NikoshBAN" pitchFamily="2" charset="0"/>
              </a:rPr>
              <a:t>পরিচিতি </a:t>
            </a:r>
          </a:p>
        </p:txBody>
      </p:sp>
      <p:sp>
        <p:nvSpPr>
          <p:cNvPr id="100" name="Content Placeholder 6">
            <a:extLst>
              <a:ext uri="{FF2B5EF4-FFF2-40B4-BE49-F238E27FC236}">
                <a16:creationId xmlns:a16="http://schemas.microsoft.com/office/drawing/2014/main" id="{5BC13BB7-7838-4D7F-A33E-CEA2F044CB12}"/>
              </a:ext>
            </a:extLst>
          </p:cNvPr>
          <p:cNvSpPr txBox="1">
            <a:spLocks/>
          </p:cNvSpPr>
          <p:nvPr/>
        </p:nvSpPr>
        <p:spPr>
          <a:xfrm>
            <a:off x="1389931" y="2954820"/>
            <a:ext cx="3228535" cy="3104076"/>
          </a:xfrm>
          <a:prstGeom prst="rect">
            <a:avLst/>
          </a:prstGeom>
          <a:ln w="38100">
            <a:solidFill>
              <a:schemeClr val="accent1"/>
            </a:solidFill>
            <a:prstDash val="sysDash"/>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3600" b="1">
                <a:latin typeface="NikoshBAN" pitchFamily="2" charset="0"/>
                <a:cs typeface="NikoshBAN" pitchFamily="2" charset="0"/>
              </a:rPr>
              <a:t>বিজলী রা</a:t>
            </a:r>
            <a:r>
              <a:rPr lang="as-IN" sz="3600" b="1">
                <a:latin typeface="NikoshBAN" pitchFamily="2" charset="0"/>
                <a:cs typeface="NikoshBAN" pitchFamily="2" charset="0"/>
              </a:rPr>
              <a:t>ন</a:t>
            </a:r>
            <a:r>
              <a:rPr lang="en-US" sz="3600" b="1">
                <a:latin typeface="NikoshBAN" pitchFamily="2" charset="0"/>
                <a:cs typeface="NikoshBAN" pitchFamily="2" charset="0"/>
              </a:rPr>
              <a:t>ী সাহা</a:t>
            </a:r>
          </a:p>
          <a:p>
            <a:pPr marL="0" indent="0">
              <a:spcBef>
                <a:spcPts val="0"/>
              </a:spcBef>
              <a:buFont typeface="Arial" panose="020B0604020202020204" pitchFamily="34" charset="0"/>
              <a:buNone/>
            </a:pPr>
            <a:r>
              <a:rPr lang="en-US">
                <a:latin typeface="NikoshBAN" pitchFamily="2" charset="0"/>
                <a:cs typeface="NikoshBAN" pitchFamily="2" charset="0"/>
              </a:rPr>
              <a:t>সহকারী শিক্ষক  </a:t>
            </a:r>
          </a:p>
          <a:p>
            <a:pPr marL="0" indent="0">
              <a:spcBef>
                <a:spcPts val="0"/>
              </a:spcBef>
              <a:buFont typeface="Arial" panose="020B0604020202020204" pitchFamily="34" charset="0"/>
              <a:buNone/>
            </a:pPr>
            <a:r>
              <a:rPr lang="en-US">
                <a:latin typeface="NikoshBAN" pitchFamily="2" charset="0"/>
                <a:cs typeface="NikoshBAN" pitchFamily="2" charset="0"/>
              </a:rPr>
              <a:t>শোমসপুর</a:t>
            </a:r>
            <a:r>
              <a:rPr lang="bn-BD">
                <a:latin typeface="NikoshBAN" pitchFamily="2" charset="0"/>
                <a:cs typeface="NikoshBAN" pitchFamily="2" charset="0"/>
              </a:rPr>
              <a:t> মাধ্যমিক</a:t>
            </a:r>
            <a:r>
              <a:rPr lang="en-US">
                <a:latin typeface="NikoshBAN" pitchFamily="2" charset="0"/>
                <a:cs typeface="NikoshBAN" pitchFamily="2" charset="0"/>
              </a:rPr>
              <a:t> </a:t>
            </a:r>
            <a:r>
              <a:rPr lang="as-IN">
                <a:latin typeface="NikoshBAN" pitchFamily="2" charset="0"/>
                <a:cs typeface="NikoshBAN" pitchFamily="2" charset="0"/>
              </a:rPr>
              <a:t>ব</a:t>
            </a:r>
            <a:r>
              <a:rPr lang="en-US">
                <a:latin typeface="NikoshBAN" pitchFamily="2" charset="0"/>
                <a:cs typeface="NikoshBAN" pitchFamily="2" charset="0"/>
              </a:rPr>
              <a:t>া</a:t>
            </a:r>
            <a:r>
              <a:rPr lang="as-IN">
                <a:latin typeface="NikoshBAN" pitchFamily="2" charset="0"/>
                <a:cs typeface="NikoshBAN" pitchFamily="2" charset="0"/>
              </a:rPr>
              <a:t>ল</a:t>
            </a:r>
            <a:r>
              <a:rPr lang="en-US">
                <a:latin typeface="NikoshBAN" pitchFamily="2" charset="0"/>
                <a:cs typeface="NikoshBAN" pitchFamily="2" charset="0"/>
              </a:rPr>
              <a:t>ি</a:t>
            </a:r>
            <a:r>
              <a:rPr lang="as-IN">
                <a:latin typeface="NikoshBAN" pitchFamily="2" charset="0"/>
                <a:cs typeface="NikoshBAN" pitchFamily="2" charset="0"/>
              </a:rPr>
              <a:t>ক</a:t>
            </a:r>
            <a:r>
              <a:rPr lang="en-US">
                <a:latin typeface="NikoshBAN" pitchFamily="2" charset="0"/>
                <a:cs typeface="NikoshBAN" pitchFamily="2" charset="0"/>
              </a:rPr>
              <a:t>া বিদ্যালয়</a:t>
            </a:r>
          </a:p>
          <a:p>
            <a:pPr marL="0" indent="0">
              <a:spcBef>
                <a:spcPts val="0"/>
              </a:spcBef>
              <a:buFont typeface="Arial" panose="020B0604020202020204" pitchFamily="34" charset="0"/>
              <a:buNone/>
            </a:pPr>
            <a:r>
              <a:rPr lang="en-US">
                <a:latin typeface="NikoshBAN" pitchFamily="2" charset="0"/>
                <a:cs typeface="NikoshBAN" pitchFamily="2" charset="0"/>
              </a:rPr>
              <a:t>খোক</a:t>
            </a:r>
            <a:r>
              <a:rPr lang="as-IN">
                <a:latin typeface="NikoshBAN" pitchFamily="2" charset="0"/>
                <a:cs typeface="NikoshBAN" pitchFamily="2" charset="0"/>
              </a:rPr>
              <a:t>স</a:t>
            </a:r>
            <a:r>
              <a:rPr lang="en-US">
                <a:latin typeface="NikoshBAN" pitchFamily="2" charset="0"/>
                <a:cs typeface="NikoshBAN" pitchFamily="2" charset="0"/>
              </a:rPr>
              <a:t>া</a:t>
            </a:r>
            <a:r>
              <a:rPr lang="bn-BD">
                <a:latin typeface="NikoshBAN" pitchFamily="2" charset="0"/>
                <a:cs typeface="NikoshBAN" pitchFamily="2" charset="0"/>
              </a:rPr>
              <a:t>,</a:t>
            </a:r>
            <a:r>
              <a:rPr lang="bn-IN">
                <a:latin typeface="NikoshBAN" pitchFamily="2" charset="0"/>
                <a:cs typeface="NikoshBAN" pitchFamily="2" charset="0"/>
              </a:rPr>
              <a:t> </a:t>
            </a:r>
            <a:r>
              <a:rPr lang="bn-BD">
                <a:latin typeface="NikoshBAN" pitchFamily="2" charset="0"/>
                <a:cs typeface="NikoshBAN" pitchFamily="2" charset="0"/>
              </a:rPr>
              <a:t>কুষ্টিয়া</a:t>
            </a:r>
            <a:endParaRPr lang="en-US">
              <a:latin typeface="NikoshBAN" pitchFamily="2" charset="0"/>
              <a:cs typeface="NikoshBAN" pitchFamily="2" charset="0"/>
            </a:endParaRPr>
          </a:p>
          <a:p>
            <a:pPr marL="0" indent="0">
              <a:spcBef>
                <a:spcPts val="0"/>
              </a:spcBef>
              <a:buFont typeface="Arial" panose="020B0604020202020204" pitchFamily="34" charset="0"/>
              <a:buNone/>
            </a:pPr>
            <a:r>
              <a:rPr lang="en-US" sz="2000">
                <a:latin typeface="Times New Roman" pitchFamily="18" charset="0"/>
                <a:cs typeface="Times New Roman" pitchFamily="18" charset="0"/>
              </a:rPr>
              <a:t>Email: </a:t>
            </a:r>
            <a:r>
              <a:rPr lang="en-US" sz="2400">
                <a:latin typeface="Times New Roman" pitchFamily="18" charset="0"/>
                <a:cs typeface="Times New Roman" pitchFamily="18" charset="0"/>
              </a:rPr>
              <a:t>bizlyshaha@gmail.com</a:t>
            </a:r>
          </a:p>
          <a:p>
            <a:pPr marL="0" indent="0">
              <a:spcBef>
                <a:spcPts val="0"/>
              </a:spcBef>
              <a:buFont typeface="Arial" panose="020B0604020202020204" pitchFamily="34" charset="0"/>
              <a:buNone/>
            </a:pPr>
            <a:r>
              <a:rPr lang="en-US" sz="2400">
                <a:latin typeface="Times New Roman" pitchFamily="18" charset="0"/>
                <a:cs typeface="Times New Roman" pitchFamily="18" charset="0"/>
              </a:rPr>
              <a:t>Mobile: 01721585194</a:t>
            </a:r>
            <a:endParaRPr lang="bn-BD" sz="2400">
              <a:latin typeface="Times New Roman" pitchFamily="18" charset="0"/>
              <a:cs typeface="Times New Roman" pitchFamily="18" charset="0"/>
            </a:endParaRPr>
          </a:p>
          <a:p>
            <a:pPr marL="0" indent="0">
              <a:spcBef>
                <a:spcPts val="0"/>
              </a:spcBef>
              <a:buFont typeface="Arial" panose="020B0604020202020204" pitchFamily="34" charset="0"/>
              <a:buNone/>
            </a:pPr>
            <a:endParaRPr lang="bn-BD" sz="2400">
              <a:latin typeface="Times New Roman" pitchFamily="18" charset="0"/>
              <a:cs typeface="Times New Roman" pitchFamily="18" charset="0"/>
            </a:endParaRPr>
          </a:p>
          <a:p>
            <a:pPr marL="0" indent="0">
              <a:spcBef>
                <a:spcPts val="0"/>
              </a:spcBef>
              <a:buFont typeface="Arial" panose="020B0604020202020204" pitchFamily="34" charset="0"/>
              <a:buNone/>
            </a:pPr>
            <a:endParaRPr lang="bn-BD" sz="2400">
              <a:latin typeface="Times New Roman" pitchFamily="18" charset="0"/>
              <a:cs typeface="Times New Roman" pitchFamily="18" charset="0"/>
            </a:endParaRPr>
          </a:p>
          <a:p>
            <a:pPr marL="0" indent="0">
              <a:spcBef>
                <a:spcPts val="0"/>
              </a:spcBef>
              <a:buFont typeface="Arial" panose="020B0604020202020204" pitchFamily="34" charset="0"/>
              <a:buNone/>
            </a:pPr>
            <a:endParaRPr lang="bn-BD" sz="2400">
              <a:latin typeface="Times New Roman" pitchFamily="18" charset="0"/>
              <a:cs typeface="NikoshBAN" pitchFamily="2" charset="0"/>
            </a:endParaRPr>
          </a:p>
          <a:p>
            <a:endParaRPr lang="en-US" dirty="0"/>
          </a:p>
        </p:txBody>
      </p:sp>
      <p:sp>
        <p:nvSpPr>
          <p:cNvPr id="101" name="Content Placeholder 5">
            <a:extLst>
              <a:ext uri="{FF2B5EF4-FFF2-40B4-BE49-F238E27FC236}">
                <a16:creationId xmlns:a16="http://schemas.microsoft.com/office/drawing/2014/main" id="{5FEB8859-9806-40F4-B2A4-965C2C9EA474}"/>
              </a:ext>
            </a:extLst>
          </p:cNvPr>
          <p:cNvSpPr txBox="1">
            <a:spLocks/>
          </p:cNvSpPr>
          <p:nvPr/>
        </p:nvSpPr>
        <p:spPr>
          <a:xfrm>
            <a:off x="7093969" y="2954820"/>
            <a:ext cx="3200402" cy="2991525"/>
          </a:xfrm>
          <a:prstGeom prst="rect">
            <a:avLst/>
          </a:prstGeom>
          <a:ln w="38100">
            <a:solidFill>
              <a:schemeClr val="accent1"/>
            </a:solidFill>
            <a:prstDash val="sysDash"/>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defRPr/>
            </a:pPr>
            <a:r>
              <a:rPr lang="en-US" sz="3600" b="1">
                <a:latin typeface="NikoshBAN" pitchFamily="2" charset="0"/>
                <a:cs typeface="NikoshBAN" pitchFamily="2" charset="0"/>
              </a:rPr>
              <a:t>পাঠ</a:t>
            </a:r>
            <a:r>
              <a:rPr lang="en-US" sz="4400" b="1">
                <a:latin typeface="NikoshBAN" pitchFamily="2" charset="0"/>
                <a:cs typeface="NikoshBAN" pitchFamily="2" charset="0"/>
              </a:rPr>
              <a:t> </a:t>
            </a:r>
            <a:r>
              <a:rPr lang="en-US" sz="3600" b="1">
                <a:latin typeface="NikoshBAN" pitchFamily="2" charset="0"/>
                <a:cs typeface="NikoshBAN" pitchFamily="2" charset="0"/>
              </a:rPr>
              <a:t>পরিচিতি</a:t>
            </a:r>
            <a:r>
              <a:rPr lang="en-US" sz="4400" b="1">
                <a:latin typeface="NikoshBAN" pitchFamily="2" charset="0"/>
                <a:cs typeface="NikoshBAN" pitchFamily="2" charset="0"/>
              </a:rPr>
              <a:t> </a:t>
            </a:r>
          </a:p>
          <a:p>
            <a:pPr marL="0" indent="0" algn="ctr">
              <a:spcBef>
                <a:spcPts val="0"/>
              </a:spcBef>
              <a:buFont typeface="Arial" panose="020B0604020202020204" pitchFamily="34" charset="0"/>
              <a:buNone/>
              <a:defRPr/>
            </a:pPr>
            <a:r>
              <a:rPr lang="en-US" sz="3200">
                <a:latin typeface="NikoshBAN" pitchFamily="2" charset="0"/>
                <a:cs typeface="NikoshBAN" pitchFamily="2" charset="0"/>
              </a:rPr>
              <a:t>শ্রেণি:</a:t>
            </a:r>
            <a:r>
              <a:rPr lang="bn-BD" sz="3200">
                <a:latin typeface="NikoshBAN" pitchFamily="2" charset="0"/>
                <a:cs typeface="NikoshBAN" pitchFamily="2" charset="0"/>
              </a:rPr>
              <a:t> নবম-দশম</a:t>
            </a:r>
            <a:endParaRPr lang="en-US" sz="3200">
              <a:latin typeface="NikoshBAN" pitchFamily="2" charset="0"/>
              <a:cs typeface="NikoshBAN" pitchFamily="2" charset="0"/>
            </a:endParaRPr>
          </a:p>
          <a:p>
            <a:pPr marL="0" indent="0" algn="ctr">
              <a:spcBef>
                <a:spcPts val="0"/>
              </a:spcBef>
              <a:buFont typeface="Arial" panose="020B0604020202020204" pitchFamily="34" charset="0"/>
              <a:buNone/>
              <a:defRPr/>
            </a:pPr>
            <a:r>
              <a:rPr lang="en-US" sz="3200">
                <a:latin typeface="NikoshBAN" pitchFamily="2" charset="0"/>
                <a:cs typeface="NikoshBAN" pitchFamily="2" charset="0"/>
              </a:rPr>
              <a:t>বিষয়:</a:t>
            </a:r>
            <a:r>
              <a:rPr lang="bn-BD" sz="3200">
                <a:latin typeface="NikoshBAN" pitchFamily="2" charset="0"/>
                <a:cs typeface="NikoshBAN" pitchFamily="2" charset="0"/>
              </a:rPr>
              <a:t> কৃষি শিক্ষা</a:t>
            </a:r>
          </a:p>
          <a:p>
            <a:pPr marL="0" indent="0" algn="ctr">
              <a:spcBef>
                <a:spcPts val="0"/>
              </a:spcBef>
              <a:buFont typeface="Arial" panose="020B0604020202020204" pitchFamily="34" charset="0"/>
              <a:buNone/>
              <a:defRPr/>
            </a:pPr>
            <a:r>
              <a:rPr lang="bn-BD" sz="3200">
                <a:latin typeface="NikoshBAN" pitchFamily="2" charset="0"/>
                <a:cs typeface="NikoshBAN" pitchFamily="2" charset="0"/>
              </a:rPr>
              <a:t>অধ্যায়</a:t>
            </a:r>
            <a:r>
              <a:rPr lang="en-US" sz="3200">
                <a:latin typeface="NikoshBAN" pitchFamily="2" charset="0"/>
                <a:cs typeface="NikoshBAN" pitchFamily="2" charset="0"/>
              </a:rPr>
              <a:t>: </a:t>
            </a:r>
            <a:r>
              <a:rPr lang="bn-BD" sz="3200">
                <a:latin typeface="NikoshBAN" pitchFamily="2" charset="0"/>
                <a:cs typeface="NikoshBAN" pitchFamily="2" charset="0"/>
              </a:rPr>
              <a:t>চতুর্থ </a:t>
            </a:r>
            <a:endParaRPr lang="en-US" sz="3200">
              <a:latin typeface="NikoshBAN" pitchFamily="2" charset="0"/>
              <a:cs typeface="NikoshBAN" pitchFamily="2" charset="0"/>
            </a:endParaRPr>
          </a:p>
          <a:p>
            <a:pPr marL="0" indent="0" algn="ctr">
              <a:spcBef>
                <a:spcPts val="0"/>
              </a:spcBef>
              <a:buFont typeface="Arial" panose="020B0604020202020204" pitchFamily="34" charset="0"/>
              <a:buNone/>
              <a:defRPr/>
            </a:pPr>
            <a:r>
              <a:rPr lang="bn-BD" b="1">
                <a:latin typeface="NikoshBAN" pitchFamily="2" charset="0"/>
                <a:cs typeface="NikoshBAN" pitchFamily="2" charset="0"/>
              </a:rPr>
              <a:t>বিশেষ পাঠ</a:t>
            </a:r>
            <a:r>
              <a:rPr lang="en-US" b="1">
                <a:latin typeface="NikoshBAN" pitchFamily="2" charset="0"/>
                <a:cs typeface="NikoshBAN" pitchFamily="2" charset="0"/>
              </a:rPr>
              <a:t>: </a:t>
            </a:r>
            <a:r>
              <a:rPr lang="bn-BD" b="1">
                <a:latin typeface="NikoshBAN" pitchFamily="2" charset="0"/>
                <a:cs typeface="NikoshBAN" pitchFamily="2" charset="0"/>
              </a:rPr>
              <a:t>পাটের রোগ ও পোকা মাকড়</a:t>
            </a:r>
            <a:r>
              <a:rPr lang="bn-BD">
                <a:latin typeface="NikoshBAN" pitchFamily="2" charset="0"/>
                <a:cs typeface="NikoshBAN" pitchFamily="2" charset="0"/>
              </a:rPr>
              <a:t>               </a:t>
            </a:r>
            <a:endParaRPr lang="en-US" sz="3200">
              <a:solidFill>
                <a:schemeClr val="bg2"/>
              </a:solidFill>
              <a:latin typeface="NikoshBAN" pitchFamily="2" charset="0"/>
              <a:cs typeface="NikoshBAN" pitchFamily="2" charset="0"/>
            </a:endParaRPr>
          </a:p>
        </p:txBody>
      </p:sp>
      <p:pic>
        <p:nvPicPr>
          <p:cNvPr id="103" name="Picture 102">
            <a:extLst>
              <a:ext uri="{FF2B5EF4-FFF2-40B4-BE49-F238E27FC236}">
                <a16:creationId xmlns:a16="http://schemas.microsoft.com/office/drawing/2014/main" id="{A77AC378-BDF1-4CA7-81F7-925967E07A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6675" y="1125806"/>
            <a:ext cx="1428750" cy="1464527"/>
          </a:xfrm>
          <a:prstGeom prst="rect">
            <a:avLst/>
          </a:prstGeom>
        </p:spPr>
      </p:pic>
      <p:pic>
        <p:nvPicPr>
          <p:cNvPr id="105" name="Picture 104">
            <a:extLst>
              <a:ext uri="{FF2B5EF4-FFF2-40B4-BE49-F238E27FC236}">
                <a16:creationId xmlns:a16="http://schemas.microsoft.com/office/drawing/2014/main" id="{F2E43DBF-3B67-4C9D-ADD6-4C85589D3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4547" y="1191943"/>
            <a:ext cx="1383336" cy="1457846"/>
          </a:xfrm>
          <a:prstGeom prst="rect">
            <a:avLst/>
          </a:prstGeom>
        </p:spPr>
      </p:pic>
      <p:grpSp>
        <p:nvGrpSpPr>
          <p:cNvPr id="106" name="Group 105">
            <a:extLst>
              <a:ext uri="{FF2B5EF4-FFF2-40B4-BE49-F238E27FC236}">
                <a16:creationId xmlns:a16="http://schemas.microsoft.com/office/drawing/2014/main" id="{E70727BE-855B-456B-8135-5BDA752D8F71}"/>
              </a:ext>
            </a:extLst>
          </p:cNvPr>
          <p:cNvGrpSpPr/>
          <p:nvPr/>
        </p:nvGrpSpPr>
        <p:grpSpPr>
          <a:xfrm rot="16200000">
            <a:off x="4390753" y="3204369"/>
            <a:ext cx="3165230" cy="323557"/>
            <a:chOff x="4304714" y="1209821"/>
            <a:chExt cx="3165230" cy="323557"/>
          </a:xfrm>
        </p:grpSpPr>
        <p:sp>
          <p:nvSpPr>
            <p:cNvPr id="107" name="Rectangle 4">
              <a:extLst>
                <a:ext uri="{FF2B5EF4-FFF2-40B4-BE49-F238E27FC236}">
                  <a16:creationId xmlns:a16="http://schemas.microsoft.com/office/drawing/2014/main" id="{9F3819AC-925A-42B1-A975-7E43C63F4907}"/>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Isosceles Triangle 107">
              <a:extLst>
                <a:ext uri="{FF2B5EF4-FFF2-40B4-BE49-F238E27FC236}">
                  <a16:creationId xmlns:a16="http://schemas.microsoft.com/office/drawing/2014/main" id="{D0F0FFB2-1AB3-465E-8141-94FE8EFFC9F8}"/>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Isosceles Triangle 108">
              <a:extLst>
                <a:ext uri="{FF2B5EF4-FFF2-40B4-BE49-F238E27FC236}">
                  <a16:creationId xmlns:a16="http://schemas.microsoft.com/office/drawing/2014/main" id="{F5E75CCC-22BD-4BC4-B6C7-1B985C30D7F1}"/>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0" name="Isosceles Triangle 109">
              <a:extLst>
                <a:ext uri="{FF2B5EF4-FFF2-40B4-BE49-F238E27FC236}">
                  <a16:creationId xmlns:a16="http://schemas.microsoft.com/office/drawing/2014/main" id="{E74C6161-72BF-4023-9121-C129A9D66705}"/>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4">
              <a:extLst>
                <a:ext uri="{FF2B5EF4-FFF2-40B4-BE49-F238E27FC236}">
                  <a16:creationId xmlns:a16="http://schemas.microsoft.com/office/drawing/2014/main" id="{E96B7D52-4177-47BE-B864-94185021315F}"/>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D86C7958-9765-493F-B4ED-19B2B4241127}"/>
              </a:ext>
            </a:extLst>
          </p:cNvPr>
          <p:cNvGrpSpPr/>
          <p:nvPr/>
        </p:nvGrpSpPr>
        <p:grpSpPr>
          <a:xfrm rot="5400000">
            <a:off x="5630741" y="5199341"/>
            <a:ext cx="724487" cy="344345"/>
            <a:chOff x="4620057" y="3105444"/>
            <a:chExt cx="724487" cy="344345"/>
          </a:xfrm>
        </p:grpSpPr>
        <p:grpSp>
          <p:nvGrpSpPr>
            <p:cNvPr id="118" name="Group 117">
              <a:extLst>
                <a:ext uri="{FF2B5EF4-FFF2-40B4-BE49-F238E27FC236}">
                  <a16:creationId xmlns:a16="http://schemas.microsoft.com/office/drawing/2014/main" id="{0989D4AD-A23B-4853-A0B9-6D544934ACEE}"/>
                </a:ext>
              </a:extLst>
            </p:cNvPr>
            <p:cNvGrpSpPr/>
            <p:nvPr/>
          </p:nvGrpSpPr>
          <p:grpSpPr>
            <a:xfrm>
              <a:off x="4620057" y="3126233"/>
              <a:ext cx="724487" cy="323556"/>
              <a:chOff x="1671539" y="2422492"/>
              <a:chExt cx="724487" cy="323556"/>
            </a:xfrm>
          </p:grpSpPr>
          <p:sp>
            <p:nvSpPr>
              <p:cNvPr id="120" name="Isosceles Triangle 119">
                <a:extLst>
                  <a:ext uri="{FF2B5EF4-FFF2-40B4-BE49-F238E27FC236}">
                    <a16:creationId xmlns:a16="http://schemas.microsoft.com/office/drawing/2014/main" id="{B5812A4B-4F8D-404C-BC88-30A5C5BF2630}"/>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Isosceles Triangle 120">
                <a:extLst>
                  <a:ext uri="{FF2B5EF4-FFF2-40B4-BE49-F238E27FC236}">
                    <a16:creationId xmlns:a16="http://schemas.microsoft.com/office/drawing/2014/main" id="{46373262-4017-4268-AB44-30C64599E21F}"/>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Isosceles Triangle 118">
              <a:extLst>
                <a:ext uri="{FF2B5EF4-FFF2-40B4-BE49-F238E27FC236}">
                  <a16:creationId xmlns:a16="http://schemas.microsoft.com/office/drawing/2014/main" id="{B93A996C-3389-45FA-AE76-ED775A4667D0}"/>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33" name="Group 132">
            <a:extLst>
              <a:ext uri="{FF2B5EF4-FFF2-40B4-BE49-F238E27FC236}">
                <a16:creationId xmlns:a16="http://schemas.microsoft.com/office/drawing/2014/main" id="{208ABA6C-D2E3-4018-A5F4-1D58C6E92987}"/>
              </a:ext>
            </a:extLst>
          </p:cNvPr>
          <p:cNvGrpSpPr/>
          <p:nvPr/>
        </p:nvGrpSpPr>
        <p:grpSpPr>
          <a:xfrm>
            <a:off x="5810418" y="993905"/>
            <a:ext cx="354740" cy="4739852"/>
            <a:chOff x="5810418" y="993905"/>
            <a:chExt cx="354740" cy="4739852"/>
          </a:xfrm>
        </p:grpSpPr>
        <p:grpSp>
          <p:nvGrpSpPr>
            <p:cNvPr id="112" name="Group 111">
              <a:extLst>
                <a:ext uri="{FF2B5EF4-FFF2-40B4-BE49-F238E27FC236}">
                  <a16:creationId xmlns:a16="http://schemas.microsoft.com/office/drawing/2014/main" id="{D0295DC5-9CE0-4D10-9FD5-5DBD57976031}"/>
                </a:ext>
              </a:extLst>
            </p:cNvPr>
            <p:cNvGrpSpPr/>
            <p:nvPr/>
          </p:nvGrpSpPr>
          <p:grpSpPr>
            <a:xfrm rot="5400000">
              <a:off x="5620347" y="1183976"/>
              <a:ext cx="724487" cy="344345"/>
              <a:chOff x="4620057" y="3105444"/>
              <a:chExt cx="724487" cy="344345"/>
            </a:xfrm>
          </p:grpSpPr>
          <p:grpSp>
            <p:nvGrpSpPr>
              <p:cNvPr id="113" name="Group 112">
                <a:extLst>
                  <a:ext uri="{FF2B5EF4-FFF2-40B4-BE49-F238E27FC236}">
                    <a16:creationId xmlns:a16="http://schemas.microsoft.com/office/drawing/2014/main" id="{CB3B8987-3572-4742-AC54-1E1536AC7413}"/>
                  </a:ext>
                </a:extLst>
              </p:cNvPr>
              <p:cNvGrpSpPr/>
              <p:nvPr/>
            </p:nvGrpSpPr>
            <p:grpSpPr>
              <a:xfrm>
                <a:off x="4620057" y="3126233"/>
                <a:ext cx="724487" cy="323556"/>
                <a:chOff x="1671539" y="2422492"/>
                <a:chExt cx="724487" cy="323556"/>
              </a:xfrm>
            </p:grpSpPr>
            <p:sp>
              <p:nvSpPr>
                <p:cNvPr id="115" name="Isosceles Triangle 114">
                  <a:extLst>
                    <a:ext uri="{FF2B5EF4-FFF2-40B4-BE49-F238E27FC236}">
                      <a16:creationId xmlns:a16="http://schemas.microsoft.com/office/drawing/2014/main" id="{58098941-C361-4A78-BEF9-FB6B53B44464}"/>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Isosceles Triangle 115">
                  <a:extLst>
                    <a:ext uri="{FF2B5EF4-FFF2-40B4-BE49-F238E27FC236}">
                      <a16:creationId xmlns:a16="http://schemas.microsoft.com/office/drawing/2014/main" id="{C52A4438-4E4A-44BE-B4BC-D6B40074C4D5}"/>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Isosceles Triangle 113">
                <a:extLst>
                  <a:ext uri="{FF2B5EF4-FFF2-40B4-BE49-F238E27FC236}">
                    <a16:creationId xmlns:a16="http://schemas.microsoft.com/office/drawing/2014/main" id="{BE74C5B0-7EF8-43F9-88B3-6C15FB20FB58}"/>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22" name="Group 121">
              <a:extLst>
                <a:ext uri="{FF2B5EF4-FFF2-40B4-BE49-F238E27FC236}">
                  <a16:creationId xmlns:a16="http://schemas.microsoft.com/office/drawing/2014/main" id="{B7000694-1BF8-4A53-AC9A-6544CED08198}"/>
                </a:ext>
              </a:extLst>
            </p:cNvPr>
            <p:cNvGrpSpPr/>
            <p:nvPr/>
          </p:nvGrpSpPr>
          <p:grpSpPr>
            <a:xfrm rot="16200000">
              <a:off x="4390754" y="3204369"/>
              <a:ext cx="3165230" cy="323557"/>
              <a:chOff x="4304714" y="1209821"/>
              <a:chExt cx="3165230" cy="323557"/>
            </a:xfrm>
          </p:grpSpPr>
          <p:sp>
            <p:nvSpPr>
              <p:cNvPr id="123" name="Rectangle 4">
                <a:extLst>
                  <a:ext uri="{FF2B5EF4-FFF2-40B4-BE49-F238E27FC236}">
                    <a16:creationId xmlns:a16="http://schemas.microsoft.com/office/drawing/2014/main" id="{0049ECBA-F2BF-4759-AA47-82BD4DB3D24B}"/>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Isosceles Triangle 123">
                <a:extLst>
                  <a:ext uri="{FF2B5EF4-FFF2-40B4-BE49-F238E27FC236}">
                    <a16:creationId xmlns:a16="http://schemas.microsoft.com/office/drawing/2014/main" id="{029A5E70-CEB8-47B1-A6DD-279740E639D0}"/>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Isosceles Triangle 124">
                <a:extLst>
                  <a:ext uri="{FF2B5EF4-FFF2-40B4-BE49-F238E27FC236}">
                    <a16:creationId xmlns:a16="http://schemas.microsoft.com/office/drawing/2014/main" id="{F238047A-E6E4-4F75-9811-FBCC06825559}"/>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6" name="Isosceles Triangle 125">
                <a:extLst>
                  <a:ext uri="{FF2B5EF4-FFF2-40B4-BE49-F238E27FC236}">
                    <a16:creationId xmlns:a16="http://schemas.microsoft.com/office/drawing/2014/main" id="{178796E8-FC92-4F8E-B8AB-607774EBA3AC}"/>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4">
                <a:extLst>
                  <a:ext uri="{FF2B5EF4-FFF2-40B4-BE49-F238E27FC236}">
                    <a16:creationId xmlns:a16="http://schemas.microsoft.com/office/drawing/2014/main" id="{70F8CB69-C2BB-41A6-8BB4-4A236AF0F22F}"/>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a:extLst>
                <a:ext uri="{FF2B5EF4-FFF2-40B4-BE49-F238E27FC236}">
                  <a16:creationId xmlns:a16="http://schemas.microsoft.com/office/drawing/2014/main" id="{0A9F6F35-05B0-4C24-BFE9-7F8CC461A813}"/>
                </a:ext>
              </a:extLst>
            </p:cNvPr>
            <p:cNvGrpSpPr/>
            <p:nvPr/>
          </p:nvGrpSpPr>
          <p:grpSpPr>
            <a:xfrm rot="5400000">
              <a:off x="5630742" y="5199341"/>
              <a:ext cx="724487" cy="344345"/>
              <a:chOff x="4620057" y="3105444"/>
              <a:chExt cx="724487" cy="344345"/>
            </a:xfrm>
          </p:grpSpPr>
          <p:grpSp>
            <p:nvGrpSpPr>
              <p:cNvPr id="129" name="Group 128">
                <a:extLst>
                  <a:ext uri="{FF2B5EF4-FFF2-40B4-BE49-F238E27FC236}">
                    <a16:creationId xmlns:a16="http://schemas.microsoft.com/office/drawing/2014/main" id="{4FF6100A-3D3F-4505-8425-B6EC201BDFD5}"/>
                  </a:ext>
                </a:extLst>
              </p:cNvPr>
              <p:cNvGrpSpPr/>
              <p:nvPr/>
            </p:nvGrpSpPr>
            <p:grpSpPr>
              <a:xfrm>
                <a:off x="4620057" y="3126233"/>
                <a:ext cx="724487" cy="323556"/>
                <a:chOff x="1671539" y="2422492"/>
                <a:chExt cx="724487" cy="323556"/>
              </a:xfrm>
            </p:grpSpPr>
            <p:sp>
              <p:nvSpPr>
                <p:cNvPr id="131" name="Isosceles Triangle 130">
                  <a:extLst>
                    <a:ext uri="{FF2B5EF4-FFF2-40B4-BE49-F238E27FC236}">
                      <a16:creationId xmlns:a16="http://schemas.microsoft.com/office/drawing/2014/main" id="{61F4405D-8B32-4A23-8808-2B8740D9A539}"/>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Isosceles Triangle 131">
                  <a:extLst>
                    <a:ext uri="{FF2B5EF4-FFF2-40B4-BE49-F238E27FC236}">
                      <a16:creationId xmlns:a16="http://schemas.microsoft.com/office/drawing/2014/main" id="{F0A679C7-B909-48CF-B0BB-AF5634107ACA}"/>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0" name="Isosceles Triangle 129">
                <a:extLst>
                  <a:ext uri="{FF2B5EF4-FFF2-40B4-BE49-F238E27FC236}">
                    <a16:creationId xmlns:a16="http://schemas.microsoft.com/office/drawing/2014/main" id="{7AAE8806-0E6B-4724-BF71-D05D9AB83586}"/>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7154396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B0E6111-E2EF-4A4F-902B-DB47424729DB}"/>
              </a:ext>
            </a:extLst>
          </p:cNvPr>
          <p:cNvGrpSpPr/>
          <p:nvPr/>
        </p:nvGrpSpPr>
        <p:grpSpPr>
          <a:xfrm>
            <a:off x="95075" y="107934"/>
            <a:ext cx="11976178" cy="6681213"/>
            <a:chOff x="95075" y="107934"/>
            <a:chExt cx="11976178" cy="6681213"/>
          </a:xfrm>
        </p:grpSpPr>
        <p:grpSp>
          <p:nvGrpSpPr>
            <p:cNvPr id="3" name="Group 2">
              <a:extLst>
                <a:ext uri="{FF2B5EF4-FFF2-40B4-BE49-F238E27FC236}">
                  <a16:creationId xmlns:a16="http://schemas.microsoft.com/office/drawing/2014/main" id="{23AC681D-BE30-4D7F-AC7D-649869AAE08A}"/>
                </a:ext>
              </a:extLst>
            </p:cNvPr>
            <p:cNvGrpSpPr/>
            <p:nvPr/>
          </p:nvGrpSpPr>
          <p:grpSpPr>
            <a:xfrm>
              <a:off x="11716689" y="149508"/>
              <a:ext cx="354564" cy="6639008"/>
              <a:chOff x="11801136" y="222738"/>
              <a:chExt cx="323557" cy="6475832"/>
            </a:xfrm>
          </p:grpSpPr>
          <p:grpSp>
            <p:nvGrpSpPr>
              <p:cNvPr id="75" name="Group 74">
                <a:extLst>
                  <a:ext uri="{FF2B5EF4-FFF2-40B4-BE49-F238E27FC236}">
                    <a16:creationId xmlns:a16="http://schemas.microsoft.com/office/drawing/2014/main" id="{A2598A87-CEE1-4F1E-8F3E-671678805AB0}"/>
                  </a:ext>
                </a:extLst>
              </p:cNvPr>
              <p:cNvGrpSpPr/>
              <p:nvPr/>
            </p:nvGrpSpPr>
            <p:grpSpPr>
              <a:xfrm rot="5400000">
                <a:off x="10380300" y="4954176"/>
                <a:ext cx="3165230" cy="323557"/>
                <a:chOff x="4304714" y="1209821"/>
                <a:chExt cx="3165230" cy="323557"/>
              </a:xfrm>
            </p:grpSpPr>
            <p:sp>
              <p:nvSpPr>
                <p:cNvPr id="82" name="Rectangle 4">
                  <a:extLst>
                    <a:ext uri="{FF2B5EF4-FFF2-40B4-BE49-F238E27FC236}">
                      <a16:creationId xmlns:a16="http://schemas.microsoft.com/office/drawing/2014/main" id="{D48D710E-4D06-4339-B5B0-4C91F866858A}"/>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Isosceles Triangle 82">
                  <a:extLst>
                    <a:ext uri="{FF2B5EF4-FFF2-40B4-BE49-F238E27FC236}">
                      <a16:creationId xmlns:a16="http://schemas.microsoft.com/office/drawing/2014/main" id="{06A97656-A289-4CA0-B026-A6DA97BB2722}"/>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Isosceles Triangle 83">
                  <a:extLst>
                    <a:ext uri="{FF2B5EF4-FFF2-40B4-BE49-F238E27FC236}">
                      <a16:creationId xmlns:a16="http://schemas.microsoft.com/office/drawing/2014/main" id="{6F41D56D-D532-43A5-81E1-1C4FC826C5DD}"/>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5" name="Isosceles Triangle 84">
                  <a:extLst>
                    <a:ext uri="{FF2B5EF4-FFF2-40B4-BE49-F238E27FC236}">
                      <a16:creationId xmlns:a16="http://schemas.microsoft.com/office/drawing/2014/main" id="{05387A72-B459-406D-8B9E-D418AE1AD49D}"/>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4">
                  <a:extLst>
                    <a:ext uri="{FF2B5EF4-FFF2-40B4-BE49-F238E27FC236}">
                      <a16:creationId xmlns:a16="http://schemas.microsoft.com/office/drawing/2014/main" id="{2874393D-3B85-4F0A-A61B-90DB45D578E6}"/>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3E98551D-8EA9-423B-9376-998CB58DBE2A}"/>
                  </a:ext>
                </a:extLst>
              </p:cNvPr>
              <p:cNvGrpSpPr/>
              <p:nvPr/>
            </p:nvGrpSpPr>
            <p:grpSpPr>
              <a:xfrm rot="5400000">
                <a:off x="10380300" y="1643574"/>
                <a:ext cx="3165230" cy="323557"/>
                <a:chOff x="4304714" y="1209821"/>
                <a:chExt cx="3165230" cy="323557"/>
              </a:xfrm>
            </p:grpSpPr>
            <p:sp>
              <p:nvSpPr>
                <p:cNvPr id="77" name="Rectangle 4">
                  <a:extLst>
                    <a:ext uri="{FF2B5EF4-FFF2-40B4-BE49-F238E27FC236}">
                      <a16:creationId xmlns:a16="http://schemas.microsoft.com/office/drawing/2014/main" id="{35CF78B0-39A9-4604-A9B1-02027B4E9BBA}"/>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02997C6E-9745-4783-9C05-4746A976C096}"/>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DB928D6B-1E79-4D70-91FA-21E88FD8A27D}"/>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6F24BFB5-6081-43BF-ADB0-D3E79A8775AF}"/>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4">
                  <a:extLst>
                    <a:ext uri="{FF2B5EF4-FFF2-40B4-BE49-F238E27FC236}">
                      <a16:creationId xmlns:a16="http://schemas.microsoft.com/office/drawing/2014/main" id="{E3D8994C-5951-4146-9C8F-EF0667340206}"/>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 name="Group 3">
              <a:extLst>
                <a:ext uri="{FF2B5EF4-FFF2-40B4-BE49-F238E27FC236}">
                  <a16:creationId xmlns:a16="http://schemas.microsoft.com/office/drawing/2014/main" id="{D456A7A7-6FEC-4F68-BE96-C4A1A4070237}"/>
                </a:ext>
              </a:extLst>
            </p:cNvPr>
            <p:cNvGrpSpPr/>
            <p:nvPr/>
          </p:nvGrpSpPr>
          <p:grpSpPr>
            <a:xfrm>
              <a:off x="480888" y="107934"/>
              <a:ext cx="11248387" cy="365762"/>
              <a:chOff x="543202" y="35163"/>
              <a:chExt cx="11248387" cy="365762"/>
            </a:xfrm>
          </p:grpSpPr>
          <p:grpSp>
            <p:nvGrpSpPr>
              <p:cNvPr id="47" name="Group 46">
                <a:extLst>
                  <a:ext uri="{FF2B5EF4-FFF2-40B4-BE49-F238E27FC236}">
                    <a16:creationId xmlns:a16="http://schemas.microsoft.com/office/drawing/2014/main" id="{C4957E70-FEB1-463F-8496-43587266120B}"/>
                  </a:ext>
                </a:extLst>
              </p:cNvPr>
              <p:cNvGrpSpPr/>
              <p:nvPr/>
            </p:nvGrpSpPr>
            <p:grpSpPr>
              <a:xfrm>
                <a:off x="543202" y="76738"/>
                <a:ext cx="3165230" cy="323557"/>
                <a:chOff x="4304714" y="1209821"/>
                <a:chExt cx="3165230" cy="323557"/>
              </a:xfrm>
            </p:grpSpPr>
            <p:sp>
              <p:nvSpPr>
                <p:cNvPr id="70" name="Rectangle 4">
                  <a:extLst>
                    <a:ext uri="{FF2B5EF4-FFF2-40B4-BE49-F238E27FC236}">
                      <a16:creationId xmlns:a16="http://schemas.microsoft.com/office/drawing/2014/main" id="{2BABD11A-3ED8-461E-9B05-CEBECD0C9DB6}"/>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a:extLst>
                    <a:ext uri="{FF2B5EF4-FFF2-40B4-BE49-F238E27FC236}">
                      <a16:creationId xmlns:a16="http://schemas.microsoft.com/office/drawing/2014/main" id="{940424EF-463C-4302-A54E-440F03E603CE}"/>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a:extLst>
                    <a:ext uri="{FF2B5EF4-FFF2-40B4-BE49-F238E27FC236}">
                      <a16:creationId xmlns:a16="http://schemas.microsoft.com/office/drawing/2014/main" id="{94892632-5F00-4064-BA1B-73A815F22C21}"/>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3" name="Isosceles Triangle 72">
                  <a:extLst>
                    <a:ext uri="{FF2B5EF4-FFF2-40B4-BE49-F238E27FC236}">
                      <a16:creationId xmlns:a16="http://schemas.microsoft.com/office/drawing/2014/main" id="{6329FEA5-D452-4BED-B0DE-9229B822F5EB}"/>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4">
                  <a:extLst>
                    <a:ext uri="{FF2B5EF4-FFF2-40B4-BE49-F238E27FC236}">
                      <a16:creationId xmlns:a16="http://schemas.microsoft.com/office/drawing/2014/main" id="{38005CA7-C737-4A0C-8E58-EE63305BCCC8}"/>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641C5AB1-1A42-4B21-85AE-11EC3274E166}"/>
                  </a:ext>
                </a:extLst>
              </p:cNvPr>
              <p:cNvGrpSpPr/>
              <p:nvPr/>
            </p:nvGrpSpPr>
            <p:grpSpPr>
              <a:xfrm>
                <a:off x="4523605" y="55951"/>
                <a:ext cx="3165230" cy="323557"/>
                <a:chOff x="4304714" y="1209821"/>
                <a:chExt cx="3165230" cy="323557"/>
              </a:xfrm>
            </p:grpSpPr>
            <p:sp>
              <p:nvSpPr>
                <p:cNvPr id="65" name="Rectangle 4">
                  <a:extLst>
                    <a:ext uri="{FF2B5EF4-FFF2-40B4-BE49-F238E27FC236}">
                      <a16:creationId xmlns:a16="http://schemas.microsoft.com/office/drawing/2014/main" id="{EFE25580-46CA-44A9-AE0B-739B68FBCD6E}"/>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a:extLst>
                    <a:ext uri="{FF2B5EF4-FFF2-40B4-BE49-F238E27FC236}">
                      <a16:creationId xmlns:a16="http://schemas.microsoft.com/office/drawing/2014/main" id="{6FB4EB82-BC6A-45F5-BB04-42CAE685E977}"/>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a:extLst>
                    <a:ext uri="{FF2B5EF4-FFF2-40B4-BE49-F238E27FC236}">
                      <a16:creationId xmlns:a16="http://schemas.microsoft.com/office/drawing/2014/main" id="{26BEAD8C-512E-4333-B271-40E20E1041C2}"/>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8" name="Isosceles Triangle 67">
                  <a:extLst>
                    <a:ext uri="{FF2B5EF4-FFF2-40B4-BE49-F238E27FC236}">
                      <a16:creationId xmlns:a16="http://schemas.microsoft.com/office/drawing/2014/main" id="{93A8B7F9-D9CA-44DD-BBEA-5392BE7D7932}"/>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4">
                  <a:extLst>
                    <a:ext uri="{FF2B5EF4-FFF2-40B4-BE49-F238E27FC236}">
                      <a16:creationId xmlns:a16="http://schemas.microsoft.com/office/drawing/2014/main" id="{F0870A60-92C8-4011-96EA-F40B6CF07F1E}"/>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3A232B77-9F40-420F-ABD2-A2C1ABE149AC}"/>
                  </a:ext>
                </a:extLst>
              </p:cNvPr>
              <p:cNvGrpSpPr/>
              <p:nvPr/>
            </p:nvGrpSpPr>
            <p:grpSpPr>
              <a:xfrm>
                <a:off x="8626359" y="77368"/>
                <a:ext cx="3165230" cy="323557"/>
                <a:chOff x="4304714" y="1209821"/>
                <a:chExt cx="3165230" cy="323557"/>
              </a:xfrm>
            </p:grpSpPr>
            <p:sp>
              <p:nvSpPr>
                <p:cNvPr id="60" name="Rectangle 4">
                  <a:extLst>
                    <a:ext uri="{FF2B5EF4-FFF2-40B4-BE49-F238E27FC236}">
                      <a16:creationId xmlns:a16="http://schemas.microsoft.com/office/drawing/2014/main" id="{4147F5B0-6784-4EA6-A555-C9ABF56570CB}"/>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60">
                  <a:extLst>
                    <a:ext uri="{FF2B5EF4-FFF2-40B4-BE49-F238E27FC236}">
                      <a16:creationId xmlns:a16="http://schemas.microsoft.com/office/drawing/2014/main" id="{C59EBFCD-7F32-4AA8-840C-AC93684EEFD1}"/>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a:extLst>
                    <a:ext uri="{FF2B5EF4-FFF2-40B4-BE49-F238E27FC236}">
                      <a16:creationId xmlns:a16="http://schemas.microsoft.com/office/drawing/2014/main" id="{9287E2B6-02BA-4C78-A0D8-6D6F2A670853}"/>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3" name="Isosceles Triangle 62">
                  <a:extLst>
                    <a:ext uri="{FF2B5EF4-FFF2-40B4-BE49-F238E27FC236}">
                      <a16:creationId xmlns:a16="http://schemas.microsoft.com/office/drawing/2014/main" id="{488CC9D9-35AC-4F6D-B7DD-8FE22EAA51C5}"/>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4">
                  <a:extLst>
                    <a:ext uri="{FF2B5EF4-FFF2-40B4-BE49-F238E27FC236}">
                      <a16:creationId xmlns:a16="http://schemas.microsoft.com/office/drawing/2014/main" id="{CD1E4F8B-1C35-43F6-B6D9-42427A7FE991}"/>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189F89C1-04D9-40EC-AEC5-E7F5D91CA6C3}"/>
                  </a:ext>
                </a:extLst>
              </p:cNvPr>
              <p:cNvGrpSpPr/>
              <p:nvPr/>
            </p:nvGrpSpPr>
            <p:grpSpPr>
              <a:xfrm>
                <a:off x="3765125" y="55950"/>
                <a:ext cx="724487" cy="344345"/>
                <a:chOff x="4620057" y="3105444"/>
                <a:chExt cx="724487" cy="344345"/>
              </a:xfrm>
            </p:grpSpPr>
            <p:grpSp>
              <p:nvGrpSpPr>
                <p:cNvPr id="56" name="Group 55">
                  <a:extLst>
                    <a:ext uri="{FF2B5EF4-FFF2-40B4-BE49-F238E27FC236}">
                      <a16:creationId xmlns:a16="http://schemas.microsoft.com/office/drawing/2014/main" id="{B896548E-5445-43C0-9BF9-320493C49D98}"/>
                    </a:ext>
                  </a:extLst>
                </p:cNvPr>
                <p:cNvGrpSpPr/>
                <p:nvPr/>
              </p:nvGrpSpPr>
              <p:grpSpPr>
                <a:xfrm>
                  <a:off x="4620057" y="3126233"/>
                  <a:ext cx="724487" cy="323556"/>
                  <a:chOff x="1671539" y="2422492"/>
                  <a:chExt cx="724487" cy="323556"/>
                </a:xfrm>
              </p:grpSpPr>
              <p:sp>
                <p:nvSpPr>
                  <p:cNvPr id="58" name="Isosceles Triangle 57">
                    <a:extLst>
                      <a:ext uri="{FF2B5EF4-FFF2-40B4-BE49-F238E27FC236}">
                        <a16:creationId xmlns:a16="http://schemas.microsoft.com/office/drawing/2014/main" id="{BB57AAC9-74C8-4E7C-B45E-58DF82B11732}"/>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a:extLst>
                      <a:ext uri="{FF2B5EF4-FFF2-40B4-BE49-F238E27FC236}">
                        <a16:creationId xmlns:a16="http://schemas.microsoft.com/office/drawing/2014/main" id="{078467A5-83CD-4465-9610-2B3C5BEA78C8}"/>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Isosceles Triangle 56">
                  <a:extLst>
                    <a:ext uri="{FF2B5EF4-FFF2-40B4-BE49-F238E27FC236}">
                      <a16:creationId xmlns:a16="http://schemas.microsoft.com/office/drawing/2014/main" id="{C8504E84-D741-4FFE-9F94-B71898D7998F}"/>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86DB3B36-639A-4E83-ABA6-8911D5D970A4}"/>
                  </a:ext>
                </a:extLst>
              </p:cNvPr>
              <p:cNvGrpSpPr/>
              <p:nvPr/>
            </p:nvGrpSpPr>
            <p:grpSpPr>
              <a:xfrm>
                <a:off x="7822478" y="35163"/>
                <a:ext cx="724487" cy="344345"/>
                <a:chOff x="4620057" y="3105444"/>
                <a:chExt cx="724487" cy="344345"/>
              </a:xfrm>
            </p:grpSpPr>
            <p:grpSp>
              <p:nvGrpSpPr>
                <p:cNvPr id="52" name="Group 51">
                  <a:extLst>
                    <a:ext uri="{FF2B5EF4-FFF2-40B4-BE49-F238E27FC236}">
                      <a16:creationId xmlns:a16="http://schemas.microsoft.com/office/drawing/2014/main" id="{5813A535-4DD9-40FA-89F5-28D32B3E44FD}"/>
                    </a:ext>
                  </a:extLst>
                </p:cNvPr>
                <p:cNvGrpSpPr/>
                <p:nvPr/>
              </p:nvGrpSpPr>
              <p:grpSpPr>
                <a:xfrm>
                  <a:off x="4620057" y="3126233"/>
                  <a:ext cx="724487" cy="323556"/>
                  <a:chOff x="1671539" y="2422492"/>
                  <a:chExt cx="724487" cy="323556"/>
                </a:xfrm>
              </p:grpSpPr>
              <p:sp>
                <p:nvSpPr>
                  <p:cNvPr id="54" name="Isosceles Triangle 53">
                    <a:extLst>
                      <a:ext uri="{FF2B5EF4-FFF2-40B4-BE49-F238E27FC236}">
                        <a16:creationId xmlns:a16="http://schemas.microsoft.com/office/drawing/2014/main" id="{ECD17C45-0868-4290-A26D-2BA98D3725C0}"/>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a:extLst>
                      <a:ext uri="{FF2B5EF4-FFF2-40B4-BE49-F238E27FC236}">
                        <a16:creationId xmlns:a16="http://schemas.microsoft.com/office/drawing/2014/main" id="{34C2BD42-0436-493F-8625-1D27C7B498B7}"/>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Isosceles Triangle 52">
                  <a:extLst>
                    <a:ext uri="{FF2B5EF4-FFF2-40B4-BE49-F238E27FC236}">
                      <a16:creationId xmlns:a16="http://schemas.microsoft.com/office/drawing/2014/main" id="{01E73F03-3C22-4FAB-AD44-F1F0D7E6750A}"/>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ABD6A74C-824D-4A88-ACD0-7AE7993EC621}"/>
                </a:ext>
              </a:extLst>
            </p:cNvPr>
            <p:cNvGrpSpPr/>
            <p:nvPr/>
          </p:nvGrpSpPr>
          <p:grpSpPr>
            <a:xfrm>
              <a:off x="460784" y="6423385"/>
              <a:ext cx="11248387" cy="365762"/>
              <a:chOff x="543202" y="35163"/>
              <a:chExt cx="11248387" cy="365762"/>
            </a:xfrm>
          </p:grpSpPr>
          <p:grpSp>
            <p:nvGrpSpPr>
              <p:cNvPr id="19" name="Group 18">
                <a:extLst>
                  <a:ext uri="{FF2B5EF4-FFF2-40B4-BE49-F238E27FC236}">
                    <a16:creationId xmlns:a16="http://schemas.microsoft.com/office/drawing/2014/main" id="{83F3711D-AC44-49DE-BBA9-347681CF5A38}"/>
                  </a:ext>
                </a:extLst>
              </p:cNvPr>
              <p:cNvGrpSpPr/>
              <p:nvPr/>
            </p:nvGrpSpPr>
            <p:grpSpPr>
              <a:xfrm>
                <a:off x="543202" y="76738"/>
                <a:ext cx="3165230" cy="323557"/>
                <a:chOff x="4304714" y="1209821"/>
                <a:chExt cx="3165230" cy="323557"/>
              </a:xfrm>
            </p:grpSpPr>
            <p:sp>
              <p:nvSpPr>
                <p:cNvPr id="42" name="Rectangle 4">
                  <a:extLst>
                    <a:ext uri="{FF2B5EF4-FFF2-40B4-BE49-F238E27FC236}">
                      <a16:creationId xmlns:a16="http://schemas.microsoft.com/office/drawing/2014/main" id="{3BD3FE8B-B3EE-4951-B6FA-202AD193E5A5}"/>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a:extLst>
                    <a:ext uri="{FF2B5EF4-FFF2-40B4-BE49-F238E27FC236}">
                      <a16:creationId xmlns:a16="http://schemas.microsoft.com/office/drawing/2014/main" id="{8740FF49-1A40-4BB5-90CB-5FB20A48F599}"/>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B7209A63-0380-4193-A0A2-543AAB0E1386}"/>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id="{7E21E3F2-11ED-4AFB-872E-CC5A50E09251}"/>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
                  <a:extLst>
                    <a:ext uri="{FF2B5EF4-FFF2-40B4-BE49-F238E27FC236}">
                      <a16:creationId xmlns:a16="http://schemas.microsoft.com/office/drawing/2014/main" id="{03C96FE1-E268-4C4D-9947-EB8A93698901}"/>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F9BCD474-4516-49E0-B9F4-867F25104D0B}"/>
                  </a:ext>
                </a:extLst>
              </p:cNvPr>
              <p:cNvGrpSpPr/>
              <p:nvPr/>
            </p:nvGrpSpPr>
            <p:grpSpPr>
              <a:xfrm>
                <a:off x="4523605" y="55951"/>
                <a:ext cx="3165230" cy="323557"/>
                <a:chOff x="4304714" y="1209821"/>
                <a:chExt cx="3165230" cy="323557"/>
              </a:xfrm>
            </p:grpSpPr>
            <p:sp>
              <p:nvSpPr>
                <p:cNvPr id="37" name="Rectangle 4">
                  <a:extLst>
                    <a:ext uri="{FF2B5EF4-FFF2-40B4-BE49-F238E27FC236}">
                      <a16:creationId xmlns:a16="http://schemas.microsoft.com/office/drawing/2014/main" id="{5D7B3F54-8C47-44C5-B0C5-FE8226C3A87C}"/>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A1C85436-7AF5-4D3F-A334-374E0AE3E2CD}"/>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E9293D65-1928-4EB6-B13F-F82441C038B8}"/>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8DACAFC0-EA7E-474E-A0A1-FFAEB6D3033B}"/>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
                  <a:extLst>
                    <a:ext uri="{FF2B5EF4-FFF2-40B4-BE49-F238E27FC236}">
                      <a16:creationId xmlns:a16="http://schemas.microsoft.com/office/drawing/2014/main" id="{FA79F587-FC1E-4F06-8E0A-C41988EEC506}"/>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F73B3319-5491-453C-B926-9515E9701B59}"/>
                  </a:ext>
                </a:extLst>
              </p:cNvPr>
              <p:cNvGrpSpPr/>
              <p:nvPr/>
            </p:nvGrpSpPr>
            <p:grpSpPr>
              <a:xfrm>
                <a:off x="8626359" y="77368"/>
                <a:ext cx="3165230" cy="323557"/>
                <a:chOff x="4304714" y="1209821"/>
                <a:chExt cx="3165230" cy="323557"/>
              </a:xfrm>
            </p:grpSpPr>
            <p:sp>
              <p:nvSpPr>
                <p:cNvPr id="32" name="Rectangle 4">
                  <a:extLst>
                    <a:ext uri="{FF2B5EF4-FFF2-40B4-BE49-F238E27FC236}">
                      <a16:creationId xmlns:a16="http://schemas.microsoft.com/office/drawing/2014/main" id="{B63DCB42-D2B9-40F8-9F72-13279A9DF059}"/>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F308D2BE-7B55-462F-99F0-321E406800E5}"/>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B5D84D08-8B5C-4C47-BA00-82F138C6B63E}"/>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F3BA6FEA-02EB-466E-9589-CD751072988A}"/>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4">
                  <a:extLst>
                    <a:ext uri="{FF2B5EF4-FFF2-40B4-BE49-F238E27FC236}">
                      <a16:creationId xmlns:a16="http://schemas.microsoft.com/office/drawing/2014/main" id="{3E54186B-DF1F-4E1B-9E25-89D0AADAE89B}"/>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56677174-EA17-4AA4-A5D9-5F94828F0B12}"/>
                  </a:ext>
                </a:extLst>
              </p:cNvPr>
              <p:cNvGrpSpPr/>
              <p:nvPr/>
            </p:nvGrpSpPr>
            <p:grpSpPr>
              <a:xfrm>
                <a:off x="3765125" y="55950"/>
                <a:ext cx="724487" cy="344345"/>
                <a:chOff x="4620057" y="3105444"/>
                <a:chExt cx="724487" cy="344345"/>
              </a:xfrm>
            </p:grpSpPr>
            <p:grpSp>
              <p:nvGrpSpPr>
                <p:cNvPr id="28" name="Group 27">
                  <a:extLst>
                    <a:ext uri="{FF2B5EF4-FFF2-40B4-BE49-F238E27FC236}">
                      <a16:creationId xmlns:a16="http://schemas.microsoft.com/office/drawing/2014/main" id="{B831EE65-64D2-49D4-B438-189621D5151D}"/>
                    </a:ext>
                  </a:extLst>
                </p:cNvPr>
                <p:cNvGrpSpPr/>
                <p:nvPr/>
              </p:nvGrpSpPr>
              <p:grpSpPr>
                <a:xfrm>
                  <a:off x="4620057" y="3126233"/>
                  <a:ext cx="724487" cy="323556"/>
                  <a:chOff x="1671539" y="2422492"/>
                  <a:chExt cx="724487" cy="323556"/>
                </a:xfrm>
              </p:grpSpPr>
              <p:sp>
                <p:nvSpPr>
                  <p:cNvPr id="30" name="Isosceles Triangle 29">
                    <a:extLst>
                      <a:ext uri="{FF2B5EF4-FFF2-40B4-BE49-F238E27FC236}">
                        <a16:creationId xmlns:a16="http://schemas.microsoft.com/office/drawing/2014/main" id="{BBB1ADD3-9CCF-4E52-BDFF-A1B6C33781AD}"/>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4E4E1C7C-835C-4FD2-AE54-3F1D2B3F4F04}"/>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Isosceles Triangle 28">
                  <a:extLst>
                    <a:ext uri="{FF2B5EF4-FFF2-40B4-BE49-F238E27FC236}">
                      <a16:creationId xmlns:a16="http://schemas.microsoft.com/office/drawing/2014/main" id="{46103A67-3DDA-46D6-80C9-D88AE2B95D99}"/>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A670507-4574-40B9-9033-BE1A91F414F3}"/>
                  </a:ext>
                </a:extLst>
              </p:cNvPr>
              <p:cNvGrpSpPr/>
              <p:nvPr/>
            </p:nvGrpSpPr>
            <p:grpSpPr>
              <a:xfrm>
                <a:off x="7822478" y="35163"/>
                <a:ext cx="724487" cy="344345"/>
                <a:chOff x="4620057" y="3105444"/>
                <a:chExt cx="724487" cy="344345"/>
              </a:xfrm>
            </p:grpSpPr>
            <p:grpSp>
              <p:nvGrpSpPr>
                <p:cNvPr id="24" name="Group 23">
                  <a:extLst>
                    <a:ext uri="{FF2B5EF4-FFF2-40B4-BE49-F238E27FC236}">
                      <a16:creationId xmlns:a16="http://schemas.microsoft.com/office/drawing/2014/main" id="{2C3ACCB9-2594-4983-9377-5A8F3E8206DA}"/>
                    </a:ext>
                  </a:extLst>
                </p:cNvPr>
                <p:cNvGrpSpPr/>
                <p:nvPr/>
              </p:nvGrpSpPr>
              <p:grpSpPr>
                <a:xfrm>
                  <a:off x="4620057" y="3126233"/>
                  <a:ext cx="724487" cy="323556"/>
                  <a:chOff x="1671539" y="2422492"/>
                  <a:chExt cx="724487" cy="323556"/>
                </a:xfrm>
              </p:grpSpPr>
              <p:sp>
                <p:nvSpPr>
                  <p:cNvPr id="26" name="Isosceles Triangle 25">
                    <a:extLst>
                      <a:ext uri="{FF2B5EF4-FFF2-40B4-BE49-F238E27FC236}">
                        <a16:creationId xmlns:a16="http://schemas.microsoft.com/office/drawing/2014/main" id="{FF580A5F-1EE9-47A4-AEA8-85E4D194CFCF}"/>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191970CB-5E34-4C22-8FE5-5EFEAF1D309F}"/>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Isosceles Triangle 24">
                  <a:extLst>
                    <a:ext uri="{FF2B5EF4-FFF2-40B4-BE49-F238E27FC236}">
                      <a16:creationId xmlns:a16="http://schemas.microsoft.com/office/drawing/2014/main" id="{3AF06313-D9EC-44F7-8610-F9C1674A2EED}"/>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E791F200-AB19-4298-9827-AD07EE657224}"/>
                </a:ext>
              </a:extLst>
            </p:cNvPr>
            <p:cNvGrpSpPr/>
            <p:nvPr/>
          </p:nvGrpSpPr>
          <p:grpSpPr>
            <a:xfrm>
              <a:off x="95075" y="149508"/>
              <a:ext cx="354564" cy="6639008"/>
              <a:chOff x="11801136" y="222738"/>
              <a:chExt cx="323557" cy="6475832"/>
            </a:xfrm>
          </p:grpSpPr>
          <p:grpSp>
            <p:nvGrpSpPr>
              <p:cNvPr id="7" name="Group 6">
                <a:extLst>
                  <a:ext uri="{FF2B5EF4-FFF2-40B4-BE49-F238E27FC236}">
                    <a16:creationId xmlns:a16="http://schemas.microsoft.com/office/drawing/2014/main" id="{F9F1FA68-47E1-45ED-8793-32A5CAF59282}"/>
                  </a:ext>
                </a:extLst>
              </p:cNvPr>
              <p:cNvGrpSpPr/>
              <p:nvPr/>
            </p:nvGrpSpPr>
            <p:grpSpPr>
              <a:xfrm rot="5400000">
                <a:off x="10380300" y="4954176"/>
                <a:ext cx="3165230" cy="323557"/>
                <a:chOff x="4304714" y="1209821"/>
                <a:chExt cx="3165230" cy="323557"/>
              </a:xfrm>
            </p:grpSpPr>
            <p:sp>
              <p:nvSpPr>
                <p:cNvPr id="14" name="Rectangle 4">
                  <a:extLst>
                    <a:ext uri="{FF2B5EF4-FFF2-40B4-BE49-F238E27FC236}">
                      <a16:creationId xmlns:a16="http://schemas.microsoft.com/office/drawing/2014/main" id="{B98B7D13-6D07-447A-A7CA-E246E3EFF5FA}"/>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26A41C20-16DB-4CC9-8400-533D7A5CBDDB}"/>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81E81186-7096-4CD7-8216-E6747590C063}"/>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1261B7E5-1F56-4264-8B8B-88831B2210A5}"/>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4">
                  <a:extLst>
                    <a:ext uri="{FF2B5EF4-FFF2-40B4-BE49-F238E27FC236}">
                      <a16:creationId xmlns:a16="http://schemas.microsoft.com/office/drawing/2014/main" id="{0013DD86-0D68-466B-A243-A00CD4FA59DD}"/>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E02FC09E-658E-4866-84C2-2B2520564E5D}"/>
                  </a:ext>
                </a:extLst>
              </p:cNvPr>
              <p:cNvGrpSpPr/>
              <p:nvPr/>
            </p:nvGrpSpPr>
            <p:grpSpPr>
              <a:xfrm rot="5400000">
                <a:off x="10380300" y="1643574"/>
                <a:ext cx="3165230" cy="323557"/>
                <a:chOff x="4304714" y="1209821"/>
                <a:chExt cx="3165230" cy="323557"/>
              </a:xfrm>
            </p:grpSpPr>
            <p:sp>
              <p:nvSpPr>
                <p:cNvPr id="9" name="Rectangle 4">
                  <a:extLst>
                    <a:ext uri="{FF2B5EF4-FFF2-40B4-BE49-F238E27FC236}">
                      <a16:creationId xmlns:a16="http://schemas.microsoft.com/office/drawing/2014/main" id="{55341AEB-FDC4-447A-803B-E0F261DAB17A}"/>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C16DDDF3-3942-4310-98EB-BEED203E6D57}"/>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E24809CB-6FBA-4A56-97C3-9539EBAA5AB8}"/>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E09F5227-8BAA-4D4B-A8B3-9C91D137B0BF}"/>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4">
                  <a:extLst>
                    <a:ext uri="{FF2B5EF4-FFF2-40B4-BE49-F238E27FC236}">
                      <a16:creationId xmlns:a16="http://schemas.microsoft.com/office/drawing/2014/main" id="{20487191-77BD-435B-B0CE-9FD9B3C14758}"/>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1" name="Group 120">
            <a:extLst>
              <a:ext uri="{FF2B5EF4-FFF2-40B4-BE49-F238E27FC236}">
                <a16:creationId xmlns:a16="http://schemas.microsoft.com/office/drawing/2014/main" id="{AED66982-988D-4873-AE5E-954A6C9F2682}"/>
              </a:ext>
            </a:extLst>
          </p:cNvPr>
          <p:cNvGrpSpPr/>
          <p:nvPr/>
        </p:nvGrpSpPr>
        <p:grpSpPr>
          <a:xfrm>
            <a:off x="590439" y="512131"/>
            <a:ext cx="11248589" cy="5971106"/>
            <a:chOff x="-9419282" y="552603"/>
            <a:chExt cx="11158626" cy="5743343"/>
          </a:xfrm>
        </p:grpSpPr>
        <p:pic>
          <p:nvPicPr>
            <p:cNvPr id="110" name="Picture 109">
              <a:extLst>
                <a:ext uri="{FF2B5EF4-FFF2-40B4-BE49-F238E27FC236}">
                  <a16:creationId xmlns:a16="http://schemas.microsoft.com/office/drawing/2014/main" id="{8E3A57E9-11CC-4960-945F-CB32E55596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9282" y="552603"/>
              <a:ext cx="11158626" cy="5743343"/>
            </a:xfrm>
            <a:prstGeom prst="rect">
              <a:avLst/>
            </a:prstGeom>
          </p:spPr>
        </p:pic>
        <p:pic>
          <p:nvPicPr>
            <p:cNvPr id="104" name="Picture 103">
              <a:extLst>
                <a:ext uri="{FF2B5EF4-FFF2-40B4-BE49-F238E27FC236}">
                  <a16:creationId xmlns:a16="http://schemas.microsoft.com/office/drawing/2014/main" id="{3161488A-AE5F-4BBD-9648-EEA3B36D4F65}"/>
                </a:ext>
              </a:extLst>
            </p:cNvPr>
            <p:cNvPicPr>
              <a:picLocks noChangeAspect="1"/>
            </p:cNvPicPr>
            <p:nvPr/>
          </p:nvPicPr>
          <p:blipFill rotWithShape="1">
            <a:blip r:embed="rId4">
              <a:extLst>
                <a:ext uri="{28A0092B-C50C-407E-A947-70E740481C1C}">
                  <a14:useLocalDpi xmlns:a14="http://schemas.microsoft.com/office/drawing/2010/main" val="0"/>
                </a:ext>
              </a:extLst>
            </a:blip>
            <a:srcRect r="35490"/>
            <a:stretch/>
          </p:blipFill>
          <p:spPr>
            <a:xfrm>
              <a:off x="-3093065" y="3964621"/>
              <a:ext cx="4667595" cy="2012345"/>
            </a:xfrm>
            <a:prstGeom prst="rect">
              <a:avLst/>
            </a:prstGeom>
          </p:spPr>
        </p:pic>
        <p:pic>
          <p:nvPicPr>
            <p:cNvPr id="97" name="Picture 96">
              <a:extLst>
                <a:ext uri="{FF2B5EF4-FFF2-40B4-BE49-F238E27FC236}">
                  <a16:creationId xmlns:a16="http://schemas.microsoft.com/office/drawing/2014/main" id="{4B0ABA4E-DF45-43CD-8565-E88CD81C23E2}"/>
                </a:ext>
              </a:extLst>
            </p:cNvPr>
            <p:cNvPicPr>
              <a:picLocks noChangeAspect="1"/>
            </p:cNvPicPr>
            <p:nvPr/>
          </p:nvPicPr>
          <p:blipFill rotWithShape="1">
            <a:blip r:embed="rId5">
              <a:extLst>
                <a:ext uri="{28A0092B-C50C-407E-A947-70E740481C1C}">
                  <a14:useLocalDpi xmlns:a14="http://schemas.microsoft.com/office/drawing/2010/main" val="0"/>
                </a:ext>
              </a:extLst>
            </a:blip>
            <a:srcRect l="47002" t="12941" r="33649" b="19577"/>
            <a:stretch/>
          </p:blipFill>
          <p:spPr>
            <a:xfrm rot="18675507">
              <a:off x="-3496281" y="849262"/>
              <a:ext cx="1223781" cy="3298922"/>
            </a:xfrm>
            <a:prstGeom prst="rect">
              <a:avLst/>
            </a:prstGeom>
            <a:scene3d>
              <a:camera prst="perspectiveHeroicExtremeLeftFacing"/>
              <a:lightRig rig="threePt" dir="t"/>
            </a:scene3d>
          </p:spPr>
        </p:pic>
      </p:grpSp>
      <p:pic>
        <p:nvPicPr>
          <p:cNvPr id="91" name="Picture 90">
            <a:extLst>
              <a:ext uri="{FF2B5EF4-FFF2-40B4-BE49-F238E27FC236}">
                <a16:creationId xmlns:a16="http://schemas.microsoft.com/office/drawing/2014/main" id="{65405160-6F98-46DC-ADCB-B1AFEA1B02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6247" y="511421"/>
            <a:ext cx="11137990" cy="5953538"/>
          </a:xfrm>
          <a:prstGeom prst="rect">
            <a:avLst/>
          </a:prstGeom>
        </p:spPr>
      </p:pic>
    </p:spTree>
    <p:extLst>
      <p:ext uri="{BB962C8B-B14F-4D97-AF65-F5344CB8AC3E}">
        <p14:creationId xmlns:p14="http://schemas.microsoft.com/office/powerpoint/2010/main" val="42934788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p:cTn id="7" dur="500" fill="hold"/>
                                        <p:tgtEl>
                                          <p:spTgt spid="121"/>
                                        </p:tgtEl>
                                        <p:attrNameLst>
                                          <p:attrName>ppt_w</p:attrName>
                                        </p:attrNameLst>
                                      </p:cBhvr>
                                      <p:tavLst>
                                        <p:tav tm="0">
                                          <p:val>
                                            <p:fltVal val="0"/>
                                          </p:val>
                                        </p:tav>
                                        <p:tav tm="100000">
                                          <p:val>
                                            <p:strVal val="#ppt_w"/>
                                          </p:val>
                                        </p:tav>
                                      </p:tavLst>
                                    </p:anim>
                                    <p:anim calcmode="lin" valueType="num">
                                      <p:cBhvr>
                                        <p:cTn id="8" dur="500" fill="hold"/>
                                        <p:tgtEl>
                                          <p:spTgt spid="121"/>
                                        </p:tgtEl>
                                        <p:attrNameLst>
                                          <p:attrName>ppt_h</p:attrName>
                                        </p:attrNameLst>
                                      </p:cBhvr>
                                      <p:tavLst>
                                        <p:tav tm="0">
                                          <p:val>
                                            <p:fltVal val="0"/>
                                          </p:val>
                                        </p:tav>
                                        <p:tav tm="100000">
                                          <p:val>
                                            <p:strVal val="#ppt_h"/>
                                          </p:val>
                                        </p:tav>
                                      </p:tavLst>
                                    </p:anim>
                                    <p:animEffect transition="in" filter="fade">
                                      <p:cBhvr>
                                        <p:cTn id="9" dur="500"/>
                                        <p:tgtEl>
                                          <p:spTgt spid="12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1"/>
                                        </p:tgtEl>
                                        <p:attrNameLst>
                                          <p:attrName>style.visibility</p:attrName>
                                        </p:attrNameLst>
                                      </p:cBhvr>
                                      <p:to>
                                        <p:strVal val="visible"/>
                                      </p:to>
                                    </p:set>
                                    <p:anim calcmode="lin" valueType="num">
                                      <p:cBhvr>
                                        <p:cTn id="14" dur="500" fill="hold"/>
                                        <p:tgtEl>
                                          <p:spTgt spid="91"/>
                                        </p:tgtEl>
                                        <p:attrNameLst>
                                          <p:attrName>ppt_w</p:attrName>
                                        </p:attrNameLst>
                                      </p:cBhvr>
                                      <p:tavLst>
                                        <p:tav tm="0">
                                          <p:val>
                                            <p:fltVal val="0"/>
                                          </p:val>
                                        </p:tav>
                                        <p:tav tm="100000">
                                          <p:val>
                                            <p:strVal val="#ppt_w"/>
                                          </p:val>
                                        </p:tav>
                                      </p:tavLst>
                                    </p:anim>
                                    <p:anim calcmode="lin" valueType="num">
                                      <p:cBhvr>
                                        <p:cTn id="15" dur="500" fill="hold"/>
                                        <p:tgtEl>
                                          <p:spTgt spid="91"/>
                                        </p:tgtEl>
                                        <p:attrNameLst>
                                          <p:attrName>ppt_h</p:attrName>
                                        </p:attrNameLst>
                                      </p:cBhvr>
                                      <p:tavLst>
                                        <p:tav tm="0">
                                          <p:val>
                                            <p:fltVal val="0"/>
                                          </p:val>
                                        </p:tav>
                                        <p:tav tm="100000">
                                          <p:val>
                                            <p:strVal val="#ppt_h"/>
                                          </p:val>
                                        </p:tav>
                                      </p:tavLst>
                                    </p:anim>
                                    <p:animEffect transition="in" filter="fade">
                                      <p:cBhvr>
                                        <p:cTn id="16"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DF465B-803C-4A14-8835-D7072FB1AAD7}"/>
              </a:ext>
            </a:extLst>
          </p:cNvPr>
          <p:cNvGrpSpPr/>
          <p:nvPr/>
        </p:nvGrpSpPr>
        <p:grpSpPr>
          <a:xfrm>
            <a:off x="95075" y="107934"/>
            <a:ext cx="11976178" cy="6681213"/>
            <a:chOff x="95075" y="107934"/>
            <a:chExt cx="11976178" cy="6681213"/>
          </a:xfrm>
        </p:grpSpPr>
        <p:grpSp>
          <p:nvGrpSpPr>
            <p:cNvPr id="3" name="Group 2">
              <a:extLst>
                <a:ext uri="{FF2B5EF4-FFF2-40B4-BE49-F238E27FC236}">
                  <a16:creationId xmlns:a16="http://schemas.microsoft.com/office/drawing/2014/main" id="{B0DEFBC9-D8A6-49A4-A1FF-BACC220CC96F}"/>
                </a:ext>
              </a:extLst>
            </p:cNvPr>
            <p:cNvGrpSpPr/>
            <p:nvPr/>
          </p:nvGrpSpPr>
          <p:grpSpPr>
            <a:xfrm>
              <a:off x="11716689" y="149508"/>
              <a:ext cx="354564" cy="6639008"/>
              <a:chOff x="11801136" y="222738"/>
              <a:chExt cx="323557" cy="6475832"/>
            </a:xfrm>
          </p:grpSpPr>
          <p:grpSp>
            <p:nvGrpSpPr>
              <p:cNvPr id="75" name="Group 74">
                <a:extLst>
                  <a:ext uri="{FF2B5EF4-FFF2-40B4-BE49-F238E27FC236}">
                    <a16:creationId xmlns:a16="http://schemas.microsoft.com/office/drawing/2014/main" id="{E5259ECB-2DB4-4D02-BD31-A02EFEA42D96}"/>
                  </a:ext>
                </a:extLst>
              </p:cNvPr>
              <p:cNvGrpSpPr/>
              <p:nvPr/>
            </p:nvGrpSpPr>
            <p:grpSpPr>
              <a:xfrm rot="5400000">
                <a:off x="10380300" y="4954176"/>
                <a:ext cx="3165230" cy="323557"/>
                <a:chOff x="4304714" y="1209821"/>
                <a:chExt cx="3165230" cy="323557"/>
              </a:xfrm>
            </p:grpSpPr>
            <p:sp>
              <p:nvSpPr>
                <p:cNvPr id="82" name="Rectangle 4">
                  <a:extLst>
                    <a:ext uri="{FF2B5EF4-FFF2-40B4-BE49-F238E27FC236}">
                      <a16:creationId xmlns:a16="http://schemas.microsoft.com/office/drawing/2014/main" id="{BFE97B7B-36A2-4178-8BFC-931273CFDA9D}"/>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Isosceles Triangle 82">
                  <a:extLst>
                    <a:ext uri="{FF2B5EF4-FFF2-40B4-BE49-F238E27FC236}">
                      <a16:creationId xmlns:a16="http://schemas.microsoft.com/office/drawing/2014/main" id="{42F8897A-13F5-4AD6-AE28-434821D89775}"/>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Isosceles Triangle 83">
                  <a:extLst>
                    <a:ext uri="{FF2B5EF4-FFF2-40B4-BE49-F238E27FC236}">
                      <a16:creationId xmlns:a16="http://schemas.microsoft.com/office/drawing/2014/main" id="{71ED1555-75E3-4E02-9253-0BD0BF37491D}"/>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5" name="Isosceles Triangle 84">
                  <a:extLst>
                    <a:ext uri="{FF2B5EF4-FFF2-40B4-BE49-F238E27FC236}">
                      <a16:creationId xmlns:a16="http://schemas.microsoft.com/office/drawing/2014/main" id="{AEA571C9-0AE1-4912-97FE-BDECA0D5AAA2}"/>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4">
                  <a:extLst>
                    <a:ext uri="{FF2B5EF4-FFF2-40B4-BE49-F238E27FC236}">
                      <a16:creationId xmlns:a16="http://schemas.microsoft.com/office/drawing/2014/main" id="{8B94653F-FADA-4A2C-A93C-C0C542694444}"/>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143BF801-F784-4103-8A1D-D278E52D691B}"/>
                  </a:ext>
                </a:extLst>
              </p:cNvPr>
              <p:cNvGrpSpPr/>
              <p:nvPr/>
            </p:nvGrpSpPr>
            <p:grpSpPr>
              <a:xfrm rot="5400000">
                <a:off x="10380300" y="1643574"/>
                <a:ext cx="3165230" cy="323557"/>
                <a:chOff x="4304714" y="1209821"/>
                <a:chExt cx="3165230" cy="323557"/>
              </a:xfrm>
            </p:grpSpPr>
            <p:sp>
              <p:nvSpPr>
                <p:cNvPr id="77" name="Rectangle 4">
                  <a:extLst>
                    <a:ext uri="{FF2B5EF4-FFF2-40B4-BE49-F238E27FC236}">
                      <a16:creationId xmlns:a16="http://schemas.microsoft.com/office/drawing/2014/main" id="{F571C3BA-6B60-4D69-A5D0-CF3E30BDD8E6}"/>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D96E3A24-66B1-4718-BDA3-2DACCFBF8EB5}"/>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15817693-E173-4A9F-8BEA-EC5BCECDAD32}"/>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33ACA1D4-FE2C-494A-84A8-9BF738FCC13C}"/>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4">
                  <a:extLst>
                    <a:ext uri="{FF2B5EF4-FFF2-40B4-BE49-F238E27FC236}">
                      <a16:creationId xmlns:a16="http://schemas.microsoft.com/office/drawing/2014/main" id="{F4847B75-236B-4736-BE9E-CD3F48BCF3F3}"/>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 name="Group 3">
              <a:extLst>
                <a:ext uri="{FF2B5EF4-FFF2-40B4-BE49-F238E27FC236}">
                  <a16:creationId xmlns:a16="http://schemas.microsoft.com/office/drawing/2014/main" id="{9E8E8934-BF5F-437A-A626-4B61FC8BF56A}"/>
                </a:ext>
              </a:extLst>
            </p:cNvPr>
            <p:cNvGrpSpPr/>
            <p:nvPr/>
          </p:nvGrpSpPr>
          <p:grpSpPr>
            <a:xfrm>
              <a:off x="480888" y="107934"/>
              <a:ext cx="11248387" cy="365762"/>
              <a:chOff x="543202" y="35163"/>
              <a:chExt cx="11248387" cy="365762"/>
            </a:xfrm>
          </p:grpSpPr>
          <p:grpSp>
            <p:nvGrpSpPr>
              <p:cNvPr id="47" name="Group 46">
                <a:extLst>
                  <a:ext uri="{FF2B5EF4-FFF2-40B4-BE49-F238E27FC236}">
                    <a16:creationId xmlns:a16="http://schemas.microsoft.com/office/drawing/2014/main" id="{A1BC0946-8031-49D9-9D27-82E541B3C8ED}"/>
                  </a:ext>
                </a:extLst>
              </p:cNvPr>
              <p:cNvGrpSpPr/>
              <p:nvPr/>
            </p:nvGrpSpPr>
            <p:grpSpPr>
              <a:xfrm>
                <a:off x="543202" y="76738"/>
                <a:ext cx="3165230" cy="323557"/>
                <a:chOff x="4304714" y="1209821"/>
                <a:chExt cx="3165230" cy="323557"/>
              </a:xfrm>
            </p:grpSpPr>
            <p:sp>
              <p:nvSpPr>
                <p:cNvPr id="70" name="Rectangle 4">
                  <a:extLst>
                    <a:ext uri="{FF2B5EF4-FFF2-40B4-BE49-F238E27FC236}">
                      <a16:creationId xmlns:a16="http://schemas.microsoft.com/office/drawing/2014/main" id="{1D1F7B07-9A10-4640-A8FA-C30A8111CF6C}"/>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a:extLst>
                    <a:ext uri="{FF2B5EF4-FFF2-40B4-BE49-F238E27FC236}">
                      <a16:creationId xmlns:a16="http://schemas.microsoft.com/office/drawing/2014/main" id="{7763FF2D-3F1E-4CD8-BB53-F6B2436B21BC}"/>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a:extLst>
                    <a:ext uri="{FF2B5EF4-FFF2-40B4-BE49-F238E27FC236}">
                      <a16:creationId xmlns:a16="http://schemas.microsoft.com/office/drawing/2014/main" id="{0F748B68-B7AE-42D5-B24A-BA44E6F976EB}"/>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3" name="Isosceles Triangle 72">
                  <a:extLst>
                    <a:ext uri="{FF2B5EF4-FFF2-40B4-BE49-F238E27FC236}">
                      <a16:creationId xmlns:a16="http://schemas.microsoft.com/office/drawing/2014/main" id="{1B8F253F-D6B1-459D-82CB-EF2425212907}"/>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4">
                  <a:extLst>
                    <a:ext uri="{FF2B5EF4-FFF2-40B4-BE49-F238E27FC236}">
                      <a16:creationId xmlns:a16="http://schemas.microsoft.com/office/drawing/2014/main" id="{E9873266-BF27-4474-A15E-3DB5CD4B467D}"/>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B48C8F85-53A5-4ADE-B3AA-A68336962602}"/>
                  </a:ext>
                </a:extLst>
              </p:cNvPr>
              <p:cNvGrpSpPr/>
              <p:nvPr/>
            </p:nvGrpSpPr>
            <p:grpSpPr>
              <a:xfrm>
                <a:off x="4523605" y="55951"/>
                <a:ext cx="3165230" cy="323557"/>
                <a:chOff x="4304714" y="1209821"/>
                <a:chExt cx="3165230" cy="323557"/>
              </a:xfrm>
            </p:grpSpPr>
            <p:sp>
              <p:nvSpPr>
                <p:cNvPr id="65" name="Rectangle 4">
                  <a:extLst>
                    <a:ext uri="{FF2B5EF4-FFF2-40B4-BE49-F238E27FC236}">
                      <a16:creationId xmlns:a16="http://schemas.microsoft.com/office/drawing/2014/main" id="{E8E400FC-124C-473C-90A4-0747D7226E89}"/>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a:extLst>
                    <a:ext uri="{FF2B5EF4-FFF2-40B4-BE49-F238E27FC236}">
                      <a16:creationId xmlns:a16="http://schemas.microsoft.com/office/drawing/2014/main" id="{F45D5F92-026A-4664-A1E7-4BE4F58E643A}"/>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a:extLst>
                    <a:ext uri="{FF2B5EF4-FFF2-40B4-BE49-F238E27FC236}">
                      <a16:creationId xmlns:a16="http://schemas.microsoft.com/office/drawing/2014/main" id="{4A9C4C04-873C-4B6D-B18D-A2595EE32833}"/>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8" name="Isosceles Triangle 67">
                  <a:extLst>
                    <a:ext uri="{FF2B5EF4-FFF2-40B4-BE49-F238E27FC236}">
                      <a16:creationId xmlns:a16="http://schemas.microsoft.com/office/drawing/2014/main" id="{AB47CB35-0E35-4F0C-86E7-D1EAA381F713}"/>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4">
                  <a:extLst>
                    <a:ext uri="{FF2B5EF4-FFF2-40B4-BE49-F238E27FC236}">
                      <a16:creationId xmlns:a16="http://schemas.microsoft.com/office/drawing/2014/main" id="{CCF1AEA1-61D7-4106-A1B2-098DBE6562C5}"/>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839AE996-1341-4AC5-AFF1-65AA506435A1}"/>
                  </a:ext>
                </a:extLst>
              </p:cNvPr>
              <p:cNvGrpSpPr/>
              <p:nvPr/>
            </p:nvGrpSpPr>
            <p:grpSpPr>
              <a:xfrm>
                <a:off x="8626359" y="77368"/>
                <a:ext cx="3165230" cy="323557"/>
                <a:chOff x="4304714" y="1209821"/>
                <a:chExt cx="3165230" cy="323557"/>
              </a:xfrm>
            </p:grpSpPr>
            <p:sp>
              <p:nvSpPr>
                <p:cNvPr id="60" name="Rectangle 4">
                  <a:extLst>
                    <a:ext uri="{FF2B5EF4-FFF2-40B4-BE49-F238E27FC236}">
                      <a16:creationId xmlns:a16="http://schemas.microsoft.com/office/drawing/2014/main" id="{8C803482-3C62-44F5-A714-511281D3EE2A}"/>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60">
                  <a:extLst>
                    <a:ext uri="{FF2B5EF4-FFF2-40B4-BE49-F238E27FC236}">
                      <a16:creationId xmlns:a16="http://schemas.microsoft.com/office/drawing/2014/main" id="{5FCA6096-4EBB-42C6-93AE-A5C86FF04224}"/>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a:extLst>
                    <a:ext uri="{FF2B5EF4-FFF2-40B4-BE49-F238E27FC236}">
                      <a16:creationId xmlns:a16="http://schemas.microsoft.com/office/drawing/2014/main" id="{45DD62CC-2F7F-451C-A6E7-627767F82C5D}"/>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3" name="Isosceles Triangle 62">
                  <a:extLst>
                    <a:ext uri="{FF2B5EF4-FFF2-40B4-BE49-F238E27FC236}">
                      <a16:creationId xmlns:a16="http://schemas.microsoft.com/office/drawing/2014/main" id="{6495EC58-1447-4509-9EC0-2CA40A3DBB26}"/>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4">
                  <a:extLst>
                    <a:ext uri="{FF2B5EF4-FFF2-40B4-BE49-F238E27FC236}">
                      <a16:creationId xmlns:a16="http://schemas.microsoft.com/office/drawing/2014/main" id="{89D9D4D6-084F-4D9A-991D-7839A0C19221}"/>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47E32ACB-8C05-44EB-9239-1E3B15729E54}"/>
                  </a:ext>
                </a:extLst>
              </p:cNvPr>
              <p:cNvGrpSpPr/>
              <p:nvPr/>
            </p:nvGrpSpPr>
            <p:grpSpPr>
              <a:xfrm>
                <a:off x="3765125" y="55950"/>
                <a:ext cx="724487" cy="344345"/>
                <a:chOff x="4620057" y="3105444"/>
                <a:chExt cx="724487" cy="344345"/>
              </a:xfrm>
            </p:grpSpPr>
            <p:grpSp>
              <p:nvGrpSpPr>
                <p:cNvPr id="56" name="Group 55">
                  <a:extLst>
                    <a:ext uri="{FF2B5EF4-FFF2-40B4-BE49-F238E27FC236}">
                      <a16:creationId xmlns:a16="http://schemas.microsoft.com/office/drawing/2014/main" id="{6D6366D0-5257-4712-AC4C-2A7704FC2F2B}"/>
                    </a:ext>
                  </a:extLst>
                </p:cNvPr>
                <p:cNvGrpSpPr/>
                <p:nvPr/>
              </p:nvGrpSpPr>
              <p:grpSpPr>
                <a:xfrm>
                  <a:off x="4620057" y="3126233"/>
                  <a:ext cx="724487" cy="323556"/>
                  <a:chOff x="1671539" y="2422492"/>
                  <a:chExt cx="724487" cy="323556"/>
                </a:xfrm>
              </p:grpSpPr>
              <p:sp>
                <p:nvSpPr>
                  <p:cNvPr id="58" name="Isosceles Triangle 57">
                    <a:extLst>
                      <a:ext uri="{FF2B5EF4-FFF2-40B4-BE49-F238E27FC236}">
                        <a16:creationId xmlns:a16="http://schemas.microsoft.com/office/drawing/2014/main" id="{DBBDA2BA-FCBE-4320-A3BC-DB63C72F1F13}"/>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a:extLst>
                      <a:ext uri="{FF2B5EF4-FFF2-40B4-BE49-F238E27FC236}">
                        <a16:creationId xmlns:a16="http://schemas.microsoft.com/office/drawing/2014/main" id="{0888BEA0-6620-4CC9-82C1-568340C9077C}"/>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Isosceles Triangle 56">
                  <a:extLst>
                    <a:ext uri="{FF2B5EF4-FFF2-40B4-BE49-F238E27FC236}">
                      <a16:creationId xmlns:a16="http://schemas.microsoft.com/office/drawing/2014/main" id="{9F435E3C-B9A4-4BFB-A863-556BBEDB086D}"/>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2257FACA-0574-4F19-8FE7-C8CD9523A9C3}"/>
                  </a:ext>
                </a:extLst>
              </p:cNvPr>
              <p:cNvGrpSpPr/>
              <p:nvPr/>
            </p:nvGrpSpPr>
            <p:grpSpPr>
              <a:xfrm>
                <a:off x="7822478" y="35163"/>
                <a:ext cx="724487" cy="344345"/>
                <a:chOff x="4620057" y="3105444"/>
                <a:chExt cx="724487" cy="344345"/>
              </a:xfrm>
            </p:grpSpPr>
            <p:grpSp>
              <p:nvGrpSpPr>
                <p:cNvPr id="52" name="Group 51">
                  <a:extLst>
                    <a:ext uri="{FF2B5EF4-FFF2-40B4-BE49-F238E27FC236}">
                      <a16:creationId xmlns:a16="http://schemas.microsoft.com/office/drawing/2014/main" id="{6ADB25DA-D517-45BD-BF71-0D7EE609F36D}"/>
                    </a:ext>
                  </a:extLst>
                </p:cNvPr>
                <p:cNvGrpSpPr/>
                <p:nvPr/>
              </p:nvGrpSpPr>
              <p:grpSpPr>
                <a:xfrm>
                  <a:off x="4620057" y="3126233"/>
                  <a:ext cx="724487" cy="323556"/>
                  <a:chOff x="1671539" y="2422492"/>
                  <a:chExt cx="724487" cy="323556"/>
                </a:xfrm>
              </p:grpSpPr>
              <p:sp>
                <p:nvSpPr>
                  <p:cNvPr id="54" name="Isosceles Triangle 53">
                    <a:extLst>
                      <a:ext uri="{FF2B5EF4-FFF2-40B4-BE49-F238E27FC236}">
                        <a16:creationId xmlns:a16="http://schemas.microsoft.com/office/drawing/2014/main" id="{DAF9C08B-CB1D-4314-89E1-769CD7C36F85}"/>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a:extLst>
                      <a:ext uri="{FF2B5EF4-FFF2-40B4-BE49-F238E27FC236}">
                        <a16:creationId xmlns:a16="http://schemas.microsoft.com/office/drawing/2014/main" id="{29BAFC29-9678-473C-8AF2-4B0CEA8575C6}"/>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Isosceles Triangle 52">
                  <a:extLst>
                    <a:ext uri="{FF2B5EF4-FFF2-40B4-BE49-F238E27FC236}">
                      <a16:creationId xmlns:a16="http://schemas.microsoft.com/office/drawing/2014/main" id="{7F41616F-A3EF-41C9-978B-EEF6F42FE8AD}"/>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94951CFD-CF79-45FC-AF5D-C8469770D75C}"/>
                </a:ext>
              </a:extLst>
            </p:cNvPr>
            <p:cNvGrpSpPr/>
            <p:nvPr/>
          </p:nvGrpSpPr>
          <p:grpSpPr>
            <a:xfrm>
              <a:off x="460784" y="6423385"/>
              <a:ext cx="11248387" cy="365762"/>
              <a:chOff x="543202" y="35163"/>
              <a:chExt cx="11248387" cy="365762"/>
            </a:xfrm>
          </p:grpSpPr>
          <p:grpSp>
            <p:nvGrpSpPr>
              <p:cNvPr id="19" name="Group 18">
                <a:extLst>
                  <a:ext uri="{FF2B5EF4-FFF2-40B4-BE49-F238E27FC236}">
                    <a16:creationId xmlns:a16="http://schemas.microsoft.com/office/drawing/2014/main" id="{D75DDC1B-9A45-4DD2-852C-927DCBE03CD4}"/>
                  </a:ext>
                </a:extLst>
              </p:cNvPr>
              <p:cNvGrpSpPr/>
              <p:nvPr/>
            </p:nvGrpSpPr>
            <p:grpSpPr>
              <a:xfrm>
                <a:off x="543202" y="76738"/>
                <a:ext cx="3165230" cy="323557"/>
                <a:chOff x="4304714" y="1209821"/>
                <a:chExt cx="3165230" cy="323557"/>
              </a:xfrm>
            </p:grpSpPr>
            <p:sp>
              <p:nvSpPr>
                <p:cNvPr id="42" name="Rectangle 4">
                  <a:extLst>
                    <a:ext uri="{FF2B5EF4-FFF2-40B4-BE49-F238E27FC236}">
                      <a16:creationId xmlns:a16="http://schemas.microsoft.com/office/drawing/2014/main" id="{78246B90-AE45-4D67-9205-3F947253C6EB}"/>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a:extLst>
                    <a:ext uri="{FF2B5EF4-FFF2-40B4-BE49-F238E27FC236}">
                      <a16:creationId xmlns:a16="http://schemas.microsoft.com/office/drawing/2014/main" id="{32725665-B205-48F8-B2E7-369B2BCDD4EA}"/>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18F779C7-DF70-454E-B75B-5B42D35D67E8}"/>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id="{BD80AFF2-E8E9-4432-A5E4-C9D4527B9150}"/>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
                  <a:extLst>
                    <a:ext uri="{FF2B5EF4-FFF2-40B4-BE49-F238E27FC236}">
                      <a16:creationId xmlns:a16="http://schemas.microsoft.com/office/drawing/2014/main" id="{61C971A2-77A0-44A0-B9ED-92EFAE1C67F6}"/>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D2ABD2FE-E4F2-487A-9D0D-51E5D13101CD}"/>
                  </a:ext>
                </a:extLst>
              </p:cNvPr>
              <p:cNvGrpSpPr/>
              <p:nvPr/>
            </p:nvGrpSpPr>
            <p:grpSpPr>
              <a:xfrm>
                <a:off x="4523605" y="55951"/>
                <a:ext cx="3165230" cy="323557"/>
                <a:chOff x="4304714" y="1209821"/>
                <a:chExt cx="3165230" cy="323557"/>
              </a:xfrm>
            </p:grpSpPr>
            <p:sp>
              <p:nvSpPr>
                <p:cNvPr id="37" name="Rectangle 4">
                  <a:extLst>
                    <a:ext uri="{FF2B5EF4-FFF2-40B4-BE49-F238E27FC236}">
                      <a16:creationId xmlns:a16="http://schemas.microsoft.com/office/drawing/2014/main" id="{8993D69E-D68D-4430-B80E-E61C791E5AAC}"/>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C3878FD3-3C4D-4DC0-8BA1-2860DD34DB20}"/>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B4E880B0-AC72-418E-B771-C2CA0320401C}"/>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711EE742-EEB2-472E-8DFA-2864FF53D694}"/>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
                  <a:extLst>
                    <a:ext uri="{FF2B5EF4-FFF2-40B4-BE49-F238E27FC236}">
                      <a16:creationId xmlns:a16="http://schemas.microsoft.com/office/drawing/2014/main" id="{742B4F35-EAC2-4B21-977D-AE092A1CA6F5}"/>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2BC7F10-299E-41A8-86AF-4FC5C786AF09}"/>
                  </a:ext>
                </a:extLst>
              </p:cNvPr>
              <p:cNvGrpSpPr/>
              <p:nvPr/>
            </p:nvGrpSpPr>
            <p:grpSpPr>
              <a:xfrm>
                <a:off x="8626359" y="77368"/>
                <a:ext cx="3165230" cy="323557"/>
                <a:chOff x="4304714" y="1209821"/>
                <a:chExt cx="3165230" cy="323557"/>
              </a:xfrm>
            </p:grpSpPr>
            <p:sp>
              <p:nvSpPr>
                <p:cNvPr id="32" name="Rectangle 4">
                  <a:extLst>
                    <a:ext uri="{FF2B5EF4-FFF2-40B4-BE49-F238E27FC236}">
                      <a16:creationId xmlns:a16="http://schemas.microsoft.com/office/drawing/2014/main" id="{305071A0-A7E6-40D1-955D-D37A27E444D6}"/>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854D3678-9614-4F61-942E-2F6BE2CD9392}"/>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E357C1E-608C-458B-A221-F43C0B453CF5}"/>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8601C36B-8A79-4F94-ACD3-FCD07BB58B9B}"/>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4">
                  <a:extLst>
                    <a:ext uri="{FF2B5EF4-FFF2-40B4-BE49-F238E27FC236}">
                      <a16:creationId xmlns:a16="http://schemas.microsoft.com/office/drawing/2014/main" id="{9D585B66-1A5E-4D4A-8246-15964CAE88EE}"/>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E89CA394-672E-4844-BF32-D0FDED862C48}"/>
                  </a:ext>
                </a:extLst>
              </p:cNvPr>
              <p:cNvGrpSpPr/>
              <p:nvPr/>
            </p:nvGrpSpPr>
            <p:grpSpPr>
              <a:xfrm>
                <a:off x="3765125" y="55950"/>
                <a:ext cx="724487" cy="344345"/>
                <a:chOff x="4620057" y="3105444"/>
                <a:chExt cx="724487" cy="344345"/>
              </a:xfrm>
            </p:grpSpPr>
            <p:grpSp>
              <p:nvGrpSpPr>
                <p:cNvPr id="28" name="Group 27">
                  <a:extLst>
                    <a:ext uri="{FF2B5EF4-FFF2-40B4-BE49-F238E27FC236}">
                      <a16:creationId xmlns:a16="http://schemas.microsoft.com/office/drawing/2014/main" id="{C6BF4030-0D5A-40C5-B3E2-7306C2AB6E38}"/>
                    </a:ext>
                  </a:extLst>
                </p:cNvPr>
                <p:cNvGrpSpPr/>
                <p:nvPr/>
              </p:nvGrpSpPr>
              <p:grpSpPr>
                <a:xfrm>
                  <a:off x="4620057" y="3126233"/>
                  <a:ext cx="724487" cy="323556"/>
                  <a:chOff x="1671539" y="2422492"/>
                  <a:chExt cx="724487" cy="323556"/>
                </a:xfrm>
              </p:grpSpPr>
              <p:sp>
                <p:nvSpPr>
                  <p:cNvPr id="30" name="Isosceles Triangle 29">
                    <a:extLst>
                      <a:ext uri="{FF2B5EF4-FFF2-40B4-BE49-F238E27FC236}">
                        <a16:creationId xmlns:a16="http://schemas.microsoft.com/office/drawing/2014/main" id="{9AAFCAAB-1E5E-46DA-AC1D-8251C64DE286}"/>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568C00E4-A718-4FBE-AF11-82478E6CBE95}"/>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Isosceles Triangle 28">
                  <a:extLst>
                    <a:ext uri="{FF2B5EF4-FFF2-40B4-BE49-F238E27FC236}">
                      <a16:creationId xmlns:a16="http://schemas.microsoft.com/office/drawing/2014/main" id="{A9CC78C2-0C70-4EE5-B3B0-02BCCE8D28E7}"/>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FEA99AB7-4646-4E19-8F1D-6E4C2616AAEA}"/>
                  </a:ext>
                </a:extLst>
              </p:cNvPr>
              <p:cNvGrpSpPr/>
              <p:nvPr/>
            </p:nvGrpSpPr>
            <p:grpSpPr>
              <a:xfrm>
                <a:off x="7822478" y="35163"/>
                <a:ext cx="724487" cy="344345"/>
                <a:chOff x="4620057" y="3105444"/>
                <a:chExt cx="724487" cy="344345"/>
              </a:xfrm>
            </p:grpSpPr>
            <p:grpSp>
              <p:nvGrpSpPr>
                <p:cNvPr id="24" name="Group 23">
                  <a:extLst>
                    <a:ext uri="{FF2B5EF4-FFF2-40B4-BE49-F238E27FC236}">
                      <a16:creationId xmlns:a16="http://schemas.microsoft.com/office/drawing/2014/main" id="{49AD55BE-301E-4739-B0B0-7ADF3965EAB0}"/>
                    </a:ext>
                  </a:extLst>
                </p:cNvPr>
                <p:cNvGrpSpPr/>
                <p:nvPr/>
              </p:nvGrpSpPr>
              <p:grpSpPr>
                <a:xfrm>
                  <a:off x="4620057" y="3126233"/>
                  <a:ext cx="724487" cy="323556"/>
                  <a:chOff x="1671539" y="2422492"/>
                  <a:chExt cx="724487" cy="323556"/>
                </a:xfrm>
              </p:grpSpPr>
              <p:sp>
                <p:nvSpPr>
                  <p:cNvPr id="26" name="Isosceles Triangle 25">
                    <a:extLst>
                      <a:ext uri="{FF2B5EF4-FFF2-40B4-BE49-F238E27FC236}">
                        <a16:creationId xmlns:a16="http://schemas.microsoft.com/office/drawing/2014/main" id="{DEA65F5D-D684-42B9-840B-0C93BD898762}"/>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62D7497D-77B6-43BB-BDDB-DADD541E9A0E}"/>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Isosceles Triangle 24">
                  <a:extLst>
                    <a:ext uri="{FF2B5EF4-FFF2-40B4-BE49-F238E27FC236}">
                      <a16:creationId xmlns:a16="http://schemas.microsoft.com/office/drawing/2014/main" id="{B405295B-BB97-454B-A929-EC5444E4C718}"/>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ED9EF1F6-BE63-4D24-81DD-6287F79DDB61}"/>
                </a:ext>
              </a:extLst>
            </p:cNvPr>
            <p:cNvGrpSpPr/>
            <p:nvPr/>
          </p:nvGrpSpPr>
          <p:grpSpPr>
            <a:xfrm>
              <a:off x="95075" y="149508"/>
              <a:ext cx="354564" cy="6639008"/>
              <a:chOff x="11801136" y="222738"/>
              <a:chExt cx="323557" cy="6475832"/>
            </a:xfrm>
          </p:grpSpPr>
          <p:grpSp>
            <p:nvGrpSpPr>
              <p:cNvPr id="7" name="Group 6">
                <a:extLst>
                  <a:ext uri="{FF2B5EF4-FFF2-40B4-BE49-F238E27FC236}">
                    <a16:creationId xmlns:a16="http://schemas.microsoft.com/office/drawing/2014/main" id="{B5CF1FEE-6DEF-4373-BAD9-3F9925A89F8C}"/>
                  </a:ext>
                </a:extLst>
              </p:cNvPr>
              <p:cNvGrpSpPr/>
              <p:nvPr/>
            </p:nvGrpSpPr>
            <p:grpSpPr>
              <a:xfrm rot="5400000">
                <a:off x="10380300" y="4954176"/>
                <a:ext cx="3165230" cy="323557"/>
                <a:chOff x="4304714" y="1209821"/>
                <a:chExt cx="3165230" cy="323557"/>
              </a:xfrm>
            </p:grpSpPr>
            <p:sp>
              <p:nvSpPr>
                <p:cNvPr id="14" name="Rectangle 4">
                  <a:extLst>
                    <a:ext uri="{FF2B5EF4-FFF2-40B4-BE49-F238E27FC236}">
                      <a16:creationId xmlns:a16="http://schemas.microsoft.com/office/drawing/2014/main" id="{3D6DDE22-556A-46E0-97D5-018F41191AA3}"/>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15D74260-5D2E-4E42-9F51-6F8FD7814258}"/>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2F5718C-48D9-4B69-8E64-69C66E2B5DF1}"/>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A3C9A3F-1F72-4B58-82D2-CEB464F0D4A2}"/>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4">
                  <a:extLst>
                    <a:ext uri="{FF2B5EF4-FFF2-40B4-BE49-F238E27FC236}">
                      <a16:creationId xmlns:a16="http://schemas.microsoft.com/office/drawing/2014/main" id="{7F96C3DC-B613-4759-9798-47B28EFB3194}"/>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1CA14E3C-D076-4492-B702-601A219868D5}"/>
                  </a:ext>
                </a:extLst>
              </p:cNvPr>
              <p:cNvGrpSpPr/>
              <p:nvPr/>
            </p:nvGrpSpPr>
            <p:grpSpPr>
              <a:xfrm rot="5400000">
                <a:off x="10380300" y="1643574"/>
                <a:ext cx="3165230" cy="323557"/>
                <a:chOff x="4304714" y="1209821"/>
                <a:chExt cx="3165230" cy="323557"/>
              </a:xfrm>
            </p:grpSpPr>
            <p:sp>
              <p:nvSpPr>
                <p:cNvPr id="9" name="Rectangle 4">
                  <a:extLst>
                    <a:ext uri="{FF2B5EF4-FFF2-40B4-BE49-F238E27FC236}">
                      <a16:creationId xmlns:a16="http://schemas.microsoft.com/office/drawing/2014/main" id="{1BB2500A-363F-499B-B275-B11FEA69713C}"/>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D952EF9F-9EA6-48BF-B81F-FCF0E0F9D78A}"/>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630A7ED9-50AF-4935-8244-566F39ABCDD5}"/>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1D2F9087-89CB-4E6E-9EB1-DC37B2CCD0D6}"/>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4">
                  <a:extLst>
                    <a:ext uri="{FF2B5EF4-FFF2-40B4-BE49-F238E27FC236}">
                      <a16:creationId xmlns:a16="http://schemas.microsoft.com/office/drawing/2014/main" id="{3BDF51A1-F7D3-48D5-94D4-23B90FAADA45}"/>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87" name="Oval 86">
            <a:extLst>
              <a:ext uri="{FF2B5EF4-FFF2-40B4-BE49-F238E27FC236}">
                <a16:creationId xmlns:a16="http://schemas.microsoft.com/office/drawing/2014/main" id="{64FC39CD-B3B5-4526-8C8B-DBB75250B8A2}"/>
              </a:ext>
            </a:extLst>
          </p:cNvPr>
          <p:cNvSpPr/>
          <p:nvPr/>
        </p:nvSpPr>
        <p:spPr>
          <a:xfrm>
            <a:off x="2113737" y="859277"/>
            <a:ext cx="7518260" cy="3203273"/>
          </a:xfrm>
          <a:prstGeom prst="ellipse">
            <a:avLst/>
          </a:prstGeom>
          <a:blipFill>
            <a:blip r:embed="rId2"/>
            <a:tile tx="0" ty="0" sx="100000" sy="100000" flip="none" algn="tl"/>
          </a:bli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2">
              <a:avLst/>
            </a:prstTxWarp>
          </a:bodyPr>
          <a:lstStyle/>
          <a:p>
            <a:pPr algn="ctr"/>
            <a:r>
              <a:rPr lang="en-US" sz="4800">
                <a:ln>
                  <a:solidFill>
                    <a:schemeClr val="tx1"/>
                  </a:solidFill>
                </a:ln>
                <a:solidFill>
                  <a:schemeClr val="tx1"/>
                </a:solidFill>
                <a:latin typeface="NikoshBAN" panose="02000000000000000000" pitchFamily="2" charset="0"/>
                <a:cs typeface="NikoshBAN" panose="02000000000000000000" pitchFamily="2" charset="0"/>
              </a:rPr>
              <a:t>আজকের পাঠ</a:t>
            </a:r>
            <a:endParaRPr lang="en-US" sz="4800" dirty="0">
              <a:ln>
                <a:solidFill>
                  <a:schemeClr val="tx1"/>
                </a:solidFill>
              </a:ln>
              <a:solidFill>
                <a:schemeClr val="tx1"/>
              </a:solidFill>
              <a:latin typeface="NikoshBAN" panose="02000000000000000000" pitchFamily="2" charset="0"/>
              <a:cs typeface="NikoshBAN" panose="02000000000000000000" pitchFamily="2" charset="0"/>
            </a:endParaRPr>
          </a:p>
        </p:txBody>
      </p:sp>
      <p:sp>
        <p:nvSpPr>
          <p:cNvPr id="88" name="Horizontal Scroll 3">
            <a:extLst>
              <a:ext uri="{FF2B5EF4-FFF2-40B4-BE49-F238E27FC236}">
                <a16:creationId xmlns:a16="http://schemas.microsoft.com/office/drawing/2014/main" id="{8BFFCF17-D723-45F5-947C-03B867B1BAF1}"/>
              </a:ext>
            </a:extLst>
          </p:cNvPr>
          <p:cNvSpPr/>
          <p:nvPr/>
        </p:nvSpPr>
        <p:spPr>
          <a:xfrm>
            <a:off x="2077792" y="4072945"/>
            <a:ext cx="8036417" cy="1962095"/>
          </a:xfrm>
          <a:prstGeom prst="horizontalScroll">
            <a:avLst/>
          </a:prstGeom>
          <a:solidFill>
            <a:schemeClr val="accent2">
              <a:lumMod val="60000"/>
              <a:lumOff val="4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b="1">
                <a:solidFill>
                  <a:schemeClr val="tx1"/>
                </a:solidFill>
                <a:latin typeface="NikoshBAN" panose="02000000000000000000" pitchFamily="2" charset="0"/>
                <a:cs typeface="NikoshBAN" panose="02000000000000000000" pitchFamily="2" charset="0"/>
              </a:rPr>
              <a:t>পাটের রোগ ও পোকা মাকড়</a:t>
            </a:r>
            <a:endParaRPr lang="en-US" sz="6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759956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fltVal val="0"/>
                                          </p:val>
                                        </p:tav>
                                        <p:tav tm="100000">
                                          <p:val>
                                            <p:strVal val="#ppt_w"/>
                                          </p:val>
                                        </p:tav>
                                      </p:tavLst>
                                    </p:anim>
                                    <p:anim calcmode="lin" valueType="num">
                                      <p:cBhvr>
                                        <p:cTn id="8" dur="500" fill="hold"/>
                                        <p:tgtEl>
                                          <p:spTgt spid="87"/>
                                        </p:tgtEl>
                                        <p:attrNameLst>
                                          <p:attrName>ppt_h</p:attrName>
                                        </p:attrNameLst>
                                      </p:cBhvr>
                                      <p:tavLst>
                                        <p:tav tm="0">
                                          <p:val>
                                            <p:fltVal val="0"/>
                                          </p:val>
                                        </p:tav>
                                        <p:tav tm="100000">
                                          <p:val>
                                            <p:strVal val="#ppt_h"/>
                                          </p:val>
                                        </p:tav>
                                      </p:tavLst>
                                    </p:anim>
                                    <p:animEffect transition="in" filter="fade">
                                      <p:cBhvr>
                                        <p:cTn id="9" dur="500"/>
                                        <p:tgtEl>
                                          <p:spTgt spid="8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8"/>
                                        </p:tgtEl>
                                        <p:attrNameLst>
                                          <p:attrName>style.visibility</p:attrName>
                                        </p:attrNameLst>
                                      </p:cBhvr>
                                      <p:to>
                                        <p:strVal val="visible"/>
                                      </p:to>
                                    </p:set>
                                    <p:animEffect transition="in" filter="barn(inVertical)">
                                      <p:cBhvr>
                                        <p:cTn id="14"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6B04C67-8A4F-4A11-807B-4241F9A8F323}"/>
              </a:ext>
            </a:extLst>
          </p:cNvPr>
          <p:cNvGrpSpPr/>
          <p:nvPr/>
        </p:nvGrpSpPr>
        <p:grpSpPr>
          <a:xfrm>
            <a:off x="95074" y="107934"/>
            <a:ext cx="12096925" cy="6602355"/>
            <a:chOff x="95075" y="107934"/>
            <a:chExt cx="11976178" cy="6681213"/>
          </a:xfrm>
        </p:grpSpPr>
        <p:grpSp>
          <p:nvGrpSpPr>
            <p:cNvPr id="3" name="Group 2">
              <a:extLst>
                <a:ext uri="{FF2B5EF4-FFF2-40B4-BE49-F238E27FC236}">
                  <a16:creationId xmlns:a16="http://schemas.microsoft.com/office/drawing/2014/main" id="{D4E7F5B4-9A68-4910-8DB2-82F2B5C97577}"/>
                </a:ext>
              </a:extLst>
            </p:cNvPr>
            <p:cNvGrpSpPr/>
            <p:nvPr/>
          </p:nvGrpSpPr>
          <p:grpSpPr>
            <a:xfrm>
              <a:off x="11716689" y="149508"/>
              <a:ext cx="354564" cy="6639008"/>
              <a:chOff x="11801136" y="222738"/>
              <a:chExt cx="323557" cy="6475832"/>
            </a:xfrm>
          </p:grpSpPr>
          <p:grpSp>
            <p:nvGrpSpPr>
              <p:cNvPr id="75" name="Group 74">
                <a:extLst>
                  <a:ext uri="{FF2B5EF4-FFF2-40B4-BE49-F238E27FC236}">
                    <a16:creationId xmlns:a16="http://schemas.microsoft.com/office/drawing/2014/main" id="{551B3639-4DE1-4EF4-AAAA-547AB88E98B0}"/>
                  </a:ext>
                </a:extLst>
              </p:cNvPr>
              <p:cNvGrpSpPr/>
              <p:nvPr/>
            </p:nvGrpSpPr>
            <p:grpSpPr>
              <a:xfrm rot="5400000">
                <a:off x="10380300" y="4954176"/>
                <a:ext cx="3165230" cy="323557"/>
                <a:chOff x="4304714" y="1209821"/>
                <a:chExt cx="3165230" cy="323557"/>
              </a:xfrm>
            </p:grpSpPr>
            <p:sp>
              <p:nvSpPr>
                <p:cNvPr id="82" name="Rectangle 4">
                  <a:extLst>
                    <a:ext uri="{FF2B5EF4-FFF2-40B4-BE49-F238E27FC236}">
                      <a16:creationId xmlns:a16="http://schemas.microsoft.com/office/drawing/2014/main" id="{13BB345D-A404-441D-B41A-FD1D4F6C1480}"/>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Isosceles Triangle 82">
                  <a:extLst>
                    <a:ext uri="{FF2B5EF4-FFF2-40B4-BE49-F238E27FC236}">
                      <a16:creationId xmlns:a16="http://schemas.microsoft.com/office/drawing/2014/main" id="{D1883A74-8CC4-4DAB-85D8-AF861E0205D1}"/>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Isosceles Triangle 83">
                  <a:extLst>
                    <a:ext uri="{FF2B5EF4-FFF2-40B4-BE49-F238E27FC236}">
                      <a16:creationId xmlns:a16="http://schemas.microsoft.com/office/drawing/2014/main" id="{C22BD63C-9E45-4873-A148-7B5695D58AF9}"/>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5" name="Isosceles Triangle 84">
                  <a:extLst>
                    <a:ext uri="{FF2B5EF4-FFF2-40B4-BE49-F238E27FC236}">
                      <a16:creationId xmlns:a16="http://schemas.microsoft.com/office/drawing/2014/main" id="{B4DD9DE9-DA89-47E1-A966-B3EA835BB55C}"/>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4">
                  <a:extLst>
                    <a:ext uri="{FF2B5EF4-FFF2-40B4-BE49-F238E27FC236}">
                      <a16:creationId xmlns:a16="http://schemas.microsoft.com/office/drawing/2014/main" id="{7BFA8B54-86C5-4C57-89B2-2955196282B7}"/>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FC413AA-DA79-4EA6-899A-52A9CB66A55A}"/>
                  </a:ext>
                </a:extLst>
              </p:cNvPr>
              <p:cNvGrpSpPr/>
              <p:nvPr/>
            </p:nvGrpSpPr>
            <p:grpSpPr>
              <a:xfrm rot="5400000">
                <a:off x="10380300" y="1643574"/>
                <a:ext cx="3165230" cy="323557"/>
                <a:chOff x="4304714" y="1209821"/>
                <a:chExt cx="3165230" cy="323557"/>
              </a:xfrm>
            </p:grpSpPr>
            <p:sp>
              <p:nvSpPr>
                <p:cNvPr id="77" name="Rectangle 4">
                  <a:extLst>
                    <a:ext uri="{FF2B5EF4-FFF2-40B4-BE49-F238E27FC236}">
                      <a16:creationId xmlns:a16="http://schemas.microsoft.com/office/drawing/2014/main" id="{09F59336-3DED-45CE-AB50-CAFF85D06111}"/>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A8992690-8883-4069-A6E9-BD1751A1AC1A}"/>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A5D37C41-927A-42D0-B2DA-64DA9261A85B}"/>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2BB58566-6E90-4916-A035-AC0A298AC97D}"/>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4">
                  <a:extLst>
                    <a:ext uri="{FF2B5EF4-FFF2-40B4-BE49-F238E27FC236}">
                      <a16:creationId xmlns:a16="http://schemas.microsoft.com/office/drawing/2014/main" id="{2B54B7F0-7109-48F9-B4A1-B25AC2112A17}"/>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 name="Group 3">
              <a:extLst>
                <a:ext uri="{FF2B5EF4-FFF2-40B4-BE49-F238E27FC236}">
                  <a16:creationId xmlns:a16="http://schemas.microsoft.com/office/drawing/2014/main" id="{A5C8F1EF-A2B8-448F-B1BE-8406E5045199}"/>
                </a:ext>
              </a:extLst>
            </p:cNvPr>
            <p:cNvGrpSpPr/>
            <p:nvPr/>
          </p:nvGrpSpPr>
          <p:grpSpPr>
            <a:xfrm>
              <a:off x="480888" y="107934"/>
              <a:ext cx="11248387" cy="365762"/>
              <a:chOff x="543202" y="35163"/>
              <a:chExt cx="11248387" cy="365762"/>
            </a:xfrm>
          </p:grpSpPr>
          <p:grpSp>
            <p:nvGrpSpPr>
              <p:cNvPr id="47" name="Group 46">
                <a:extLst>
                  <a:ext uri="{FF2B5EF4-FFF2-40B4-BE49-F238E27FC236}">
                    <a16:creationId xmlns:a16="http://schemas.microsoft.com/office/drawing/2014/main" id="{643A38D2-E2C5-448C-B610-956AA203419C}"/>
                  </a:ext>
                </a:extLst>
              </p:cNvPr>
              <p:cNvGrpSpPr/>
              <p:nvPr/>
            </p:nvGrpSpPr>
            <p:grpSpPr>
              <a:xfrm>
                <a:off x="543202" y="76738"/>
                <a:ext cx="3165230" cy="323557"/>
                <a:chOff x="4304714" y="1209821"/>
                <a:chExt cx="3165230" cy="323557"/>
              </a:xfrm>
            </p:grpSpPr>
            <p:sp>
              <p:nvSpPr>
                <p:cNvPr id="70" name="Rectangle 4">
                  <a:extLst>
                    <a:ext uri="{FF2B5EF4-FFF2-40B4-BE49-F238E27FC236}">
                      <a16:creationId xmlns:a16="http://schemas.microsoft.com/office/drawing/2014/main" id="{5BC37B8B-80DE-4268-A2D5-192D62D97600}"/>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a:extLst>
                    <a:ext uri="{FF2B5EF4-FFF2-40B4-BE49-F238E27FC236}">
                      <a16:creationId xmlns:a16="http://schemas.microsoft.com/office/drawing/2014/main" id="{4E3BC249-714F-4F5A-87E0-EA5BC04265C0}"/>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a:extLst>
                    <a:ext uri="{FF2B5EF4-FFF2-40B4-BE49-F238E27FC236}">
                      <a16:creationId xmlns:a16="http://schemas.microsoft.com/office/drawing/2014/main" id="{5C2949A2-E301-4ED0-A39B-02C39112B76F}"/>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3" name="Isosceles Triangle 72">
                  <a:extLst>
                    <a:ext uri="{FF2B5EF4-FFF2-40B4-BE49-F238E27FC236}">
                      <a16:creationId xmlns:a16="http://schemas.microsoft.com/office/drawing/2014/main" id="{AE3B8549-130A-4D9E-89CB-B21E6BB17363}"/>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4">
                  <a:extLst>
                    <a:ext uri="{FF2B5EF4-FFF2-40B4-BE49-F238E27FC236}">
                      <a16:creationId xmlns:a16="http://schemas.microsoft.com/office/drawing/2014/main" id="{03F9C2A6-C074-474D-A4AA-984B577F05D6}"/>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DE89AC71-C94B-499A-88F6-F1A94018B242}"/>
                  </a:ext>
                </a:extLst>
              </p:cNvPr>
              <p:cNvGrpSpPr/>
              <p:nvPr/>
            </p:nvGrpSpPr>
            <p:grpSpPr>
              <a:xfrm>
                <a:off x="4523605" y="55951"/>
                <a:ext cx="3165230" cy="323557"/>
                <a:chOff x="4304714" y="1209821"/>
                <a:chExt cx="3165230" cy="323557"/>
              </a:xfrm>
            </p:grpSpPr>
            <p:sp>
              <p:nvSpPr>
                <p:cNvPr id="65" name="Rectangle 4">
                  <a:extLst>
                    <a:ext uri="{FF2B5EF4-FFF2-40B4-BE49-F238E27FC236}">
                      <a16:creationId xmlns:a16="http://schemas.microsoft.com/office/drawing/2014/main" id="{65677D19-2119-4AFD-ACE6-18CA70454C93}"/>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a:extLst>
                    <a:ext uri="{FF2B5EF4-FFF2-40B4-BE49-F238E27FC236}">
                      <a16:creationId xmlns:a16="http://schemas.microsoft.com/office/drawing/2014/main" id="{9DE58F6D-7E37-440F-91B0-234F0F6E5084}"/>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a:extLst>
                    <a:ext uri="{FF2B5EF4-FFF2-40B4-BE49-F238E27FC236}">
                      <a16:creationId xmlns:a16="http://schemas.microsoft.com/office/drawing/2014/main" id="{35A8E9A7-A4B9-4052-BD7E-70A041742A25}"/>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8" name="Isosceles Triangle 67">
                  <a:extLst>
                    <a:ext uri="{FF2B5EF4-FFF2-40B4-BE49-F238E27FC236}">
                      <a16:creationId xmlns:a16="http://schemas.microsoft.com/office/drawing/2014/main" id="{1744841C-A845-4D75-8C7D-FB419DE85339}"/>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4">
                  <a:extLst>
                    <a:ext uri="{FF2B5EF4-FFF2-40B4-BE49-F238E27FC236}">
                      <a16:creationId xmlns:a16="http://schemas.microsoft.com/office/drawing/2014/main" id="{63C17270-4570-48FA-94B5-1C13CC929AF7}"/>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DFF11900-4740-4E3F-9B30-6B55B10A2AAE}"/>
                  </a:ext>
                </a:extLst>
              </p:cNvPr>
              <p:cNvGrpSpPr/>
              <p:nvPr/>
            </p:nvGrpSpPr>
            <p:grpSpPr>
              <a:xfrm>
                <a:off x="8626359" y="77368"/>
                <a:ext cx="3165230" cy="323557"/>
                <a:chOff x="4304714" y="1209821"/>
                <a:chExt cx="3165230" cy="323557"/>
              </a:xfrm>
            </p:grpSpPr>
            <p:sp>
              <p:nvSpPr>
                <p:cNvPr id="60" name="Rectangle 4">
                  <a:extLst>
                    <a:ext uri="{FF2B5EF4-FFF2-40B4-BE49-F238E27FC236}">
                      <a16:creationId xmlns:a16="http://schemas.microsoft.com/office/drawing/2014/main" id="{5229CACC-76F2-462D-A059-5C7D31E03C93}"/>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60">
                  <a:extLst>
                    <a:ext uri="{FF2B5EF4-FFF2-40B4-BE49-F238E27FC236}">
                      <a16:creationId xmlns:a16="http://schemas.microsoft.com/office/drawing/2014/main" id="{0DDB10FB-4072-4FDC-B8C5-6372A616776B}"/>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a:extLst>
                    <a:ext uri="{FF2B5EF4-FFF2-40B4-BE49-F238E27FC236}">
                      <a16:creationId xmlns:a16="http://schemas.microsoft.com/office/drawing/2014/main" id="{C0C840FC-5E00-4FE4-87FE-362BB480F69B}"/>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3" name="Isosceles Triangle 62">
                  <a:extLst>
                    <a:ext uri="{FF2B5EF4-FFF2-40B4-BE49-F238E27FC236}">
                      <a16:creationId xmlns:a16="http://schemas.microsoft.com/office/drawing/2014/main" id="{4E9D799C-3A39-4BDA-A615-CB951E03D453}"/>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4">
                  <a:extLst>
                    <a:ext uri="{FF2B5EF4-FFF2-40B4-BE49-F238E27FC236}">
                      <a16:creationId xmlns:a16="http://schemas.microsoft.com/office/drawing/2014/main" id="{845A1A2D-DD40-4674-A2C1-BBEA16D3B10F}"/>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A89C7ED1-CF5B-45BE-A14E-003564FFFDA1}"/>
                  </a:ext>
                </a:extLst>
              </p:cNvPr>
              <p:cNvGrpSpPr/>
              <p:nvPr/>
            </p:nvGrpSpPr>
            <p:grpSpPr>
              <a:xfrm>
                <a:off x="3765125" y="55950"/>
                <a:ext cx="724487" cy="344345"/>
                <a:chOff x="4620057" y="3105444"/>
                <a:chExt cx="724487" cy="344345"/>
              </a:xfrm>
            </p:grpSpPr>
            <p:grpSp>
              <p:nvGrpSpPr>
                <p:cNvPr id="56" name="Group 55">
                  <a:extLst>
                    <a:ext uri="{FF2B5EF4-FFF2-40B4-BE49-F238E27FC236}">
                      <a16:creationId xmlns:a16="http://schemas.microsoft.com/office/drawing/2014/main" id="{C65A05EB-C620-46B6-91BB-988BA3FD2D92}"/>
                    </a:ext>
                  </a:extLst>
                </p:cNvPr>
                <p:cNvGrpSpPr/>
                <p:nvPr/>
              </p:nvGrpSpPr>
              <p:grpSpPr>
                <a:xfrm>
                  <a:off x="4620057" y="3126233"/>
                  <a:ext cx="724487" cy="323556"/>
                  <a:chOff x="1671539" y="2422492"/>
                  <a:chExt cx="724487" cy="323556"/>
                </a:xfrm>
              </p:grpSpPr>
              <p:sp>
                <p:nvSpPr>
                  <p:cNvPr id="58" name="Isosceles Triangle 57">
                    <a:extLst>
                      <a:ext uri="{FF2B5EF4-FFF2-40B4-BE49-F238E27FC236}">
                        <a16:creationId xmlns:a16="http://schemas.microsoft.com/office/drawing/2014/main" id="{2CA03EDB-C8B2-4231-AB2F-1DB8BC823F52}"/>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a:extLst>
                      <a:ext uri="{FF2B5EF4-FFF2-40B4-BE49-F238E27FC236}">
                        <a16:creationId xmlns:a16="http://schemas.microsoft.com/office/drawing/2014/main" id="{07B3A983-BE7D-444E-B91D-FC0E8B4DF2CE}"/>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Isosceles Triangle 56">
                  <a:extLst>
                    <a:ext uri="{FF2B5EF4-FFF2-40B4-BE49-F238E27FC236}">
                      <a16:creationId xmlns:a16="http://schemas.microsoft.com/office/drawing/2014/main" id="{76D3D94F-DD2F-4FB3-8073-D43A98CD0C9F}"/>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0CA3BCD-7F5A-49C1-9259-303B69DC5F0C}"/>
                  </a:ext>
                </a:extLst>
              </p:cNvPr>
              <p:cNvGrpSpPr/>
              <p:nvPr/>
            </p:nvGrpSpPr>
            <p:grpSpPr>
              <a:xfrm>
                <a:off x="7822478" y="35163"/>
                <a:ext cx="724487" cy="344345"/>
                <a:chOff x="4620057" y="3105444"/>
                <a:chExt cx="724487" cy="344345"/>
              </a:xfrm>
            </p:grpSpPr>
            <p:grpSp>
              <p:nvGrpSpPr>
                <p:cNvPr id="52" name="Group 51">
                  <a:extLst>
                    <a:ext uri="{FF2B5EF4-FFF2-40B4-BE49-F238E27FC236}">
                      <a16:creationId xmlns:a16="http://schemas.microsoft.com/office/drawing/2014/main" id="{3CF9A439-C512-4E85-A578-4BEC1EB1165F}"/>
                    </a:ext>
                  </a:extLst>
                </p:cNvPr>
                <p:cNvGrpSpPr/>
                <p:nvPr/>
              </p:nvGrpSpPr>
              <p:grpSpPr>
                <a:xfrm>
                  <a:off x="4620057" y="3126233"/>
                  <a:ext cx="724487" cy="323556"/>
                  <a:chOff x="1671539" y="2422492"/>
                  <a:chExt cx="724487" cy="323556"/>
                </a:xfrm>
              </p:grpSpPr>
              <p:sp>
                <p:nvSpPr>
                  <p:cNvPr id="54" name="Isosceles Triangle 53">
                    <a:extLst>
                      <a:ext uri="{FF2B5EF4-FFF2-40B4-BE49-F238E27FC236}">
                        <a16:creationId xmlns:a16="http://schemas.microsoft.com/office/drawing/2014/main" id="{172091E9-45C0-44DC-A6E5-6A7429AE6461}"/>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a:extLst>
                      <a:ext uri="{FF2B5EF4-FFF2-40B4-BE49-F238E27FC236}">
                        <a16:creationId xmlns:a16="http://schemas.microsoft.com/office/drawing/2014/main" id="{7D70C6EB-AC23-4215-A3F5-C11320016451}"/>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Isosceles Triangle 52">
                  <a:extLst>
                    <a:ext uri="{FF2B5EF4-FFF2-40B4-BE49-F238E27FC236}">
                      <a16:creationId xmlns:a16="http://schemas.microsoft.com/office/drawing/2014/main" id="{916E0E7D-C984-4704-B964-69C02358BC48}"/>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71995FF6-FC0F-4112-BB24-C3DB41683261}"/>
                </a:ext>
              </a:extLst>
            </p:cNvPr>
            <p:cNvGrpSpPr/>
            <p:nvPr/>
          </p:nvGrpSpPr>
          <p:grpSpPr>
            <a:xfrm>
              <a:off x="460784" y="6423385"/>
              <a:ext cx="11248387" cy="365762"/>
              <a:chOff x="543202" y="35163"/>
              <a:chExt cx="11248387" cy="365762"/>
            </a:xfrm>
          </p:grpSpPr>
          <p:grpSp>
            <p:nvGrpSpPr>
              <p:cNvPr id="19" name="Group 18">
                <a:extLst>
                  <a:ext uri="{FF2B5EF4-FFF2-40B4-BE49-F238E27FC236}">
                    <a16:creationId xmlns:a16="http://schemas.microsoft.com/office/drawing/2014/main" id="{B24ABF89-C5BB-4F65-83AB-FF62A68B807B}"/>
                  </a:ext>
                </a:extLst>
              </p:cNvPr>
              <p:cNvGrpSpPr/>
              <p:nvPr/>
            </p:nvGrpSpPr>
            <p:grpSpPr>
              <a:xfrm>
                <a:off x="543202" y="76738"/>
                <a:ext cx="3165230" cy="323557"/>
                <a:chOff x="4304714" y="1209821"/>
                <a:chExt cx="3165230" cy="323557"/>
              </a:xfrm>
            </p:grpSpPr>
            <p:sp>
              <p:nvSpPr>
                <p:cNvPr id="42" name="Rectangle 4">
                  <a:extLst>
                    <a:ext uri="{FF2B5EF4-FFF2-40B4-BE49-F238E27FC236}">
                      <a16:creationId xmlns:a16="http://schemas.microsoft.com/office/drawing/2014/main" id="{94B1A59D-12EA-4C73-88F2-5BF7C0982141}"/>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a:extLst>
                    <a:ext uri="{FF2B5EF4-FFF2-40B4-BE49-F238E27FC236}">
                      <a16:creationId xmlns:a16="http://schemas.microsoft.com/office/drawing/2014/main" id="{911DBFA5-71E7-49B8-AF46-71BFCD4A1107}"/>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25DA35E0-CCBD-4D68-BCCA-849C46D95EE8}"/>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id="{C483AC31-864D-471C-9FC8-873DF2314CCD}"/>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
                  <a:extLst>
                    <a:ext uri="{FF2B5EF4-FFF2-40B4-BE49-F238E27FC236}">
                      <a16:creationId xmlns:a16="http://schemas.microsoft.com/office/drawing/2014/main" id="{6531C936-6EAA-4B07-9D95-DDEA0DCA5360}"/>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4D4B7544-05D0-44B2-8862-BB4D96B50CCD}"/>
                  </a:ext>
                </a:extLst>
              </p:cNvPr>
              <p:cNvGrpSpPr/>
              <p:nvPr/>
            </p:nvGrpSpPr>
            <p:grpSpPr>
              <a:xfrm>
                <a:off x="4523605" y="55951"/>
                <a:ext cx="3165230" cy="323557"/>
                <a:chOff x="4304714" y="1209821"/>
                <a:chExt cx="3165230" cy="323557"/>
              </a:xfrm>
            </p:grpSpPr>
            <p:sp>
              <p:nvSpPr>
                <p:cNvPr id="37" name="Rectangle 4">
                  <a:extLst>
                    <a:ext uri="{FF2B5EF4-FFF2-40B4-BE49-F238E27FC236}">
                      <a16:creationId xmlns:a16="http://schemas.microsoft.com/office/drawing/2014/main" id="{EAD61B73-769B-4103-BC80-304AA61488A3}"/>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7E9D1368-0817-4B5A-ACCB-24EE72EF442F}"/>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184DB21C-5ACF-4083-855B-B0EFFF1A0857}"/>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359F0231-9BC3-4F1E-AA96-A85BCFCABEC2}"/>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
                  <a:extLst>
                    <a:ext uri="{FF2B5EF4-FFF2-40B4-BE49-F238E27FC236}">
                      <a16:creationId xmlns:a16="http://schemas.microsoft.com/office/drawing/2014/main" id="{A9EFC193-CC8B-43E1-B622-8E803D7CAABD}"/>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A581731-5BBA-4DF0-85F6-AC9AA7B9795A}"/>
                  </a:ext>
                </a:extLst>
              </p:cNvPr>
              <p:cNvGrpSpPr/>
              <p:nvPr/>
            </p:nvGrpSpPr>
            <p:grpSpPr>
              <a:xfrm>
                <a:off x="8626359" y="77368"/>
                <a:ext cx="3165230" cy="323557"/>
                <a:chOff x="4304714" y="1209821"/>
                <a:chExt cx="3165230" cy="323557"/>
              </a:xfrm>
            </p:grpSpPr>
            <p:sp>
              <p:nvSpPr>
                <p:cNvPr id="32" name="Rectangle 4">
                  <a:extLst>
                    <a:ext uri="{FF2B5EF4-FFF2-40B4-BE49-F238E27FC236}">
                      <a16:creationId xmlns:a16="http://schemas.microsoft.com/office/drawing/2014/main" id="{B5EB6AC4-A525-401A-98E4-A162C9D16C07}"/>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47735D73-17D7-4B86-A7DA-76C1B2CD0D5B}"/>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A4005D9F-E052-4042-8882-474480A1B76D}"/>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EE7C14ED-CCAE-42B1-8D48-37F5B97156F2}"/>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4">
                  <a:extLst>
                    <a:ext uri="{FF2B5EF4-FFF2-40B4-BE49-F238E27FC236}">
                      <a16:creationId xmlns:a16="http://schemas.microsoft.com/office/drawing/2014/main" id="{73D9CC02-F0ED-45CC-B577-374A99AD6B9C}"/>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FA2922CE-0CDE-45BF-BF75-F2B6DEA7812A}"/>
                  </a:ext>
                </a:extLst>
              </p:cNvPr>
              <p:cNvGrpSpPr/>
              <p:nvPr/>
            </p:nvGrpSpPr>
            <p:grpSpPr>
              <a:xfrm>
                <a:off x="3765125" y="55950"/>
                <a:ext cx="724487" cy="344345"/>
                <a:chOff x="4620057" y="3105444"/>
                <a:chExt cx="724487" cy="344345"/>
              </a:xfrm>
            </p:grpSpPr>
            <p:grpSp>
              <p:nvGrpSpPr>
                <p:cNvPr id="28" name="Group 27">
                  <a:extLst>
                    <a:ext uri="{FF2B5EF4-FFF2-40B4-BE49-F238E27FC236}">
                      <a16:creationId xmlns:a16="http://schemas.microsoft.com/office/drawing/2014/main" id="{70C523DF-BE38-43BB-8A6F-0EDE9EAC15A4}"/>
                    </a:ext>
                  </a:extLst>
                </p:cNvPr>
                <p:cNvGrpSpPr/>
                <p:nvPr/>
              </p:nvGrpSpPr>
              <p:grpSpPr>
                <a:xfrm>
                  <a:off x="4620057" y="3126233"/>
                  <a:ext cx="724487" cy="323556"/>
                  <a:chOff x="1671539" y="2422492"/>
                  <a:chExt cx="724487" cy="323556"/>
                </a:xfrm>
              </p:grpSpPr>
              <p:sp>
                <p:nvSpPr>
                  <p:cNvPr id="30" name="Isosceles Triangle 29">
                    <a:extLst>
                      <a:ext uri="{FF2B5EF4-FFF2-40B4-BE49-F238E27FC236}">
                        <a16:creationId xmlns:a16="http://schemas.microsoft.com/office/drawing/2014/main" id="{33389288-50BD-4E8D-979F-5F1306F7E236}"/>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5B87237B-AC68-4C4F-A7F7-87D55953C0F4}"/>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Isosceles Triangle 28">
                  <a:extLst>
                    <a:ext uri="{FF2B5EF4-FFF2-40B4-BE49-F238E27FC236}">
                      <a16:creationId xmlns:a16="http://schemas.microsoft.com/office/drawing/2014/main" id="{1BF0B837-6865-4374-B49C-C1E9F24BD75A}"/>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DB56BD40-139E-4068-95D0-61D65E060424}"/>
                  </a:ext>
                </a:extLst>
              </p:cNvPr>
              <p:cNvGrpSpPr/>
              <p:nvPr/>
            </p:nvGrpSpPr>
            <p:grpSpPr>
              <a:xfrm>
                <a:off x="7822478" y="35163"/>
                <a:ext cx="724487" cy="344345"/>
                <a:chOff x="4620057" y="3105444"/>
                <a:chExt cx="724487" cy="344345"/>
              </a:xfrm>
            </p:grpSpPr>
            <p:grpSp>
              <p:nvGrpSpPr>
                <p:cNvPr id="24" name="Group 23">
                  <a:extLst>
                    <a:ext uri="{FF2B5EF4-FFF2-40B4-BE49-F238E27FC236}">
                      <a16:creationId xmlns:a16="http://schemas.microsoft.com/office/drawing/2014/main" id="{10FB09A2-19EE-4275-A2CA-4084239BF45B}"/>
                    </a:ext>
                  </a:extLst>
                </p:cNvPr>
                <p:cNvGrpSpPr/>
                <p:nvPr/>
              </p:nvGrpSpPr>
              <p:grpSpPr>
                <a:xfrm>
                  <a:off x="4620057" y="3126233"/>
                  <a:ext cx="724487" cy="323556"/>
                  <a:chOff x="1671539" y="2422492"/>
                  <a:chExt cx="724487" cy="323556"/>
                </a:xfrm>
              </p:grpSpPr>
              <p:sp>
                <p:nvSpPr>
                  <p:cNvPr id="26" name="Isosceles Triangle 25">
                    <a:extLst>
                      <a:ext uri="{FF2B5EF4-FFF2-40B4-BE49-F238E27FC236}">
                        <a16:creationId xmlns:a16="http://schemas.microsoft.com/office/drawing/2014/main" id="{8AAFDA6D-D0AB-48F1-9215-2B767BBAF2A3}"/>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7CFE0126-08F5-42FD-B5A5-99998DC855DD}"/>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Isosceles Triangle 24">
                  <a:extLst>
                    <a:ext uri="{FF2B5EF4-FFF2-40B4-BE49-F238E27FC236}">
                      <a16:creationId xmlns:a16="http://schemas.microsoft.com/office/drawing/2014/main" id="{EF7E7539-EB63-4E59-9491-734FDA33D37C}"/>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4D029FF8-8864-492C-A456-BEC981F1210F}"/>
                </a:ext>
              </a:extLst>
            </p:cNvPr>
            <p:cNvGrpSpPr/>
            <p:nvPr/>
          </p:nvGrpSpPr>
          <p:grpSpPr>
            <a:xfrm>
              <a:off x="95075" y="149508"/>
              <a:ext cx="354564" cy="6639008"/>
              <a:chOff x="11801136" y="222738"/>
              <a:chExt cx="323557" cy="6475832"/>
            </a:xfrm>
          </p:grpSpPr>
          <p:grpSp>
            <p:nvGrpSpPr>
              <p:cNvPr id="7" name="Group 6">
                <a:extLst>
                  <a:ext uri="{FF2B5EF4-FFF2-40B4-BE49-F238E27FC236}">
                    <a16:creationId xmlns:a16="http://schemas.microsoft.com/office/drawing/2014/main" id="{12BAA404-0A07-4A4A-A85A-E4032E4F2972}"/>
                  </a:ext>
                </a:extLst>
              </p:cNvPr>
              <p:cNvGrpSpPr/>
              <p:nvPr/>
            </p:nvGrpSpPr>
            <p:grpSpPr>
              <a:xfrm rot="5400000">
                <a:off x="10380300" y="4954176"/>
                <a:ext cx="3165230" cy="323557"/>
                <a:chOff x="4304714" y="1209821"/>
                <a:chExt cx="3165230" cy="323557"/>
              </a:xfrm>
            </p:grpSpPr>
            <p:sp>
              <p:nvSpPr>
                <p:cNvPr id="14" name="Rectangle 4">
                  <a:extLst>
                    <a:ext uri="{FF2B5EF4-FFF2-40B4-BE49-F238E27FC236}">
                      <a16:creationId xmlns:a16="http://schemas.microsoft.com/office/drawing/2014/main" id="{7C6036B3-3763-4EE4-8752-DD68C0F390C6}"/>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FCB9AE37-4E8D-4F79-B399-746ADED9CCF7}"/>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175E9467-9B4B-465B-A0D4-CD2DEF3CD34F}"/>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828BA313-AA27-4885-B984-3C06B2220A46}"/>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4">
                  <a:extLst>
                    <a:ext uri="{FF2B5EF4-FFF2-40B4-BE49-F238E27FC236}">
                      <a16:creationId xmlns:a16="http://schemas.microsoft.com/office/drawing/2014/main" id="{7C39B16D-93E3-402C-BF9F-F6E6F1515951}"/>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5E1C7107-71F4-4BDE-8C3E-54AFDE18D9F6}"/>
                  </a:ext>
                </a:extLst>
              </p:cNvPr>
              <p:cNvGrpSpPr/>
              <p:nvPr/>
            </p:nvGrpSpPr>
            <p:grpSpPr>
              <a:xfrm rot="5400000">
                <a:off x="10380300" y="1643574"/>
                <a:ext cx="3165230" cy="323557"/>
                <a:chOff x="4304714" y="1209821"/>
                <a:chExt cx="3165230" cy="323557"/>
              </a:xfrm>
            </p:grpSpPr>
            <p:sp>
              <p:nvSpPr>
                <p:cNvPr id="9" name="Rectangle 4">
                  <a:extLst>
                    <a:ext uri="{FF2B5EF4-FFF2-40B4-BE49-F238E27FC236}">
                      <a16:creationId xmlns:a16="http://schemas.microsoft.com/office/drawing/2014/main" id="{AD3F19FF-9E51-4F74-914E-DD096DA6C8DF}"/>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18715C7B-5F0D-4A99-A751-5D15A0A37839}"/>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76C44FD6-8B5A-4C71-B96B-16E372F0F2C5}"/>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F0014473-F5AE-4F48-BE8A-23C5FD68ADC7}"/>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4">
                  <a:extLst>
                    <a:ext uri="{FF2B5EF4-FFF2-40B4-BE49-F238E27FC236}">
                      <a16:creationId xmlns:a16="http://schemas.microsoft.com/office/drawing/2014/main" id="{1BD00FED-D51C-4EC2-817F-E9A131DDFE66}"/>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87" name="TextBox 86">
            <a:extLst>
              <a:ext uri="{FF2B5EF4-FFF2-40B4-BE49-F238E27FC236}">
                <a16:creationId xmlns:a16="http://schemas.microsoft.com/office/drawing/2014/main" id="{DE514E6E-E6CC-49E1-9721-1C525AA22FA7}"/>
              </a:ext>
            </a:extLst>
          </p:cNvPr>
          <p:cNvSpPr txBox="1"/>
          <p:nvPr/>
        </p:nvSpPr>
        <p:spPr>
          <a:xfrm>
            <a:off x="498422" y="2055049"/>
            <a:ext cx="6481524" cy="769441"/>
          </a:xfrm>
          <a:prstGeom prst="rect">
            <a:avLst/>
          </a:prstGeom>
          <a:noFill/>
        </p:spPr>
        <p:txBody>
          <a:bodyPr wrap="square" rtlCol="0">
            <a:spAutoFit/>
          </a:bodyPr>
          <a:lstStyle/>
          <a:p>
            <a:r>
              <a:rPr lang="bn-BD" sz="4400">
                <a:latin typeface="NikoshBAN" panose="02000000000000000000" pitchFamily="2" charset="0"/>
                <a:cs typeface="NikoshBAN" panose="02000000000000000000" pitchFamily="2" charset="0"/>
              </a:rPr>
              <a:t>এ পাঠ শেষে শিক্ষার্থীরা---</a:t>
            </a:r>
          </a:p>
        </p:txBody>
      </p:sp>
      <p:sp>
        <p:nvSpPr>
          <p:cNvPr id="96" name="TextBox 95">
            <a:extLst>
              <a:ext uri="{FF2B5EF4-FFF2-40B4-BE49-F238E27FC236}">
                <a16:creationId xmlns:a16="http://schemas.microsoft.com/office/drawing/2014/main" id="{D52ADF18-C4F5-4059-9D8E-B947FD063C6A}"/>
              </a:ext>
            </a:extLst>
          </p:cNvPr>
          <p:cNvSpPr txBox="1"/>
          <p:nvPr/>
        </p:nvSpPr>
        <p:spPr>
          <a:xfrm>
            <a:off x="822834" y="3743072"/>
            <a:ext cx="10819883" cy="646331"/>
          </a:xfrm>
          <a:prstGeom prst="rect">
            <a:avLst/>
          </a:prstGeom>
          <a:noFill/>
        </p:spPr>
        <p:txBody>
          <a:bodyPr wrap="square" rtlCol="0">
            <a:spAutoFit/>
          </a:bodyPr>
          <a:lstStyle/>
          <a:p>
            <a:pPr marL="457200" indent="-457200">
              <a:buFont typeface="Wingdings" panose="05000000000000000000" pitchFamily="2" charset="2"/>
              <a:buChar char="q"/>
            </a:pPr>
            <a:r>
              <a:rPr lang="bn-BD" sz="3600">
                <a:latin typeface="NikoshBAN" panose="02000000000000000000" pitchFamily="2" charset="0"/>
                <a:cs typeface="NikoshBAN" panose="02000000000000000000" pitchFamily="2" charset="0"/>
              </a:rPr>
              <a:t>পাটের বিভিন্ন প্রকার মাকড়ের লক্ষণ ও দমণ পদ্ধতি ব্যাখ্যা করতে পারবে;</a:t>
            </a:r>
          </a:p>
        </p:txBody>
      </p:sp>
      <p:sp>
        <p:nvSpPr>
          <p:cNvPr id="97" name="TextBox 96">
            <a:extLst>
              <a:ext uri="{FF2B5EF4-FFF2-40B4-BE49-F238E27FC236}">
                <a16:creationId xmlns:a16="http://schemas.microsoft.com/office/drawing/2014/main" id="{B78759D6-B998-4432-BE04-3BC1CB461C5B}"/>
              </a:ext>
            </a:extLst>
          </p:cNvPr>
          <p:cNvSpPr txBox="1"/>
          <p:nvPr/>
        </p:nvSpPr>
        <p:spPr>
          <a:xfrm>
            <a:off x="822834" y="3085321"/>
            <a:ext cx="10819883" cy="646331"/>
          </a:xfrm>
          <a:prstGeom prst="rect">
            <a:avLst/>
          </a:prstGeom>
          <a:noFill/>
        </p:spPr>
        <p:txBody>
          <a:bodyPr wrap="square" rtlCol="0">
            <a:spAutoFit/>
          </a:bodyPr>
          <a:lstStyle/>
          <a:p>
            <a:pPr marL="457200" indent="-457200">
              <a:buFont typeface="Wingdings" panose="05000000000000000000" pitchFamily="2" charset="2"/>
              <a:buChar char="q"/>
            </a:pPr>
            <a:r>
              <a:rPr lang="bn-BD" sz="3600">
                <a:latin typeface="NikoshBAN" panose="02000000000000000000" pitchFamily="2" charset="0"/>
                <a:cs typeface="NikoshBAN" panose="02000000000000000000" pitchFamily="2" charset="0"/>
              </a:rPr>
              <a:t>পাটের বিভিন্ন প্রকার পোকার লক্ষণ ও দমণ পদ্ধতি ব্যাখ্যা করতে পারবে;</a:t>
            </a:r>
          </a:p>
        </p:txBody>
      </p:sp>
      <p:sp>
        <p:nvSpPr>
          <p:cNvPr id="98" name="TextBox 97">
            <a:extLst>
              <a:ext uri="{FF2B5EF4-FFF2-40B4-BE49-F238E27FC236}">
                <a16:creationId xmlns:a16="http://schemas.microsoft.com/office/drawing/2014/main" id="{484F32CA-23C3-47DB-8AEF-21249FD0E8B4}"/>
              </a:ext>
            </a:extLst>
          </p:cNvPr>
          <p:cNvSpPr txBox="1"/>
          <p:nvPr/>
        </p:nvSpPr>
        <p:spPr>
          <a:xfrm>
            <a:off x="843141" y="4449218"/>
            <a:ext cx="10819883" cy="646331"/>
          </a:xfrm>
          <a:prstGeom prst="rect">
            <a:avLst/>
          </a:prstGeom>
          <a:noFill/>
        </p:spPr>
        <p:txBody>
          <a:bodyPr wrap="square" rtlCol="0">
            <a:spAutoFit/>
          </a:bodyPr>
          <a:lstStyle/>
          <a:p>
            <a:pPr marL="457200" indent="-457200">
              <a:buFont typeface="Wingdings" panose="05000000000000000000" pitchFamily="2" charset="2"/>
              <a:buChar char="q"/>
            </a:pPr>
            <a:r>
              <a:rPr lang="bn-BD" sz="3600">
                <a:latin typeface="NikoshBAN" panose="02000000000000000000" pitchFamily="2" charset="0"/>
                <a:cs typeface="NikoshBAN" panose="02000000000000000000" pitchFamily="2" charset="0"/>
              </a:rPr>
              <a:t>পাটের বিভিন্ন প্রকার রোগের লক্ষণ ও দমণ পদ্ধতি ব্যাখ্যা করতে পারবে।</a:t>
            </a:r>
          </a:p>
        </p:txBody>
      </p:sp>
    </p:spTree>
    <p:extLst>
      <p:ext uri="{BB962C8B-B14F-4D97-AF65-F5344CB8AC3E}">
        <p14:creationId xmlns:p14="http://schemas.microsoft.com/office/powerpoint/2010/main" val="8742581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anim calcmode="lin" valueType="num">
                                      <p:cBhvr additive="base">
                                        <p:cTn id="7" dur="500" fill="hold"/>
                                        <p:tgtEl>
                                          <p:spTgt spid="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7">
                                            <p:txEl>
                                              <p:pRg st="0" end="0"/>
                                            </p:txEl>
                                          </p:spTgt>
                                        </p:tgtEl>
                                        <p:attrNameLst>
                                          <p:attrName>style.visibility</p:attrName>
                                        </p:attrNameLst>
                                      </p:cBhvr>
                                      <p:to>
                                        <p:strVal val="visible"/>
                                      </p:to>
                                    </p:set>
                                    <p:anim calcmode="lin" valueType="num">
                                      <p:cBhvr additive="base">
                                        <p:cTn id="13" dur="750" fill="hold"/>
                                        <p:tgtEl>
                                          <p:spTgt spid="97">
                                            <p:txEl>
                                              <p:pRg st="0" end="0"/>
                                            </p:txEl>
                                          </p:spTgt>
                                        </p:tgtEl>
                                        <p:attrNameLst>
                                          <p:attrName>ppt_x</p:attrName>
                                        </p:attrNameLst>
                                      </p:cBhvr>
                                      <p:tavLst>
                                        <p:tav tm="0">
                                          <p:val>
                                            <p:strVal val="0-#ppt_w/2"/>
                                          </p:val>
                                        </p:tav>
                                        <p:tav tm="100000">
                                          <p:val>
                                            <p:strVal val="#ppt_x"/>
                                          </p:val>
                                        </p:tav>
                                      </p:tavLst>
                                    </p:anim>
                                    <p:anim calcmode="lin" valueType="num">
                                      <p:cBhvr additive="base">
                                        <p:cTn id="14" dur="750" fill="hold"/>
                                        <p:tgtEl>
                                          <p:spTgt spid="9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6">
                                            <p:txEl>
                                              <p:pRg st="0" end="0"/>
                                            </p:txEl>
                                          </p:spTgt>
                                        </p:tgtEl>
                                        <p:attrNameLst>
                                          <p:attrName>style.visibility</p:attrName>
                                        </p:attrNameLst>
                                      </p:cBhvr>
                                      <p:to>
                                        <p:strVal val="visible"/>
                                      </p:to>
                                    </p:set>
                                    <p:anim calcmode="lin" valueType="num">
                                      <p:cBhvr additive="base">
                                        <p:cTn id="19" dur="750" fill="hold"/>
                                        <p:tgtEl>
                                          <p:spTgt spid="96">
                                            <p:txEl>
                                              <p:pRg st="0" end="0"/>
                                            </p:txEl>
                                          </p:spTgt>
                                        </p:tgtEl>
                                        <p:attrNameLst>
                                          <p:attrName>ppt_x</p:attrName>
                                        </p:attrNameLst>
                                      </p:cBhvr>
                                      <p:tavLst>
                                        <p:tav tm="0">
                                          <p:val>
                                            <p:strVal val="0-#ppt_w/2"/>
                                          </p:val>
                                        </p:tav>
                                        <p:tav tm="100000">
                                          <p:val>
                                            <p:strVal val="#ppt_x"/>
                                          </p:val>
                                        </p:tav>
                                      </p:tavLst>
                                    </p:anim>
                                    <p:anim calcmode="lin" valueType="num">
                                      <p:cBhvr additive="base">
                                        <p:cTn id="20" dur="750" fill="hold"/>
                                        <p:tgtEl>
                                          <p:spTgt spid="9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98">
                                            <p:txEl>
                                              <p:pRg st="0" end="0"/>
                                            </p:txEl>
                                          </p:spTgt>
                                        </p:tgtEl>
                                        <p:attrNameLst>
                                          <p:attrName>style.visibility</p:attrName>
                                        </p:attrNameLst>
                                      </p:cBhvr>
                                      <p:to>
                                        <p:strVal val="visible"/>
                                      </p:to>
                                    </p:set>
                                    <p:anim calcmode="lin" valueType="num">
                                      <p:cBhvr additive="base">
                                        <p:cTn id="25" dur="750" fill="hold"/>
                                        <p:tgtEl>
                                          <p:spTgt spid="98">
                                            <p:txEl>
                                              <p:pRg st="0" end="0"/>
                                            </p:txEl>
                                          </p:spTgt>
                                        </p:tgtEl>
                                        <p:attrNameLst>
                                          <p:attrName>ppt_x</p:attrName>
                                        </p:attrNameLst>
                                      </p:cBhvr>
                                      <p:tavLst>
                                        <p:tav tm="0">
                                          <p:val>
                                            <p:strVal val="0-#ppt_w/2"/>
                                          </p:val>
                                        </p:tav>
                                        <p:tav tm="100000">
                                          <p:val>
                                            <p:strVal val="#ppt_x"/>
                                          </p:val>
                                        </p:tav>
                                      </p:tavLst>
                                    </p:anim>
                                    <p:anim calcmode="lin" valueType="num">
                                      <p:cBhvr additive="base">
                                        <p:cTn id="26" dur="750" fill="hold"/>
                                        <p:tgtEl>
                                          <p:spTgt spid="9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CE44D3-C9DD-408C-9B61-2579AD4D3CEC}"/>
              </a:ext>
            </a:extLst>
          </p:cNvPr>
          <p:cNvGrpSpPr/>
          <p:nvPr/>
        </p:nvGrpSpPr>
        <p:grpSpPr>
          <a:xfrm>
            <a:off x="95075" y="107934"/>
            <a:ext cx="11976178" cy="6681213"/>
            <a:chOff x="95075" y="107934"/>
            <a:chExt cx="11976178" cy="6681213"/>
          </a:xfrm>
        </p:grpSpPr>
        <p:grpSp>
          <p:nvGrpSpPr>
            <p:cNvPr id="3" name="Group 2">
              <a:extLst>
                <a:ext uri="{FF2B5EF4-FFF2-40B4-BE49-F238E27FC236}">
                  <a16:creationId xmlns:a16="http://schemas.microsoft.com/office/drawing/2014/main" id="{CFECFA9D-3665-4AB5-9146-E35A0B846053}"/>
                </a:ext>
              </a:extLst>
            </p:cNvPr>
            <p:cNvGrpSpPr/>
            <p:nvPr/>
          </p:nvGrpSpPr>
          <p:grpSpPr>
            <a:xfrm>
              <a:off x="11716689" y="149508"/>
              <a:ext cx="354564" cy="6639008"/>
              <a:chOff x="11801136" y="222738"/>
              <a:chExt cx="323557" cy="6475832"/>
            </a:xfrm>
          </p:grpSpPr>
          <p:grpSp>
            <p:nvGrpSpPr>
              <p:cNvPr id="75" name="Group 74">
                <a:extLst>
                  <a:ext uri="{FF2B5EF4-FFF2-40B4-BE49-F238E27FC236}">
                    <a16:creationId xmlns:a16="http://schemas.microsoft.com/office/drawing/2014/main" id="{F123E4F0-7E99-47F1-B0CF-9E37AF307541}"/>
                  </a:ext>
                </a:extLst>
              </p:cNvPr>
              <p:cNvGrpSpPr/>
              <p:nvPr/>
            </p:nvGrpSpPr>
            <p:grpSpPr>
              <a:xfrm rot="5400000">
                <a:off x="10380300" y="4954176"/>
                <a:ext cx="3165230" cy="323557"/>
                <a:chOff x="4304714" y="1209821"/>
                <a:chExt cx="3165230" cy="323557"/>
              </a:xfrm>
            </p:grpSpPr>
            <p:sp>
              <p:nvSpPr>
                <p:cNvPr id="82" name="Rectangle 4">
                  <a:extLst>
                    <a:ext uri="{FF2B5EF4-FFF2-40B4-BE49-F238E27FC236}">
                      <a16:creationId xmlns:a16="http://schemas.microsoft.com/office/drawing/2014/main" id="{331AA852-F6CC-4C6B-8752-6A939DDD93F9}"/>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Isosceles Triangle 82">
                  <a:extLst>
                    <a:ext uri="{FF2B5EF4-FFF2-40B4-BE49-F238E27FC236}">
                      <a16:creationId xmlns:a16="http://schemas.microsoft.com/office/drawing/2014/main" id="{8721ABEE-DE09-49B1-84A3-701C074A81C1}"/>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Isosceles Triangle 83">
                  <a:extLst>
                    <a:ext uri="{FF2B5EF4-FFF2-40B4-BE49-F238E27FC236}">
                      <a16:creationId xmlns:a16="http://schemas.microsoft.com/office/drawing/2014/main" id="{2A47CF24-6823-43DC-8C48-BBADB5898D7E}"/>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5" name="Isosceles Triangle 84">
                  <a:extLst>
                    <a:ext uri="{FF2B5EF4-FFF2-40B4-BE49-F238E27FC236}">
                      <a16:creationId xmlns:a16="http://schemas.microsoft.com/office/drawing/2014/main" id="{63746284-902D-4BA0-9CAB-407F67BE79E6}"/>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4">
                  <a:extLst>
                    <a:ext uri="{FF2B5EF4-FFF2-40B4-BE49-F238E27FC236}">
                      <a16:creationId xmlns:a16="http://schemas.microsoft.com/office/drawing/2014/main" id="{6C12FE5B-7A69-44AB-BCFF-FA55F30EE70E}"/>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E22F00E-77D7-4A87-9529-0531F9BA3FA3}"/>
                  </a:ext>
                </a:extLst>
              </p:cNvPr>
              <p:cNvGrpSpPr/>
              <p:nvPr/>
            </p:nvGrpSpPr>
            <p:grpSpPr>
              <a:xfrm rot="5400000">
                <a:off x="10380300" y="1643574"/>
                <a:ext cx="3165230" cy="323557"/>
                <a:chOff x="4304714" y="1209821"/>
                <a:chExt cx="3165230" cy="323557"/>
              </a:xfrm>
            </p:grpSpPr>
            <p:sp>
              <p:nvSpPr>
                <p:cNvPr id="77" name="Rectangle 4">
                  <a:extLst>
                    <a:ext uri="{FF2B5EF4-FFF2-40B4-BE49-F238E27FC236}">
                      <a16:creationId xmlns:a16="http://schemas.microsoft.com/office/drawing/2014/main" id="{A20F2A20-ADF9-4DCA-AE64-30FE99071E0C}"/>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69E58B24-38D9-4116-995C-AFDCBDEF92E3}"/>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5C6FAAE2-DAE5-416A-918E-E084ECEE688D}"/>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DEE98E77-649B-4BE0-86D2-9B0F88547ED4}"/>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4">
                  <a:extLst>
                    <a:ext uri="{FF2B5EF4-FFF2-40B4-BE49-F238E27FC236}">
                      <a16:creationId xmlns:a16="http://schemas.microsoft.com/office/drawing/2014/main" id="{C4688D05-798C-4407-B805-0084A47C09F4}"/>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 name="Group 3">
              <a:extLst>
                <a:ext uri="{FF2B5EF4-FFF2-40B4-BE49-F238E27FC236}">
                  <a16:creationId xmlns:a16="http://schemas.microsoft.com/office/drawing/2014/main" id="{6F4A66DE-BCB8-44D7-BEEF-231751AEDEF7}"/>
                </a:ext>
              </a:extLst>
            </p:cNvPr>
            <p:cNvGrpSpPr/>
            <p:nvPr/>
          </p:nvGrpSpPr>
          <p:grpSpPr>
            <a:xfrm>
              <a:off x="480888" y="107934"/>
              <a:ext cx="11248387" cy="365762"/>
              <a:chOff x="543202" y="35163"/>
              <a:chExt cx="11248387" cy="365762"/>
            </a:xfrm>
          </p:grpSpPr>
          <p:grpSp>
            <p:nvGrpSpPr>
              <p:cNvPr id="47" name="Group 46">
                <a:extLst>
                  <a:ext uri="{FF2B5EF4-FFF2-40B4-BE49-F238E27FC236}">
                    <a16:creationId xmlns:a16="http://schemas.microsoft.com/office/drawing/2014/main" id="{B2CF3D80-B5A2-4BAB-A773-420B52AD3763}"/>
                  </a:ext>
                </a:extLst>
              </p:cNvPr>
              <p:cNvGrpSpPr/>
              <p:nvPr/>
            </p:nvGrpSpPr>
            <p:grpSpPr>
              <a:xfrm>
                <a:off x="543202" y="76738"/>
                <a:ext cx="3165230" cy="323557"/>
                <a:chOff x="4304714" y="1209821"/>
                <a:chExt cx="3165230" cy="323557"/>
              </a:xfrm>
            </p:grpSpPr>
            <p:sp>
              <p:nvSpPr>
                <p:cNvPr id="70" name="Rectangle 4">
                  <a:extLst>
                    <a:ext uri="{FF2B5EF4-FFF2-40B4-BE49-F238E27FC236}">
                      <a16:creationId xmlns:a16="http://schemas.microsoft.com/office/drawing/2014/main" id="{ED8A8C98-9198-4863-9CF3-96CADDA767A7}"/>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a:extLst>
                    <a:ext uri="{FF2B5EF4-FFF2-40B4-BE49-F238E27FC236}">
                      <a16:creationId xmlns:a16="http://schemas.microsoft.com/office/drawing/2014/main" id="{3194ED10-0BC2-4564-A532-AE37C27077E2}"/>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a:extLst>
                    <a:ext uri="{FF2B5EF4-FFF2-40B4-BE49-F238E27FC236}">
                      <a16:creationId xmlns:a16="http://schemas.microsoft.com/office/drawing/2014/main" id="{70871FE4-0424-49D3-807D-6325E0137BA1}"/>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3" name="Isosceles Triangle 72">
                  <a:extLst>
                    <a:ext uri="{FF2B5EF4-FFF2-40B4-BE49-F238E27FC236}">
                      <a16:creationId xmlns:a16="http://schemas.microsoft.com/office/drawing/2014/main" id="{06D674EE-E78B-42E3-A9C3-F35A77D1EE64}"/>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4">
                  <a:extLst>
                    <a:ext uri="{FF2B5EF4-FFF2-40B4-BE49-F238E27FC236}">
                      <a16:creationId xmlns:a16="http://schemas.microsoft.com/office/drawing/2014/main" id="{ED2B4FD1-3D4E-4445-9A83-E3C39542D747}"/>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ECDF57E9-61EA-4965-9FE2-8E0D41638B88}"/>
                  </a:ext>
                </a:extLst>
              </p:cNvPr>
              <p:cNvGrpSpPr/>
              <p:nvPr/>
            </p:nvGrpSpPr>
            <p:grpSpPr>
              <a:xfrm>
                <a:off x="4523605" y="55951"/>
                <a:ext cx="3165230" cy="323557"/>
                <a:chOff x="4304714" y="1209821"/>
                <a:chExt cx="3165230" cy="323557"/>
              </a:xfrm>
            </p:grpSpPr>
            <p:sp>
              <p:nvSpPr>
                <p:cNvPr id="65" name="Rectangle 4">
                  <a:extLst>
                    <a:ext uri="{FF2B5EF4-FFF2-40B4-BE49-F238E27FC236}">
                      <a16:creationId xmlns:a16="http://schemas.microsoft.com/office/drawing/2014/main" id="{5E493999-F6B0-444D-9F71-61707CCA3E86}"/>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a:extLst>
                    <a:ext uri="{FF2B5EF4-FFF2-40B4-BE49-F238E27FC236}">
                      <a16:creationId xmlns:a16="http://schemas.microsoft.com/office/drawing/2014/main" id="{40C31039-C0C4-4FAF-9D6D-024D5A4DA2FE}"/>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a:extLst>
                    <a:ext uri="{FF2B5EF4-FFF2-40B4-BE49-F238E27FC236}">
                      <a16:creationId xmlns:a16="http://schemas.microsoft.com/office/drawing/2014/main" id="{53EEB37E-D7CD-49A8-B037-DEAA2B3409DB}"/>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8" name="Isosceles Triangle 67">
                  <a:extLst>
                    <a:ext uri="{FF2B5EF4-FFF2-40B4-BE49-F238E27FC236}">
                      <a16:creationId xmlns:a16="http://schemas.microsoft.com/office/drawing/2014/main" id="{7B476D7D-4FE5-4EC8-90D5-B99182C62AB2}"/>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4">
                  <a:extLst>
                    <a:ext uri="{FF2B5EF4-FFF2-40B4-BE49-F238E27FC236}">
                      <a16:creationId xmlns:a16="http://schemas.microsoft.com/office/drawing/2014/main" id="{590A3938-1905-4795-A657-6742B3457896}"/>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C61AFAE0-E978-427F-9C96-5B66103877C9}"/>
                  </a:ext>
                </a:extLst>
              </p:cNvPr>
              <p:cNvGrpSpPr/>
              <p:nvPr/>
            </p:nvGrpSpPr>
            <p:grpSpPr>
              <a:xfrm>
                <a:off x="8626359" y="77368"/>
                <a:ext cx="3165230" cy="323557"/>
                <a:chOff x="4304714" y="1209821"/>
                <a:chExt cx="3165230" cy="323557"/>
              </a:xfrm>
            </p:grpSpPr>
            <p:sp>
              <p:nvSpPr>
                <p:cNvPr id="60" name="Rectangle 4">
                  <a:extLst>
                    <a:ext uri="{FF2B5EF4-FFF2-40B4-BE49-F238E27FC236}">
                      <a16:creationId xmlns:a16="http://schemas.microsoft.com/office/drawing/2014/main" id="{A0BB7150-56BF-4AF7-9FF9-2BE2C14FFDE0}"/>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60">
                  <a:extLst>
                    <a:ext uri="{FF2B5EF4-FFF2-40B4-BE49-F238E27FC236}">
                      <a16:creationId xmlns:a16="http://schemas.microsoft.com/office/drawing/2014/main" id="{F029FE0C-0B42-4311-AE7D-36B07533F978}"/>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a:extLst>
                    <a:ext uri="{FF2B5EF4-FFF2-40B4-BE49-F238E27FC236}">
                      <a16:creationId xmlns:a16="http://schemas.microsoft.com/office/drawing/2014/main" id="{13EC8982-B41E-4391-A7CB-9D8225A84FD5}"/>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3" name="Isosceles Triangle 62">
                  <a:extLst>
                    <a:ext uri="{FF2B5EF4-FFF2-40B4-BE49-F238E27FC236}">
                      <a16:creationId xmlns:a16="http://schemas.microsoft.com/office/drawing/2014/main" id="{EBB1D968-B61D-4379-A5D2-036C69AF6121}"/>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4">
                  <a:extLst>
                    <a:ext uri="{FF2B5EF4-FFF2-40B4-BE49-F238E27FC236}">
                      <a16:creationId xmlns:a16="http://schemas.microsoft.com/office/drawing/2014/main" id="{BB105352-4ACB-4137-8B3E-9B5B615D4363}"/>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0A1BA224-B720-427A-A172-98AAC864C61E}"/>
                  </a:ext>
                </a:extLst>
              </p:cNvPr>
              <p:cNvGrpSpPr/>
              <p:nvPr/>
            </p:nvGrpSpPr>
            <p:grpSpPr>
              <a:xfrm>
                <a:off x="3765125" y="55950"/>
                <a:ext cx="724487" cy="344345"/>
                <a:chOff x="4620057" y="3105444"/>
                <a:chExt cx="724487" cy="344345"/>
              </a:xfrm>
            </p:grpSpPr>
            <p:grpSp>
              <p:nvGrpSpPr>
                <p:cNvPr id="56" name="Group 55">
                  <a:extLst>
                    <a:ext uri="{FF2B5EF4-FFF2-40B4-BE49-F238E27FC236}">
                      <a16:creationId xmlns:a16="http://schemas.microsoft.com/office/drawing/2014/main" id="{E1CBB918-AA7E-443C-988F-DB04D83546B0}"/>
                    </a:ext>
                  </a:extLst>
                </p:cNvPr>
                <p:cNvGrpSpPr/>
                <p:nvPr/>
              </p:nvGrpSpPr>
              <p:grpSpPr>
                <a:xfrm>
                  <a:off x="4620057" y="3126233"/>
                  <a:ext cx="724487" cy="323556"/>
                  <a:chOff x="1671539" y="2422492"/>
                  <a:chExt cx="724487" cy="323556"/>
                </a:xfrm>
              </p:grpSpPr>
              <p:sp>
                <p:nvSpPr>
                  <p:cNvPr id="58" name="Isosceles Triangle 57">
                    <a:extLst>
                      <a:ext uri="{FF2B5EF4-FFF2-40B4-BE49-F238E27FC236}">
                        <a16:creationId xmlns:a16="http://schemas.microsoft.com/office/drawing/2014/main" id="{C1CFC3AE-A421-4BE0-90E4-F66C762DCE38}"/>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a:extLst>
                      <a:ext uri="{FF2B5EF4-FFF2-40B4-BE49-F238E27FC236}">
                        <a16:creationId xmlns:a16="http://schemas.microsoft.com/office/drawing/2014/main" id="{F579CD6A-5A4C-440D-882B-81B4E757004F}"/>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Isosceles Triangle 56">
                  <a:extLst>
                    <a:ext uri="{FF2B5EF4-FFF2-40B4-BE49-F238E27FC236}">
                      <a16:creationId xmlns:a16="http://schemas.microsoft.com/office/drawing/2014/main" id="{57F8ED32-F819-43DF-AAE7-DF91AA485E57}"/>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D4FDDF0C-F3D3-4178-A0F5-C1BE81344463}"/>
                  </a:ext>
                </a:extLst>
              </p:cNvPr>
              <p:cNvGrpSpPr/>
              <p:nvPr/>
            </p:nvGrpSpPr>
            <p:grpSpPr>
              <a:xfrm>
                <a:off x="7822478" y="35163"/>
                <a:ext cx="724487" cy="344345"/>
                <a:chOff x="4620057" y="3105444"/>
                <a:chExt cx="724487" cy="344345"/>
              </a:xfrm>
            </p:grpSpPr>
            <p:grpSp>
              <p:nvGrpSpPr>
                <p:cNvPr id="52" name="Group 51">
                  <a:extLst>
                    <a:ext uri="{FF2B5EF4-FFF2-40B4-BE49-F238E27FC236}">
                      <a16:creationId xmlns:a16="http://schemas.microsoft.com/office/drawing/2014/main" id="{27B12A77-9DD8-428E-B263-ED36AFDB36C0}"/>
                    </a:ext>
                  </a:extLst>
                </p:cNvPr>
                <p:cNvGrpSpPr/>
                <p:nvPr/>
              </p:nvGrpSpPr>
              <p:grpSpPr>
                <a:xfrm>
                  <a:off x="4620057" y="3126233"/>
                  <a:ext cx="724487" cy="323556"/>
                  <a:chOff x="1671539" y="2422492"/>
                  <a:chExt cx="724487" cy="323556"/>
                </a:xfrm>
              </p:grpSpPr>
              <p:sp>
                <p:nvSpPr>
                  <p:cNvPr id="54" name="Isosceles Triangle 53">
                    <a:extLst>
                      <a:ext uri="{FF2B5EF4-FFF2-40B4-BE49-F238E27FC236}">
                        <a16:creationId xmlns:a16="http://schemas.microsoft.com/office/drawing/2014/main" id="{CE6E4751-541C-4583-BD97-9E980EB18BEE}"/>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a:extLst>
                      <a:ext uri="{FF2B5EF4-FFF2-40B4-BE49-F238E27FC236}">
                        <a16:creationId xmlns:a16="http://schemas.microsoft.com/office/drawing/2014/main" id="{E74740A6-E1DE-414E-97C0-67D77648FAC4}"/>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Isosceles Triangle 52">
                  <a:extLst>
                    <a:ext uri="{FF2B5EF4-FFF2-40B4-BE49-F238E27FC236}">
                      <a16:creationId xmlns:a16="http://schemas.microsoft.com/office/drawing/2014/main" id="{A12E6AAC-935A-4589-867A-D11B1EFACF6A}"/>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3B0FFD24-2CC7-4CD9-98B6-A74F97F5E0ED}"/>
                </a:ext>
              </a:extLst>
            </p:cNvPr>
            <p:cNvGrpSpPr/>
            <p:nvPr/>
          </p:nvGrpSpPr>
          <p:grpSpPr>
            <a:xfrm>
              <a:off x="460784" y="6423385"/>
              <a:ext cx="11248387" cy="365762"/>
              <a:chOff x="543202" y="35163"/>
              <a:chExt cx="11248387" cy="365762"/>
            </a:xfrm>
          </p:grpSpPr>
          <p:grpSp>
            <p:nvGrpSpPr>
              <p:cNvPr id="19" name="Group 18">
                <a:extLst>
                  <a:ext uri="{FF2B5EF4-FFF2-40B4-BE49-F238E27FC236}">
                    <a16:creationId xmlns:a16="http://schemas.microsoft.com/office/drawing/2014/main" id="{603A61FF-170C-4597-9BD3-2D3D58126EAA}"/>
                  </a:ext>
                </a:extLst>
              </p:cNvPr>
              <p:cNvGrpSpPr/>
              <p:nvPr/>
            </p:nvGrpSpPr>
            <p:grpSpPr>
              <a:xfrm>
                <a:off x="543202" y="76738"/>
                <a:ext cx="3165230" cy="323557"/>
                <a:chOff x="4304714" y="1209821"/>
                <a:chExt cx="3165230" cy="323557"/>
              </a:xfrm>
            </p:grpSpPr>
            <p:sp>
              <p:nvSpPr>
                <p:cNvPr id="42" name="Rectangle 4">
                  <a:extLst>
                    <a:ext uri="{FF2B5EF4-FFF2-40B4-BE49-F238E27FC236}">
                      <a16:creationId xmlns:a16="http://schemas.microsoft.com/office/drawing/2014/main" id="{CB94FE14-E046-4518-B579-EFCEA4614858}"/>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a:extLst>
                    <a:ext uri="{FF2B5EF4-FFF2-40B4-BE49-F238E27FC236}">
                      <a16:creationId xmlns:a16="http://schemas.microsoft.com/office/drawing/2014/main" id="{1921BEED-F66E-4A3C-96BF-122FDC61FAFE}"/>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A672033F-2D48-4E34-8607-F75AD3C381BB}"/>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id="{39186F36-E8CA-47CE-B6FD-4927FC5EA61F}"/>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
                  <a:extLst>
                    <a:ext uri="{FF2B5EF4-FFF2-40B4-BE49-F238E27FC236}">
                      <a16:creationId xmlns:a16="http://schemas.microsoft.com/office/drawing/2014/main" id="{016BBB3F-E344-4751-B10E-239002E1D512}"/>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1613AB4F-2791-4AD5-ABB6-5BA72C2F8819}"/>
                  </a:ext>
                </a:extLst>
              </p:cNvPr>
              <p:cNvGrpSpPr/>
              <p:nvPr/>
            </p:nvGrpSpPr>
            <p:grpSpPr>
              <a:xfrm>
                <a:off x="4523605" y="55951"/>
                <a:ext cx="3165230" cy="323557"/>
                <a:chOff x="4304714" y="1209821"/>
                <a:chExt cx="3165230" cy="323557"/>
              </a:xfrm>
            </p:grpSpPr>
            <p:sp>
              <p:nvSpPr>
                <p:cNvPr id="37" name="Rectangle 4">
                  <a:extLst>
                    <a:ext uri="{FF2B5EF4-FFF2-40B4-BE49-F238E27FC236}">
                      <a16:creationId xmlns:a16="http://schemas.microsoft.com/office/drawing/2014/main" id="{13455556-6AE5-4CB1-B1FA-AE5701162B86}"/>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487E79D0-E71D-4A95-9751-8A422D1E7F20}"/>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8DC7AA17-25CE-4909-9571-53A8749F91D1}"/>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57D67A9E-57FE-484C-8242-E8C2B0F03F6E}"/>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
                  <a:extLst>
                    <a:ext uri="{FF2B5EF4-FFF2-40B4-BE49-F238E27FC236}">
                      <a16:creationId xmlns:a16="http://schemas.microsoft.com/office/drawing/2014/main" id="{AEA0C2A2-1DC2-48FD-8209-D031D62EA59A}"/>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7766591-9DEF-4D58-8B93-A64FC0921A41}"/>
                  </a:ext>
                </a:extLst>
              </p:cNvPr>
              <p:cNvGrpSpPr/>
              <p:nvPr/>
            </p:nvGrpSpPr>
            <p:grpSpPr>
              <a:xfrm>
                <a:off x="8626359" y="77368"/>
                <a:ext cx="3165230" cy="323557"/>
                <a:chOff x="4304714" y="1209821"/>
                <a:chExt cx="3165230" cy="323557"/>
              </a:xfrm>
            </p:grpSpPr>
            <p:sp>
              <p:nvSpPr>
                <p:cNvPr id="32" name="Rectangle 4">
                  <a:extLst>
                    <a:ext uri="{FF2B5EF4-FFF2-40B4-BE49-F238E27FC236}">
                      <a16:creationId xmlns:a16="http://schemas.microsoft.com/office/drawing/2014/main" id="{BF5551E5-9A8B-485A-BBD4-85AFDD4ACFE3}"/>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3179326F-618B-4268-BA61-EE3773D1C9CA}"/>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1F561986-D39A-4236-8310-E90BB4B58BF4}"/>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D313D818-3101-403F-A287-76329F0CEAE7}"/>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4">
                  <a:extLst>
                    <a:ext uri="{FF2B5EF4-FFF2-40B4-BE49-F238E27FC236}">
                      <a16:creationId xmlns:a16="http://schemas.microsoft.com/office/drawing/2014/main" id="{2E4D9E3F-2E53-43EC-B0F3-FF958EEE70C2}"/>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4D31988C-825C-4B88-AEB4-D21F4EBC25EA}"/>
                  </a:ext>
                </a:extLst>
              </p:cNvPr>
              <p:cNvGrpSpPr/>
              <p:nvPr/>
            </p:nvGrpSpPr>
            <p:grpSpPr>
              <a:xfrm>
                <a:off x="3765125" y="55950"/>
                <a:ext cx="724487" cy="344345"/>
                <a:chOff x="4620057" y="3105444"/>
                <a:chExt cx="724487" cy="344345"/>
              </a:xfrm>
            </p:grpSpPr>
            <p:grpSp>
              <p:nvGrpSpPr>
                <p:cNvPr id="28" name="Group 27">
                  <a:extLst>
                    <a:ext uri="{FF2B5EF4-FFF2-40B4-BE49-F238E27FC236}">
                      <a16:creationId xmlns:a16="http://schemas.microsoft.com/office/drawing/2014/main" id="{7F111252-F805-4316-9EB9-5D9CFBEBA9F3}"/>
                    </a:ext>
                  </a:extLst>
                </p:cNvPr>
                <p:cNvGrpSpPr/>
                <p:nvPr/>
              </p:nvGrpSpPr>
              <p:grpSpPr>
                <a:xfrm>
                  <a:off x="4620057" y="3126233"/>
                  <a:ext cx="724487" cy="323556"/>
                  <a:chOff x="1671539" y="2422492"/>
                  <a:chExt cx="724487" cy="323556"/>
                </a:xfrm>
              </p:grpSpPr>
              <p:sp>
                <p:nvSpPr>
                  <p:cNvPr id="30" name="Isosceles Triangle 29">
                    <a:extLst>
                      <a:ext uri="{FF2B5EF4-FFF2-40B4-BE49-F238E27FC236}">
                        <a16:creationId xmlns:a16="http://schemas.microsoft.com/office/drawing/2014/main" id="{63A2F272-B59E-4024-9480-8C1ECC79AA31}"/>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7251EE40-26F8-4FD7-81DC-5F1CA26BA2E6}"/>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Isosceles Triangle 28">
                  <a:extLst>
                    <a:ext uri="{FF2B5EF4-FFF2-40B4-BE49-F238E27FC236}">
                      <a16:creationId xmlns:a16="http://schemas.microsoft.com/office/drawing/2014/main" id="{512A53C4-7C79-48F3-8EC7-CA7F680A9E85}"/>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A40534D-BE4D-4A8F-974F-B7EF57688486}"/>
                  </a:ext>
                </a:extLst>
              </p:cNvPr>
              <p:cNvGrpSpPr/>
              <p:nvPr/>
            </p:nvGrpSpPr>
            <p:grpSpPr>
              <a:xfrm>
                <a:off x="7822478" y="35163"/>
                <a:ext cx="724487" cy="344345"/>
                <a:chOff x="4620057" y="3105444"/>
                <a:chExt cx="724487" cy="344345"/>
              </a:xfrm>
            </p:grpSpPr>
            <p:grpSp>
              <p:nvGrpSpPr>
                <p:cNvPr id="24" name="Group 23">
                  <a:extLst>
                    <a:ext uri="{FF2B5EF4-FFF2-40B4-BE49-F238E27FC236}">
                      <a16:creationId xmlns:a16="http://schemas.microsoft.com/office/drawing/2014/main" id="{A4C8A15F-33E9-4EF2-9BC6-3010B61806D6}"/>
                    </a:ext>
                  </a:extLst>
                </p:cNvPr>
                <p:cNvGrpSpPr/>
                <p:nvPr/>
              </p:nvGrpSpPr>
              <p:grpSpPr>
                <a:xfrm>
                  <a:off x="4620057" y="3126233"/>
                  <a:ext cx="724487" cy="323556"/>
                  <a:chOff x="1671539" y="2422492"/>
                  <a:chExt cx="724487" cy="323556"/>
                </a:xfrm>
              </p:grpSpPr>
              <p:sp>
                <p:nvSpPr>
                  <p:cNvPr id="26" name="Isosceles Triangle 25">
                    <a:extLst>
                      <a:ext uri="{FF2B5EF4-FFF2-40B4-BE49-F238E27FC236}">
                        <a16:creationId xmlns:a16="http://schemas.microsoft.com/office/drawing/2014/main" id="{E8DE4DE7-C0D5-4369-BF38-398EB9C29A3F}"/>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9329C3A4-75D3-4907-AE0F-276A109269EF}"/>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Isosceles Triangle 24">
                  <a:extLst>
                    <a:ext uri="{FF2B5EF4-FFF2-40B4-BE49-F238E27FC236}">
                      <a16:creationId xmlns:a16="http://schemas.microsoft.com/office/drawing/2014/main" id="{06A8F56C-44D1-42E1-9350-B39864B7075D}"/>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A0858AA7-61B3-4CF9-8BD7-619EDA7341E9}"/>
                </a:ext>
              </a:extLst>
            </p:cNvPr>
            <p:cNvGrpSpPr/>
            <p:nvPr/>
          </p:nvGrpSpPr>
          <p:grpSpPr>
            <a:xfrm>
              <a:off x="95075" y="149508"/>
              <a:ext cx="354564" cy="6639008"/>
              <a:chOff x="11801136" y="222738"/>
              <a:chExt cx="323557" cy="6475832"/>
            </a:xfrm>
          </p:grpSpPr>
          <p:grpSp>
            <p:nvGrpSpPr>
              <p:cNvPr id="7" name="Group 6">
                <a:extLst>
                  <a:ext uri="{FF2B5EF4-FFF2-40B4-BE49-F238E27FC236}">
                    <a16:creationId xmlns:a16="http://schemas.microsoft.com/office/drawing/2014/main" id="{FB3D6C9D-20E6-45AD-BE89-A1FA7071BE0B}"/>
                  </a:ext>
                </a:extLst>
              </p:cNvPr>
              <p:cNvGrpSpPr/>
              <p:nvPr/>
            </p:nvGrpSpPr>
            <p:grpSpPr>
              <a:xfrm rot="5400000">
                <a:off x="10380300" y="4954176"/>
                <a:ext cx="3165230" cy="323557"/>
                <a:chOff x="4304714" y="1209821"/>
                <a:chExt cx="3165230" cy="323557"/>
              </a:xfrm>
            </p:grpSpPr>
            <p:sp>
              <p:nvSpPr>
                <p:cNvPr id="14" name="Rectangle 4">
                  <a:extLst>
                    <a:ext uri="{FF2B5EF4-FFF2-40B4-BE49-F238E27FC236}">
                      <a16:creationId xmlns:a16="http://schemas.microsoft.com/office/drawing/2014/main" id="{44B43628-1731-457D-A1BC-1D2482241E6E}"/>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128AE313-D90C-4D1A-BFD1-F6F36994D31A}"/>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68CE610B-0781-4D47-818E-5941F2F1B4ED}"/>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C5232821-20FC-435C-9A80-B6594399174A}"/>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4">
                  <a:extLst>
                    <a:ext uri="{FF2B5EF4-FFF2-40B4-BE49-F238E27FC236}">
                      <a16:creationId xmlns:a16="http://schemas.microsoft.com/office/drawing/2014/main" id="{AABAE296-EC38-4519-881E-5AB67655D00F}"/>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1B576C64-03C2-4B35-A60A-A77CFC274320}"/>
                  </a:ext>
                </a:extLst>
              </p:cNvPr>
              <p:cNvGrpSpPr/>
              <p:nvPr/>
            </p:nvGrpSpPr>
            <p:grpSpPr>
              <a:xfrm rot="5400000">
                <a:off x="10380300" y="1643574"/>
                <a:ext cx="3165230" cy="323557"/>
                <a:chOff x="4304714" y="1209821"/>
                <a:chExt cx="3165230" cy="323557"/>
              </a:xfrm>
            </p:grpSpPr>
            <p:sp>
              <p:nvSpPr>
                <p:cNvPr id="9" name="Rectangle 4">
                  <a:extLst>
                    <a:ext uri="{FF2B5EF4-FFF2-40B4-BE49-F238E27FC236}">
                      <a16:creationId xmlns:a16="http://schemas.microsoft.com/office/drawing/2014/main" id="{F3B393F7-4B84-4764-9C72-64D2FA89239E}"/>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0407A85C-EF5E-4E6A-865E-99ABFDB7B9E5}"/>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1B526607-F0D3-4099-82A2-D3F4246439AA}"/>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73BF9B16-B1BC-40C6-8FAD-77F0C14BA91E}"/>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4">
                  <a:extLst>
                    <a:ext uri="{FF2B5EF4-FFF2-40B4-BE49-F238E27FC236}">
                      <a16:creationId xmlns:a16="http://schemas.microsoft.com/office/drawing/2014/main" id="{3D3146AB-523C-438D-BDFB-F375704EEEC6}"/>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87" name="TextBox 86">
            <a:extLst>
              <a:ext uri="{FF2B5EF4-FFF2-40B4-BE49-F238E27FC236}">
                <a16:creationId xmlns:a16="http://schemas.microsoft.com/office/drawing/2014/main" id="{B87CE24B-465B-422B-AF15-8C46576854BC}"/>
              </a:ext>
            </a:extLst>
          </p:cNvPr>
          <p:cNvSpPr txBox="1"/>
          <p:nvPr/>
        </p:nvSpPr>
        <p:spPr>
          <a:xfrm>
            <a:off x="1229193" y="473066"/>
            <a:ext cx="9858163" cy="502641"/>
          </a:xfrm>
          <a:prstGeom prst="rect">
            <a:avLst/>
          </a:prstGeom>
          <a:noFill/>
        </p:spPr>
        <p:txBody>
          <a:bodyPr wrap="square" rtlCol="0">
            <a:prstTxWarp prst="textPlain">
              <a:avLst/>
            </a:prstTxWarp>
            <a:spAutoFit/>
          </a:bodyPr>
          <a:lstStyle/>
          <a:p>
            <a:r>
              <a:rPr lang="bn-BD" sz="2800" u="sng">
                <a:latin typeface="NikoshBAN" panose="02000000000000000000" pitchFamily="2" charset="0"/>
                <a:cs typeface="NikoshBAN" panose="02000000000000000000" pitchFamily="2" charset="0"/>
              </a:rPr>
              <a:t>পোকামাকড় দমনঃ</a:t>
            </a:r>
            <a:endParaRPr lang="en-US" sz="2800" u="sng">
              <a:latin typeface="NikoshBAN" panose="02000000000000000000" pitchFamily="2" charset="0"/>
              <a:cs typeface="NikoshBAN" panose="02000000000000000000" pitchFamily="2" charset="0"/>
            </a:endParaRPr>
          </a:p>
        </p:txBody>
      </p:sp>
      <p:pic>
        <p:nvPicPr>
          <p:cNvPr id="91" name="Picture 90">
            <a:extLst>
              <a:ext uri="{FF2B5EF4-FFF2-40B4-BE49-F238E27FC236}">
                <a16:creationId xmlns:a16="http://schemas.microsoft.com/office/drawing/2014/main" id="{A7E35F35-ECEA-4D8C-9DC9-8E9E09877CC3}"/>
              </a:ext>
            </a:extLst>
          </p:cNvPr>
          <p:cNvPicPr>
            <a:picLocks noChangeAspect="1"/>
          </p:cNvPicPr>
          <p:nvPr/>
        </p:nvPicPr>
        <p:blipFill rotWithShape="1">
          <a:blip r:embed="rId2">
            <a:extLst>
              <a:ext uri="{28A0092B-C50C-407E-A947-70E740481C1C}">
                <a14:useLocalDpi xmlns:a14="http://schemas.microsoft.com/office/drawing/2010/main" val="0"/>
              </a:ext>
            </a:extLst>
          </a:blip>
          <a:srcRect t="8227"/>
          <a:stretch/>
        </p:blipFill>
        <p:spPr>
          <a:xfrm>
            <a:off x="621845" y="1298633"/>
            <a:ext cx="4772429" cy="49648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2" name="TextBox 91">
            <a:extLst>
              <a:ext uri="{FF2B5EF4-FFF2-40B4-BE49-F238E27FC236}">
                <a16:creationId xmlns:a16="http://schemas.microsoft.com/office/drawing/2014/main" id="{DD73C34E-DB00-4CBA-9CC8-9324F67D3CDF}"/>
              </a:ext>
            </a:extLst>
          </p:cNvPr>
          <p:cNvSpPr txBox="1"/>
          <p:nvPr/>
        </p:nvSpPr>
        <p:spPr>
          <a:xfrm>
            <a:off x="7658666" y="1000114"/>
            <a:ext cx="2109163" cy="502641"/>
          </a:xfrm>
          <a:prstGeom prst="rect">
            <a:avLst/>
          </a:prstGeom>
          <a:noFill/>
        </p:spPr>
        <p:txBody>
          <a:bodyPr wrap="square" rtlCol="0">
            <a:prstTxWarp prst="textPlain">
              <a:avLst/>
            </a:prstTxWarp>
            <a:spAutoFit/>
          </a:bodyPr>
          <a:lstStyle/>
          <a:p>
            <a:r>
              <a:rPr lang="bn-BD" sz="2800">
                <a:latin typeface="NikoshBAN" panose="02000000000000000000" pitchFamily="2" charset="0"/>
                <a:cs typeface="NikoshBAN" panose="02000000000000000000" pitchFamily="2" charset="0"/>
              </a:rPr>
              <a:t>(ক)বিছা পোকাঃ</a:t>
            </a:r>
            <a:endParaRPr lang="en-US" sz="2800">
              <a:latin typeface="NikoshBAN" panose="02000000000000000000" pitchFamily="2" charset="0"/>
              <a:cs typeface="NikoshBAN" panose="02000000000000000000" pitchFamily="2" charset="0"/>
            </a:endParaRPr>
          </a:p>
        </p:txBody>
      </p:sp>
      <p:sp>
        <p:nvSpPr>
          <p:cNvPr id="93" name="TextBox 92">
            <a:extLst>
              <a:ext uri="{FF2B5EF4-FFF2-40B4-BE49-F238E27FC236}">
                <a16:creationId xmlns:a16="http://schemas.microsoft.com/office/drawing/2014/main" id="{8844B381-8663-40EC-A220-9004A514EB1D}"/>
              </a:ext>
            </a:extLst>
          </p:cNvPr>
          <p:cNvSpPr txBox="1"/>
          <p:nvPr/>
        </p:nvSpPr>
        <p:spPr>
          <a:xfrm>
            <a:off x="5960497" y="1502008"/>
            <a:ext cx="5164712" cy="3231654"/>
          </a:xfrm>
          <a:prstGeom prst="rect">
            <a:avLst/>
          </a:prstGeom>
          <a:noFill/>
          <a:ln w="38100">
            <a:solidFill>
              <a:schemeClr val="tx1"/>
            </a:solidFill>
          </a:ln>
        </p:spPr>
        <p:txBody>
          <a:bodyPr wrap="square" rtlCol="0">
            <a:spAutoFit/>
          </a:bodyPr>
          <a:lstStyle/>
          <a:p>
            <a:r>
              <a:rPr lang="bn-BD" sz="3600">
                <a:latin typeface="NikoshBAN" panose="02000000000000000000" pitchFamily="2" charset="0"/>
                <a:cs typeface="NikoshBAN" panose="02000000000000000000" pitchFamily="2" charset="0"/>
              </a:rPr>
              <a:t>লক্ষণঃ</a:t>
            </a:r>
          </a:p>
          <a:p>
            <a:r>
              <a:rPr lang="bn-BD" sz="2800">
                <a:latin typeface="NikoshBAN" panose="02000000000000000000" pitchFamily="2" charset="0"/>
                <a:cs typeface="NikoshBAN" panose="02000000000000000000" pitchFamily="2" charset="0"/>
              </a:rPr>
              <a:t>কচি ও বয়স্ক সব পাতায় খেয়ে ফেলে। স্ত্রী মথ পাটের পাতার উল্টা পিঠে গাদা করে ডিম পারে। ডিম থেকে বাচ্চা বের হওয়ার পর প্রায় ৬-৭দিন পর্যন্ত বাচ্চাগুলো পাতার উল্টা দিকে দলবদ্ধভাবে থাকে এবং কীড়া গুলো পাতার সবুজ অংশ খেয়ে ফেলে। </a:t>
            </a:r>
            <a:endParaRPr lang="en-US" sz="2800">
              <a:latin typeface="NikoshBAN" panose="02000000000000000000" pitchFamily="2" charset="0"/>
              <a:cs typeface="NikoshBAN" panose="02000000000000000000" pitchFamily="2" charset="0"/>
            </a:endParaRPr>
          </a:p>
        </p:txBody>
      </p:sp>
      <p:sp>
        <p:nvSpPr>
          <p:cNvPr id="96" name="TextBox 95">
            <a:extLst>
              <a:ext uri="{FF2B5EF4-FFF2-40B4-BE49-F238E27FC236}">
                <a16:creationId xmlns:a16="http://schemas.microsoft.com/office/drawing/2014/main" id="{163A23D6-D82F-46C4-B001-FC93D07AB8B2}"/>
              </a:ext>
            </a:extLst>
          </p:cNvPr>
          <p:cNvSpPr txBox="1"/>
          <p:nvPr/>
        </p:nvSpPr>
        <p:spPr>
          <a:xfrm>
            <a:off x="5690892" y="1523544"/>
            <a:ext cx="5746306" cy="4647426"/>
          </a:xfrm>
          <a:prstGeom prst="rect">
            <a:avLst/>
          </a:prstGeom>
          <a:noFill/>
          <a:ln w="38100">
            <a:solidFill>
              <a:schemeClr val="tx1"/>
            </a:solidFill>
          </a:ln>
        </p:spPr>
        <p:txBody>
          <a:bodyPr wrap="square" rtlCol="0">
            <a:spAutoFit/>
          </a:bodyPr>
          <a:lstStyle/>
          <a:p>
            <a:r>
              <a:rPr lang="bn-BD" sz="2800">
                <a:latin typeface="NikoshBAN" panose="02000000000000000000" pitchFamily="2" charset="0"/>
                <a:cs typeface="NikoshBAN" panose="02000000000000000000" pitchFamily="2" charset="0"/>
              </a:rPr>
              <a:t>দমন পদ্ধতিঃ</a:t>
            </a:r>
          </a:p>
          <a:p>
            <a:pPr marL="457200" indent="-457200" algn="just">
              <a:buFont typeface="Arial" panose="020B0604020202020204" pitchFamily="34" charset="0"/>
              <a:buChar char="•"/>
            </a:pPr>
            <a:r>
              <a:rPr lang="bn-BD" sz="2400">
                <a:latin typeface="NikoshBAN" panose="02000000000000000000" pitchFamily="2" charset="0"/>
                <a:cs typeface="NikoshBAN" panose="02000000000000000000" pitchFamily="2" charset="0"/>
              </a:rPr>
              <a:t>পাটের পাতায় ডিমের গাদা দেখলে ডিমের গাদা সহ পাতা তুলে ধ্বংশ করতে হবে।</a:t>
            </a:r>
          </a:p>
          <a:p>
            <a:pPr marL="457200" indent="-457200" algn="just">
              <a:buFont typeface="Arial" panose="020B0604020202020204" pitchFamily="34" charset="0"/>
              <a:buChar char="•"/>
            </a:pPr>
            <a:r>
              <a:rPr lang="bn-BD" sz="2400">
                <a:latin typeface="NikoshBAN" panose="02000000000000000000" pitchFamily="2" charset="0"/>
                <a:cs typeface="NikoshBAN" panose="02000000000000000000" pitchFamily="2" charset="0"/>
              </a:rPr>
              <a:t>আক্রমণের প্রথম পর্যায়ে যখন ডিম থেকে বের হওয়া কীড়াগুলো দলবদ্ধভাবে থাকে তখন পোকা সহ পাতাটি তুলে পায়ে পিষে,গর্তে চাপা দিয়ে অথবা অল্প কেরোসিন মিশ্রিত পানিতে ডুবিয়ে মারতে হবে।</a:t>
            </a:r>
          </a:p>
          <a:p>
            <a:pPr marL="457200" indent="-457200" algn="just">
              <a:buFont typeface="Arial" panose="020B0604020202020204" pitchFamily="34" charset="0"/>
              <a:buChar char="•"/>
            </a:pPr>
            <a:r>
              <a:rPr lang="bn-BD" sz="2400">
                <a:latin typeface="NikoshBAN" panose="02000000000000000000" pitchFamily="2" charset="0"/>
                <a:cs typeface="NikoshBAN" panose="02000000000000000000" pitchFamily="2" charset="0"/>
              </a:rPr>
              <a:t>পাট কাটার পর শুকনো জমি চাষ করলে মাটির নিচে লুকিয়ে থাকা পুত্তলিগুলো বের হয়ে আসে যা পোকা খাদক পাখি খেয়ে ফেলে।</a:t>
            </a:r>
          </a:p>
          <a:p>
            <a:pPr marL="457200" indent="-457200" algn="just">
              <a:buFont typeface="Arial" panose="020B0604020202020204" pitchFamily="34" charset="0"/>
              <a:buChar char="•"/>
            </a:pPr>
            <a:r>
              <a:rPr lang="bn-BD" sz="2400">
                <a:latin typeface="NikoshBAN" panose="02000000000000000000" pitchFamily="2" charset="0"/>
                <a:cs typeface="NikoshBAN" panose="02000000000000000000" pitchFamily="2" charset="0"/>
              </a:rPr>
              <a:t>নির্ধারিত মাত্রায় রাসায়নিক বালাইনাশক প্রয়োগ করতে হবে</a:t>
            </a:r>
            <a:r>
              <a:rPr lang="bn-BD" sz="2800">
                <a:latin typeface="NikoshBAN" panose="02000000000000000000" pitchFamily="2" charset="0"/>
                <a:cs typeface="NikoshBAN" panose="02000000000000000000" pitchFamily="2" charset="0"/>
              </a:rPr>
              <a:t>।</a:t>
            </a:r>
            <a:endParaRPr lang="bn-BD" sz="240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489421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down)">
                                      <p:cBhvr>
                                        <p:cTn id="7" dur="5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91"/>
                                        </p:tgtEl>
                                        <p:attrNameLst>
                                          <p:attrName>style.visibility</p:attrName>
                                        </p:attrNameLst>
                                      </p:cBhvr>
                                      <p:to>
                                        <p:strVal val="visible"/>
                                      </p:to>
                                    </p:set>
                                    <p:anim calcmode="lin" valueType="num">
                                      <p:cBhvr>
                                        <p:cTn id="12" dur="1000" fill="hold"/>
                                        <p:tgtEl>
                                          <p:spTgt spid="91"/>
                                        </p:tgtEl>
                                        <p:attrNameLst>
                                          <p:attrName>ppt_w</p:attrName>
                                        </p:attrNameLst>
                                      </p:cBhvr>
                                      <p:tavLst>
                                        <p:tav tm="0">
                                          <p:val>
                                            <p:fltVal val="0"/>
                                          </p:val>
                                        </p:tav>
                                        <p:tav tm="100000">
                                          <p:val>
                                            <p:strVal val="#ppt_w"/>
                                          </p:val>
                                        </p:tav>
                                      </p:tavLst>
                                    </p:anim>
                                    <p:anim calcmode="lin" valueType="num">
                                      <p:cBhvr>
                                        <p:cTn id="13" dur="1000" fill="hold"/>
                                        <p:tgtEl>
                                          <p:spTgt spid="91"/>
                                        </p:tgtEl>
                                        <p:attrNameLst>
                                          <p:attrName>ppt_h</p:attrName>
                                        </p:attrNameLst>
                                      </p:cBhvr>
                                      <p:tavLst>
                                        <p:tav tm="0">
                                          <p:val>
                                            <p:fltVal val="0"/>
                                          </p:val>
                                        </p:tav>
                                        <p:tav tm="100000">
                                          <p:val>
                                            <p:strVal val="#ppt_h"/>
                                          </p:val>
                                        </p:tav>
                                      </p:tavLst>
                                    </p:anim>
                                    <p:anim calcmode="lin" valueType="num">
                                      <p:cBhvr>
                                        <p:cTn id="14" dur="1000" fill="hold"/>
                                        <p:tgtEl>
                                          <p:spTgt spid="91"/>
                                        </p:tgtEl>
                                        <p:attrNameLst>
                                          <p:attrName>style.rotation</p:attrName>
                                        </p:attrNameLst>
                                      </p:cBhvr>
                                      <p:tavLst>
                                        <p:tav tm="0">
                                          <p:val>
                                            <p:fltVal val="90"/>
                                          </p:val>
                                        </p:tav>
                                        <p:tav tm="100000">
                                          <p:val>
                                            <p:fltVal val="0"/>
                                          </p:val>
                                        </p:tav>
                                      </p:tavLst>
                                    </p:anim>
                                    <p:animEffect transition="in" filter="fade">
                                      <p:cBhvr>
                                        <p:cTn id="15" dur="1000"/>
                                        <p:tgtEl>
                                          <p:spTgt spid="9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2"/>
                                        </p:tgtEl>
                                        <p:attrNameLst>
                                          <p:attrName>style.visibility</p:attrName>
                                        </p:attrNameLst>
                                      </p:cBhvr>
                                      <p:to>
                                        <p:strVal val="visible"/>
                                      </p:to>
                                    </p:set>
                                    <p:animEffect transition="in" filter="wipe(down)">
                                      <p:cBhvr>
                                        <p:cTn id="20" dur="500"/>
                                        <p:tgtEl>
                                          <p:spTgt spid="9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93"/>
                                        </p:tgtEl>
                                        <p:attrNameLst>
                                          <p:attrName>style.visibility</p:attrName>
                                        </p:attrNameLst>
                                      </p:cBhvr>
                                      <p:to>
                                        <p:strVal val="visible"/>
                                      </p:to>
                                    </p:set>
                                    <p:animEffect transition="in" filter="wipe(up)">
                                      <p:cBhvr>
                                        <p:cTn id="25" dur="500"/>
                                        <p:tgtEl>
                                          <p:spTgt spid="93"/>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xit" presetSubtype="32" fill="hold" grpId="1" nodeType="clickEffect">
                                  <p:stCondLst>
                                    <p:cond delay="0"/>
                                  </p:stCondLst>
                                  <p:childTnLst>
                                    <p:anim calcmode="lin" valueType="num">
                                      <p:cBhvr>
                                        <p:cTn id="29" dur="500"/>
                                        <p:tgtEl>
                                          <p:spTgt spid="93"/>
                                        </p:tgtEl>
                                        <p:attrNameLst>
                                          <p:attrName>ppt_w</p:attrName>
                                        </p:attrNameLst>
                                      </p:cBhvr>
                                      <p:tavLst>
                                        <p:tav tm="0">
                                          <p:val>
                                            <p:strVal val="ppt_w"/>
                                          </p:val>
                                        </p:tav>
                                        <p:tav tm="100000">
                                          <p:val>
                                            <p:fltVal val="0"/>
                                          </p:val>
                                        </p:tav>
                                      </p:tavLst>
                                    </p:anim>
                                    <p:anim calcmode="lin" valueType="num">
                                      <p:cBhvr>
                                        <p:cTn id="30" dur="500"/>
                                        <p:tgtEl>
                                          <p:spTgt spid="93"/>
                                        </p:tgtEl>
                                        <p:attrNameLst>
                                          <p:attrName>ppt_h</p:attrName>
                                        </p:attrNameLst>
                                      </p:cBhvr>
                                      <p:tavLst>
                                        <p:tav tm="0">
                                          <p:val>
                                            <p:strVal val="ppt_h"/>
                                          </p:val>
                                        </p:tav>
                                        <p:tav tm="100000">
                                          <p:val>
                                            <p:fltVal val="0"/>
                                          </p:val>
                                        </p:tav>
                                      </p:tavLst>
                                    </p:anim>
                                    <p:animEffect transition="out" filter="fade">
                                      <p:cBhvr>
                                        <p:cTn id="31" dur="500"/>
                                        <p:tgtEl>
                                          <p:spTgt spid="93"/>
                                        </p:tgtEl>
                                      </p:cBhvr>
                                    </p:animEffect>
                                    <p:set>
                                      <p:cBhvr>
                                        <p:cTn id="32" dur="1" fill="hold">
                                          <p:stCondLst>
                                            <p:cond delay="499"/>
                                          </p:stCondLst>
                                        </p:cTn>
                                        <p:tgtEl>
                                          <p:spTgt spid="9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96"/>
                                        </p:tgtEl>
                                        <p:attrNameLst>
                                          <p:attrName>style.visibility</p:attrName>
                                        </p:attrNameLst>
                                      </p:cBhvr>
                                      <p:to>
                                        <p:strVal val="visible"/>
                                      </p:to>
                                    </p:set>
                                    <p:animEffect transition="in" filter="wipe(up)">
                                      <p:cBhvr>
                                        <p:cTn id="37"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92" grpId="0"/>
      <p:bldP spid="93" grpId="0" animBg="1"/>
      <p:bldP spid="93" grpId="1" animBg="1"/>
      <p:bldP spid="9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A484F64-148E-4D30-8BD5-02EFA287549C}"/>
              </a:ext>
            </a:extLst>
          </p:cNvPr>
          <p:cNvGrpSpPr/>
          <p:nvPr/>
        </p:nvGrpSpPr>
        <p:grpSpPr>
          <a:xfrm>
            <a:off x="215822" y="88393"/>
            <a:ext cx="11976178" cy="6681213"/>
            <a:chOff x="95075" y="107934"/>
            <a:chExt cx="11976178" cy="6681213"/>
          </a:xfrm>
        </p:grpSpPr>
        <p:grpSp>
          <p:nvGrpSpPr>
            <p:cNvPr id="3" name="Group 2">
              <a:extLst>
                <a:ext uri="{FF2B5EF4-FFF2-40B4-BE49-F238E27FC236}">
                  <a16:creationId xmlns:a16="http://schemas.microsoft.com/office/drawing/2014/main" id="{0F8F7F28-70F4-4F49-9497-752C0F7E40C8}"/>
                </a:ext>
              </a:extLst>
            </p:cNvPr>
            <p:cNvGrpSpPr/>
            <p:nvPr/>
          </p:nvGrpSpPr>
          <p:grpSpPr>
            <a:xfrm>
              <a:off x="11716689" y="149508"/>
              <a:ext cx="354564" cy="6639008"/>
              <a:chOff x="11801136" y="222738"/>
              <a:chExt cx="323557" cy="6475832"/>
            </a:xfrm>
          </p:grpSpPr>
          <p:grpSp>
            <p:nvGrpSpPr>
              <p:cNvPr id="75" name="Group 74">
                <a:extLst>
                  <a:ext uri="{FF2B5EF4-FFF2-40B4-BE49-F238E27FC236}">
                    <a16:creationId xmlns:a16="http://schemas.microsoft.com/office/drawing/2014/main" id="{2CBE881B-658E-438D-B772-B1B7D1C2375B}"/>
                  </a:ext>
                </a:extLst>
              </p:cNvPr>
              <p:cNvGrpSpPr/>
              <p:nvPr/>
            </p:nvGrpSpPr>
            <p:grpSpPr>
              <a:xfrm rot="5400000">
                <a:off x="10380300" y="4954176"/>
                <a:ext cx="3165230" cy="323557"/>
                <a:chOff x="4304714" y="1209821"/>
                <a:chExt cx="3165230" cy="323557"/>
              </a:xfrm>
            </p:grpSpPr>
            <p:sp>
              <p:nvSpPr>
                <p:cNvPr id="82" name="Rectangle 4">
                  <a:extLst>
                    <a:ext uri="{FF2B5EF4-FFF2-40B4-BE49-F238E27FC236}">
                      <a16:creationId xmlns:a16="http://schemas.microsoft.com/office/drawing/2014/main" id="{5A92526A-E2C2-4DF6-9732-97225032E84A}"/>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Isosceles Triangle 82">
                  <a:extLst>
                    <a:ext uri="{FF2B5EF4-FFF2-40B4-BE49-F238E27FC236}">
                      <a16:creationId xmlns:a16="http://schemas.microsoft.com/office/drawing/2014/main" id="{76829D2C-F934-4F36-BAF2-63F076488DCB}"/>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Isosceles Triangle 83">
                  <a:extLst>
                    <a:ext uri="{FF2B5EF4-FFF2-40B4-BE49-F238E27FC236}">
                      <a16:creationId xmlns:a16="http://schemas.microsoft.com/office/drawing/2014/main" id="{751EA6BE-5A78-4546-AE84-099D2F76639B}"/>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5" name="Isosceles Triangle 84">
                  <a:extLst>
                    <a:ext uri="{FF2B5EF4-FFF2-40B4-BE49-F238E27FC236}">
                      <a16:creationId xmlns:a16="http://schemas.microsoft.com/office/drawing/2014/main" id="{576CF6F3-3BD0-4135-9069-6E863536E180}"/>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4">
                  <a:extLst>
                    <a:ext uri="{FF2B5EF4-FFF2-40B4-BE49-F238E27FC236}">
                      <a16:creationId xmlns:a16="http://schemas.microsoft.com/office/drawing/2014/main" id="{CED057FE-12DB-4EFB-B33A-F515D0C741DF}"/>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42B07440-F8F9-4584-9327-D8420315C66A}"/>
                  </a:ext>
                </a:extLst>
              </p:cNvPr>
              <p:cNvGrpSpPr/>
              <p:nvPr/>
            </p:nvGrpSpPr>
            <p:grpSpPr>
              <a:xfrm rot="5400000">
                <a:off x="10380300" y="1643574"/>
                <a:ext cx="3165230" cy="323557"/>
                <a:chOff x="4304714" y="1209821"/>
                <a:chExt cx="3165230" cy="323557"/>
              </a:xfrm>
            </p:grpSpPr>
            <p:sp>
              <p:nvSpPr>
                <p:cNvPr id="77" name="Rectangle 4">
                  <a:extLst>
                    <a:ext uri="{FF2B5EF4-FFF2-40B4-BE49-F238E27FC236}">
                      <a16:creationId xmlns:a16="http://schemas.microsoft.com/office/drawing/2014/main" id="{7ECFA7D0-0D48-425C-91B6-60337998FCDD}"/>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85BD1F1E-A786-447A-9A90-BC1F57CEF7FF}"/>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1BFFDD20-B19D-437D-8ACB-682F13CB2185}"/>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7BEE4D37-32CE-4D21-8E18-8A4B362D5FEB}"/>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4">
                  <a:extLst>
                    <a:ext uri="{FF2B5EF4-FFF2-40B4-BE49-F238E27FC236}">
                      <a16:creationId xmlns:a16="http://schemas.microsoft.com/office/drawing/2014/main" id="{C1B6B305-227B-48FD-8916-F2B37066A5CE}"/>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 name="Group 3">
              <a:extLst>
                <a:ext uri="{FF2B5EF4-FFF2-40B4-BE49-F238E27FC236}">
                  <a16:creationId xmlns:a16="http://schemas.microsoft.com/office/drawing/2014/main" id="{C17E14A2-7357-4937-B4C0-FBC2DF8C55BF}"/>
                </a:ext>
              </a:extLst>
            </p:cNvPr>
            <p:cNvGrpSpPr/>
            <p:nvPr/>
          </p:nvGrpSpPr>
          <p:grpSpPr>
            <a:xfrm>
              <a:off x="480888" y="107934"/>
              <a:ext cx="11248387" cy="365762"/>
              <a:chOff x="543202" y="35163"/>
              <a:chExt cx="11248387" cy="365762"/>
            </a:xfrm>
          </p:grpSpPr>
          <p:grpSp>
            <p:nvGrpSpPr>
              <p:cNvPr id="47" name="Group 46">
                <a:extLst>
                  <a:ext uri="{FF2B5EF4-FFF2-40B4-BE49-F238E27FC236}">
                    <a16:creationId xmlns:a16="http://schemas.microsoft.com/office/drawing/2014/main" id="{BCF5C048-8063-479B-90CA-48FCDE056905}"/>
                  </a:ext>
                </a:extLst>
              </p:cNvPr>
              <p:cNvGrpSpPr/>
              <p:nvPr/>
            </p:nvGrpSpPr>
            <p:grpSpPr>
              <a:xfrm>
                <a:off x="543202" y="76738"/>
                <a:ext cx="3165230" cy="323557"/>
                <a:chOff x="4304714" y="1209821"/>
                <a:chExt cx="3165230" cy="323557"/>
              </a:xfrm>
            </p:grpSpPr>
            <p:sp>
              <p:nvSpPr>
                <p:cNvPr id="70" name="Rectangle 4">
                  <a:extLst>
                    <a:ext uri="{FF2B5EF4-FFF2-40B4-BE49-F238E27FC236}">
                      <a16:creationId xmlns:a16="http://schemas.microsoft.com/office/drawing/2014/main" id="{D40DE57E-4797-41F4-8183-FB7139804930}"/>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a:extLst>
                    <a:ext uri="{FF2B5EF4-FFF2-40B4-BE49-F238E27FC236}">
                      <a16:creationId xmlns:a16="http://schemas.microsoft.com/office/drawing/2014/main" id="{11D24D3B-34FB-4205-BCA0-6B37C6AB9024}"/>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a:extLst>
                    <a:ext uri="{FF2B5EF4-FFF2-40B4-BE49-F238E27FC236}">
                      <a16:creationId xmlns:a16="http://schemas.microsoft.com/office/drawing/2014/main" id="{37D39625-834A-47A7-8B1B-21C79E4CD0FD}"/>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3" name="Isosceles Triangle 72">
                  <a:extLst>
                    <a:ext uri="{FF2B5EF4-FFF2-40B4-BE49-F238E27FC236}">
                      <a16:creationId xmlns:a16="http://schemas.microsoft.com/office/drawing/2014/main" id="{5B1A9AB1-4ECA-46FD-BB86-5FBBED5EDB22}"/>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4">
                  <a:extLst>
                    <a:ext uri="{FF2B5EF4-FFF2-40B4-BE49-F238E27FC236}">
                      <a16:creationId xmlns:a16="http://schemas.microsoft.com/office/drawing/2014/main" id="{201C87CD-3C73-4AF0-AC16-8AA6E3103EE4}"/>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A9336BA9-C73D-4109-B8B3-3975D64A03DB}"/>
                  </a:ext>
                </a:extLst>
              </p:cNvPr>
              <p:cNvGrpSpPr/>
              <p:nvPr/>
            </p:nvGrpSpPr>
            <p:grpSpPr>
              <a:xfrm>
                <a:off x="4523605" y="55951"/>
                <a:ext cx="3165230" cy="323557"/>
                <a:chOff x="4304714" y="1209821"/>
                <a:chExt cx="3165230" cy="323557"/>
              </a:xfrm>
            </p:grpSpPr>
            <p:sp>
              <p:nvSpPr>
                <p:cNvPr id="65" name="Rectangle 4">
                  <a:extLst>
                    <a:ext uri="{FF2B5EF4-FFF2-40B4-BE49-F238E27FC236}">
                      <a16:creationId xmlns:a16="http://schemas.microsoft.com/office/drawing/2014/main" id="{9081D112-187D-4A15-8333-848709B60D4B}"/>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a:extLst>
                    <a:ext uri="{FF2B5EF4-FFF2-40B4-BE49-F238E27FC236}">
                      <a16:creationId xmlns:a16="http://schemas.microsoft.com/office/drawing/2014/main" id="{61CACB35-9265-45F3-B58A-BAF5938FFE4A}"/>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a:extLst>
                    <a:ext uri="{FF2B5EF4-FFF2-40B4-BE49-F238E27FC236}">
                      <a16:creationId xmlns:a16="http://schemas.microsoft.com/office/drawing/2014/main" id="{749AD546-7332-4B00-B351-E7A0319D6AF0}"/>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8" name="Isosceles Triangle 67">
                  <a:extLst>
                    <a:ext uri="{FF2B5EF4-FFF2-40B4-BE49-F238E27FC236}">
                      <a16:creationId xmlns:a16="http://schemas.microsoft.com/office/drawing/2014/main" id="{C77BCC94-C5D9-4022-A2BE-924116A42777}"/>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4">
                  <a:extLst>
                    <a:ext uri="{FF2B5EF4-FFF2-40B4-BE49-F238E27FC236}">
                      <a16:creationId xmlns:a16="http://schemas.microsoft.com/office/drawing/2014/main" id="{3151AD9C-CF88-4193-BD43-5284A11B82E8}"/>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26ACB6D9-09F4-4014-AA4D-EDBA8C782923}"/>
                  </a:ext>
                </a:extLst>
              </p:cNvPr>
              <p:cNvGrpSpPr/>
              <p:nvPr/>
            </p:nvGrpSpPr>
            <p:grpSpPr>
              <a:xfrm>
                <a:off x="8626359" y="77368"/>
                <a:ext cx="3165230" cy="323557"/>
                <a:chOff x="4304714" y="1209821"/>
                <a:chExt cx="3165230" cy="323557"/>
              </a:xfrm>
            </p:grpSpPr>
            <p:sp>
              <p:nvSpPr>
                <p:cNvPr id="60" name="Rectangle 4">
                  <a:extLst>
                    <a:ext uri="{FF2B5EF4-FFF2-40B4-BE49-F238E27FC236}">
                      <a16:creationId xmlns:a16="http://schemas.microsoft.com/office/drawing/2014/main" id="{F27DE6B5-E6CE-47E4-8E29-BE7349E1EC98}"/>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60">
                  <a:extLst>
                    <a:ext uri="{FF2B5EF4-FFF2-40B4-BE49-F238E27FC236}">
                      <a16:creationId xmlns:a16="http://schemas.microsoft.com/office/drawing/2014/main" id="{F042B9CB-6E5C-4A76-8275-977A837D7092}"/>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a:extLst>
                    <a:ext uri="{FF2B5EF4-FFF2-40B4-BE49-F238E27FC236}">
                      <a16:creationId xmlns:a16="http://schemas.microsoft.com/office/drawing/2014/main" id="{B659555A-57B8-4439-87C7-47DD44E1DDF8}"/>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3" name="Isosceles Triangle 62">
                  <a:extLst>
                    <a:ext uri="{FF2B5EF4-FFF2-40B4-BE49-F238E27FC236}">
                      <a16:creationId xmlns:a16="http://schemas.microsoft.com/office/drawing/2014/main" id="{722EA1BB-3543-48DB-8716-4F33E87AEFC3}"/>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4">
                  <a:extLst>
                    <a:ext uri="{FF2B5EF4-FFF2-40B4-BE49-F238E27FC236}">
                      <a16:creationId xmlns:a16="http://schemas.microsoft.com/office/drawing/2014/main" id="{3541FFAF-0940-41D1-9CA0-87E6431B8875}"/>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8092A798-7C2F-44F1-9BC4-CB6D5125F8C0}"/>
                  </a:ext>
                </a:extLst>
              </p:cNvPr>
              <p:cNvGrpSpPr/>
              <p:nvPr/>
            </p:nvGrpSpPr>
            <p:grpSpPr>
              <a:xfrm>
                <a:off x="3765125" y="55950"/>
                <a:ext cx="724487" cy="344345"/>
                <a:chOff x="4620057" y="3105444"/>
                <a:chExt cx="724487" cy="344345"/>
              </a:xfrm>
            </p:grpSpPr>
            <p:grpSp>
              <p:nvGrpSpPr>
                <p:cNvPr id="56" name="Group 55">
                  <a:extLst>
                    <a:ext uri="{FF2B5EF4-FFF2-40B4-BE49-F238E27FC236}">
                      <a16:creationId xmlns:a16="http://schemas.microsoft.com/office/drawing/2014/main" id="{B8075449-5FF6-4319-B4A0-30A8D08B858A}"/>
                    </a:ext>
                  </a:extLst>
                </p:cNvPr>
                <p:cNvGrpSpPr/>
                <p:nvPr/>
              </p:nvGrpSpPr>
              <p:grpSpPr>
                <a:xfrm>
                  <a:off x="4620057" y="3126233"/>
                  <a:ext cx="724487" cy="323556"/>
                  <a:chOff x="1671539" y="2422492"/>
                  <a:chExt cx="724487" cy="323556"/>
                </a:xfrm>
              </p:grpSpPr>
              <p:sp>
                <p:nvSpPr>
                  <p:cNvPr id="58" name="Isosceles Triangle 57">
                    <a:extLst>
                      <a:ext uri="{FF2B5EF4-FFF2-40B4-BE49-F238E27FC236}">
                        <a16:creationId xmlns:a16="http://schemas.microsoft.com/office/drawing/2014/main" id="{AEC53954-107B-435E-9850-7EDF81D79FCC}"/>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a:extLst>
                      <a:ext uri="{FF2B5EF4-FFF2-40B4-BE49-F238E27FC236}">
                        <a16:creationId xmlns:a16="http://schemas.microsoft.com/office/drawing/2014/main" id="{F3CF3B3C-C997-4C8C-923C-0D145AB7F768}"/>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Isosceles Triangle 56">
                  <a:extLst>
                    <a:ext uri="{FF2B5EF4-FFF2-40B4-BE49-F238E27FC236}">
                      <a16:creationId xmlns:a16="http://schemas.microsoft.com/office/drawing/2014/main" id="{DAE7E33F-EB71-4834-8D1F-E3B5DFCF57C9}"/>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45B1EE19-B1AD-4D72-8620-25450D8BB50C}"/>
                  </a:ext>
                </a:extLst>
              </p:cNvPr>
              <p:cNvGrpSpPr/>
              <p:nvPr/>
            </p:nvGrpSpPr>
            <p:grpSpPr>
              <a:xfrm>
                <a:off x="7822478" y="35163"/>
                <a:ext cx="724487" cy="344345"/>
                <a:chOff x="4620057" y="3105444"/>
                <a:chExt cx="724487" cy="344345"/>
              </a:xfrm>
            </p:grpSpPr>
            <p:grpSp>
              <p:nvGrpSpPr>
                <p:cNvPr id="52" name="Group 51">
                  <a:extLst>
                    <a:ext uri="{FF2B5EF4-FFF2-40B4-BE49-F238E27FC236}">
                      <a16:creationId xmlns:a16="http://schemas.microsoft.com/office/drawing/2014/main" id="{7C13FA89-F306-4CFA-8A3F-A479C5C43FBD}"/>
                    </a:ext>
                  </a:extLst>
                </p:cNvPr>
                <p:cNvGrpSpPr/>
                <p:nvPr/>
              </p:nvGrpSpPr>
              <p:grpSpPr>
                <a:xfrm>
                  <a:off x="4620057" y="3126233"/>
                  <a:ext cx="724487" cy="323556"/>
                  <a:chOff x="1671539" y="2422492"/>
                  <a:chExt cx="724487" cy="323556"/>
                </a:xfrm>
              </p:grpSpPr>
              <p:sp>
                <p:nvSpPr>
                  <p:cNvPr id="54" name="Isosceles Triangle 53">
                    <a:extLst>
                      <a:ext uri="{FF2B5EF4-FFF2-40B4-BE49-F238E27FC236}">
                        <a16:creationId xmlns:a16="http://schemas.microsoft.com/office/drawing/2014/main" id="{ED35BA36-8178-41E1-9A4F-AA03BF17B948}"/>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a:extLst>
                      <a:ext uri="{FF2B5EF4-FFF2-40B4-BE49-F238E27FC236}">
                        <a16:creationId xmlns:a16="http://schemas.microsoft.com/office/drawing/2014/main" id="{65C13ED1-D614-461D-80B0-910E6BAE14D9}"/>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Isosceles Triangle 52">
                  <a:extLst>
                    <a:ext uri="{FF2B5EF4-FFF2-40B4-BE49-F238E27FC236}">
                      <a16:creationId xmlns:a16="http://schemas.microsoft.com/office/drawing/2014/main" id="{C58EAA8F-C0B9-45ED-A02C-734B1FF99B87}"/>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4A5316AB-17E9-4183-AD8E-874E81CDD2D4}"/>
                </a:ext>
              </a:extLst>
            </p:cNvPr>
            <p:cNvGrpSpPr/>
            <p:nvPr/>
          </p:nvGrpSpPr>
          <p:grpSpPr>
            <a:xfrm>
              <a:off x="460784" y="6423385"/>
              <a:ext cx="11248387" cy="365762"/>
              <a:chOff x="543202" y="35163"/>
              <a:chExt cx="11248387" cy="365762"/>
            </a:xfrm>
          </p:grpSpPr>
          <p:grpSp>
            <p:nvGrpSpPr>
              <p:cNvPr id="19" name="Group 18">
                <a:extLst>
                  <a:ext uri="{FF2B5EF4-FFF2-40B4-BE49-F238E27FC236}">
                    <a16:creationId xmlns:a16="http://schemas.microsoft.com/office/drawing/2014/main" id="{A819951E-64DB-4A7E-A986-BDAA13C500F8}"/>
                  </a:ext>
                </a:extLst>
              </p:cNvPr>
              <p:cNvGrpSpPr/>
              <p:nvPr/>
            </p:nvGrpSpPr>
            <p:grpSpPr>
              <a:xfrm>
                <a:off x="543202" y="76738"/>
                <a:ext cx="3165230" cy="323557"/>
                <a:chOff x="4304714" y="1209821"/>
                <a:chExt cx="3165230" cy="323557"/>
              </a:xfrm>
            </p:grpSpPr>
            <p:sp>
              <p:nvSpPr>
                <p:cNvPr id="42" name="Rectangle 4">
                  <a:extLst>
                    <a:ext uri="{FF2B5EF4-FFF2-40B4-BE49-F238E27FC236}">
                      <a16:creationId xmlns:a16="http://schemas.microsoft.com/office/drawing/2014/main" id="{D8FD73A6-81E3-4EF9-A063-0ABE70ABBE9B}"/>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a:extLst>
                    <a:ext uri="{FF2B5EF4-FFF2-40B4-BE49-F238E27FC236}">
                      <a16:creationId xmlns:a16="http://schemas.microsoft.com/office/drawing/2014/main" id="{70ECAA0F-1387-4181-8901-46E8CC7F0777}"/>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E225324C-6512-48A2-A1CE-421D48BE0A07}"/>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id="{8983334B-DD8B-4E66-BF10-13922A048E0E}"/>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
                  <a:extLst>
                    <a:ext uri="{FF2B5EF4-FFF2-40B4-BE49-F238E27FC236}">
                      <a16:creationId xmlns:a16="http://schemas.microsoft.com/office/drawing/2014/main" id="{50772678-212B-4D51-A5AE-589388868276}"/>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DFFAE4BA-4CC0-4B97-91D3-838F806CDBF5}"/>
                  </a:ext>
                </a:extLst>
              </p:cNvPr>
              <p:cNvGrpSpPr/>
              <p:nvPr/>
            </p:nvGrpSpPr>
            <p:grpSpPr>
              <a:xfrm>
                <a:off x="4523605" y="55951"/>
                <a:ext cx="3165230" cy="323557"/>
                <a:chOff x="4304714" y="1209821"/>
                <a:chExt cx="3165230" cy="323557"/>
              </a:xfrm>
            </p:grpSpPr>
            <p:sp>
              <p:nvSpPr>
                <p:cNvPr id="37" name="Rectangle 4">
                  <a:extLst>
                    <a:ext uri="{FF2B5EF4-FFF2-40B4-BE49-F238E27FC236}">
                      <a16:creationId xmlns:a16="http://schemas.microsoft.com/office/drawing/2014/main" id="{CE2EA846-C374-4F52-91AC-0C71DADFFB89}"/>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C27A2E0D-B7EF-4BE2-B914-A3C12ECF4EC8}"/>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EF0D00B8-4BFE-4B1F-8F18-97D8E9FC5C3C}"/>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C42F2436-4AB8-4607-B143-019B8BE60E7D}"/>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
                  <a:extLst>
                    <a:ext uri="{FF2B5EF4-FFF2-40B4-BE49-F238E27FC236}">
                      <a16:creationId xmlns:a16="http://schemas.microsoft.com/office/drawing/2014/main" id="{171FBA7F-82B9-4769-AEDE-2F9E4B207C32}"/>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D2E2930B-2DDD-4DE8-8597-F744EF0141A6}"/>
                  </a:ext>
                </a:extLst>
              </p:cNvPr>
              <p:cNvGrpSpPr/>
              <p:nvPr/>
            </p:nvGrpSpPr>
            <p:grpSpPr>
              <a:xfrm>
                <a:off x="8626359" y="77368"/>
                <a:ext cx="3165230" cy="323557"/>
                <a:chOff x="4304714" y="1209821"/>
                <a:chExt cx="3165230" cy="323557"/>
              </a:xfrm>
            </p:grpSpPr>
            <p:sp>
              <p:nvSpPr>
                <p:cNvPr id="32" name="Rectangle 4">
                  <a:extLst>
                    <a:ext uri="{FF2B5EF4-FFF2-40B4-BE49-F238E27FC236}">
                      <a16:creationId xmlns:a16="http://schemas.microsoft.com/office/drawing/2014/main" id="{CB3365B5-3ECA-4480-8379-E8DB56DF6885}"/>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BA1C35AC-15D6-4D81-A34E-30BB1C423F71}"/>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B60D745D-8B36-4BBA-BD41-73951C03CD51}"/>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C94CA565-F381-4379-9F7C-318E85C71566}"/>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4">
                  <a:extLst>
                    <a:ext uri="{FF2B5EF4-FFF2-40B4-BE49-F238E27FC236}">
                      <a16:creationId xmlns:a16="http://schemas.microsoft.com/office/drawing/2014/main" id="{054FBA48-B857-46F8-AC81-4009E99A5F58}"/>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F4E9A50C-F926-4EE0-B747-F370BCE93A69}"/>
                  </a:ext>
                </a:extLst>
              </p:cNvPr>
              <p:cNvGrpSpPr/>
              <p:nvPr/>
            </p:nvGrpSpPr>
            <p:grpSpPr>
              <a:xfrm>
                <a:off x="3765125" y="55950"/>
                <a:ext cx="724487" cy="344345"/>
                <a:chOff x="4620057" y="3105444"/>
                <a:chExt cx="724487" cy="344345"/>
              </a:xfrm>
            </p:grpSpPr>
            <p:grpSp>
              <p:nvGrpSpPr>
                <p:cNvPr id="28" name="Group 27">
                  <a:extLst>
                    <a:ext uri="{FF2B5EF4-FFF2-40B4-BE49-F238E27FC236}">
                      <a16:creationId xmlns:a16="http://schemas.microsoft.com/office/drawing/2014/main" id="{FEE82905-90AA-44D0-85BA-557B8F1DE22D}"/>
                    </a:ext>
                  </a:extLst>
                </p:cNvPr>
                <p:cNvGrpSpPr/>
                <p:nvPr/>
              </p:nvGrpSpPr>
              <p:grpSpPr>
                <a:xfrm>
                  <a:off x="4620057" y="3126233"/>
                  <a:ext cx="724487" cy="323556"/>
                  <a:chOff x="1671539" y="2422492"/>
                  <a:chExt cx="724487" cy="323556"/>
                </a:xfrm>
              </p:grpSpPr>
              <p:sp>
                <p:nvSpPr>
                  <p:cNvPr id="30" name="Isosceles Triangle 29">
                    <a:extLst>
                      <a:ext uri="{FF2B5EF4-FFF2-40B4-BE49-F238E27FC236}">
                        <a16:creationId xmlns:a16="http://schemas.microsoft.com/office/drawing/2014/main" id="{BEE847F8-48DA-4A32-8A57-E525E9401397}"/>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10B22B95-0B78-443D-9A3D-7AFB560E90EB}"/>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Isosceles Triangle 28">
                  <a:extLst>
                    <a:ext uri="{FF2B5EF4-FFF2-40B4-BE49-F238E27FC236}">
                      <a16:creationId xmlns:a16="http://schemas.microsoft.com/office/drawing/2014/main" id="{13D9F2FB-2637-483F-AC4E-A3D0ED68E558}"/>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D340A005-D91A-4C0C-8C88-7DDC6218BE6D}"/>
                  </a:ext>
                </a:extLst>
              </p:cNvPr>
              <p:cNvGrpSpPr/>
              <p:nvPr/>
            </p:nvGrpSpPr>
            <p:grpSpPr>
              <a:xfrm>
                <a:off x="7822478" y="35163"/>
                <a:ext cx="724487" cy="344345"/>
                <a:chOff x="4620057" y="3105444"/>
                <a:chExt cx="724487" cy="344345"/>
              </a:xfrm>
            </p:grpSpPr>
            <p:grpSp>
              <p:nvGrpSpPr>
                <p:cNvPr id="24" name="Group 23">
                  <a:extLst>
                    <a:ext uri="{FF2B5EF4-FFF2-40B4-BE49-F238E27FC236}">
                      <a16:creationId xmlns:a16="http://schemas.microsoft.com/office/drawing/2014/main" id="{A086B74F-1EFC-4CD0-85AC-F2B44ABC498F}"/>
                    </a:ext>
                  </a:extLst>
                </p:cNvPr>
                <p:cNvGrpSpPr/>
                <p:nvPr/>
              </p:nvGrpSpPr>
              <p:grpSpPr>
                <a:xfrm>
                  <a:off x="4620057" y="3126233"/>
                  <a:ext cx="724487" cy="323556"/>
                  <a:chOff x="1671539" y="2422492"/>
                  <a:chExt cx="724487" cy="323556"/>
                </a:xfrm>
              </p:grpSpPr>
              <p:sp>
                <p:nvSpPr>
                  <p:cNvPr id="26" name="Isosceles Triangle 25">
                    <a:extLst>
                      <a:ext uri="{FF2B5EF4-FFF2-40B4-BE49-F238E27FC236}">
                        <a16:creationId xmlns:a16="http://schemas.microsoft.com/office/drawing/2014/main" id="{A5D42BA1-BB86-45FB-A5FE-3DB383A43E6B}"/>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B42A84BD-D279-4B97-9263-C44F2D4857BF}"/>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Isosceles Triangle 24">
                  <a:extLst>
                    <a:ext uri="{FF2B5EF4-FFF2-40B4-BE49-F238E27FC236}">
                      <a16:creationId xmlns:a16="http://schemas.microsoft.com/office/drawing/2014/main" id="{05929BE4-701F-490B-8CF5-FB12B3588AD8}"/>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616B0442-B8C9-462D-9CF5-5953076FFAD6}"/>
                </a:ext>
              </a:extLst>
            </p:cNvPr>
            <p:cNvGrpSpPr/>
            <p:nvPr/>
          </p:nvGrpSpPr>
          <p:grpSpPr>
            <a:xfrm>
              <a:off x="95075" y="149508"/>
              <a:ext cx="354564" cy="6639008"/>
              <a:chOff x="11801136" y="222738"/>
              <a:chExt cx="323557" cy="6475832"/>
            </a:xfrm>
          </p:grpSpPr>
          <p:grpSp>
            <p:nvGrpSpPr>
              <p:cNvPr id="7" name="Group 6">
                <a:extLst>
                  <a:ext uri="{FF2B5EF4-FFF2-40B4-BE49-F238E27FC236}">
                    <a16:creationId xmlns:a16="http://schemas.microsoft.com/office/drawing/2014/main" id="{E3536C8B-F920-45F3-93B3-2BABF1037D5C}"/>
                  </a:ext>
                </a:extLst>
              </p:cNvPr>
              <p:cNvGrpSpPr/>
              <p:nvPr/>
            </p:nvGrpSpPr>
            <p:grpSpPr>
              <a:xfrm rot="5400000">
                <a:off x="10380300" y="4954176"/>
                <a:ext cx="3165230" cy="323557"/>
                <a:chOff x="4304714" y="1209821"/>
                <a:chExt cx="3165230" cy="323557"/>
              </a:xfrm>
            </p:grpSpPr>
            <p:sp>
              <p:nvSpPr>
                <p:cNvPr id="14" name="Rectangle 4">
                  <a:extLst>
                    <a:ext uri="{FF2B5EF4-FFF2-40B4-BE49-F238E27FC236}">
                      <a16:creationId xmlns:a16="http://schemas.microsoft.com/office/drawing/2014/main" id="{CAF2B437-8C04-4AA0-AD01-0B60A51638E6}"/>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A5599C38-C2BF-4347-BEBE-6C62D2E7BE2B}"/>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B47ADD5B-62E2-49CA-B827-C26A958A3D4D}"/>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A15FF068-6ABF-4322-BBC0-F9B1AB951C5A}"/>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4">
                  <a:extLst>
                    <a:ext uri="{FF2B5EF4-FFF2-40B4-BE49-F238E27FC236}">
                      <a16:creationId xmlns:a16="http://schemas.microsoft.com/office/drawing/2014/main" id="{AF473327-012F-4AFD-ABDA-0CF85C6C7D38}"/>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0DB52A07-9E8E-4ABF-B2E6-A9A10A2E25B8}"/>
                  </a:ext>
                </a:extLst>
              </p:cNvPr>
              <p:cNvGrpSpPr/>
              <p:nvPr/>
            </p:nvGrpSpPr>
            <p:grpSpPr>
              <a:xfrm rot="5400000">
                <a:off x="10380300" y="1643574"/>
                <a:ext cx="3165230" cy="323557"/>
                <a:chOff x="4304714" y="1209821"/>
                <a:chExt cx="3165230" cy="323557"/>
              </a:xfrm>
            </p:grpSpPr>
            <p:sp>
              <p:nvSpPr>
                <p:cNvPr id="9" name="Rectangle 4">
                  <a:extLst>
                    <a:ext uri="{FF2B5EF4-FFF2-40B4-BE49-F238E27FC236}">
                      <a16:creationId xmlns:a16="http://schemas.microsoft.com/office/drawing/2014/main" id="{F2CC05A0-A3B2-469F-8584-47ED3BE96C58}"/>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56DE5E4F-2FC7-4188-839A-ED0ADA054EA4}"/>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BEDA4442-CB93-40A0-8C18-590CC8C0E9FB}"/>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9A1FBA4E-4B96-4625-902F-EE992A82C504}"/>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4">
                  <a:extLst>
                    <a:ext uri="{FF2B5EF4-FFF2-40B4-BE49-F238E27FC236}">
                      <a16:creationId xmlns:a16="http://schemas.microsoft.com/office/drawing/2014/main" id="{0E439BC5-D35C-4475-81BC-A2F464D488CE}"/>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87" name="TextBox 86">
            <a:extLst>
              <a:ext uri="{FF2B5EF4-FFF2-40B4-BE49-F238E27FC236}">
                <a16:creationId xmlns:a16="http://schemas.microsoft.com/office/drawing/2014/main" id="{821E6FF4-F853-410A-893A-FBDB3E8831C1}"/>
              </a:ext>
            </a:extLst>
          </p:cNvPr>
          <p:cNvSpPr txBox="1"/>
          <p:nvPr/>
        </p:nvSpPr>
        <p:spPr>
          <a:xfrm>
            <a:off x="6268973" y="631960"/>
            <a:ext cx="2509144" cy="323557"/>
          </a:xfrm>
          <a:prstGeom prst="rect">
            <a:avLst/>
          </a:prstGeom>
          <a:noFill/>
        </p:spPr>
        <p:txBody>
          <a:bodyPr wrap="square" rtlCol="0">
            <a:prstTxWarp prst="textPlain">
              <a:avLst/>
            </a:prstTxWarp>
            <a:spAutoFit/>
          </a:bodyPr>
          <a:lstStyle/>
          <a:p>
            <a:r>
              <a:rPr lang="bn-BD" sz="2800">
                <a:latin typeface="NikoshBAN" panose="02000000000000000000" pitchFamily="2" charset="0"/>
                <a:cs typeface="NikoshBAN" panose="02000000000000000000" pitchFamily="2" charset="0"/>
              </a:rPr>
              <a:t>(খ)উড়চুঙ্গাঃ</a:t>
            </a:r>
            <a:endParaRPr lang="en-US" sz="2800">
              <a:latin typeface="NikoshBAN" panose="02000000000000000000" pitchFamily="2" charset="0"/>
              <a:cs typeface="NikoshBAN" panose="02000000000000000000" pitchFamily="2" charset="0"/>
            </a:endParaRPr>
          </a:p>
        </p:txBody>
      </p:sp>
      <p:pic>
        <p:nvPicPr>
          <p:cNvPr id="89" name="Picture 88">
            <a:extLst>
              <a:ext uri="{FF2B5EF4-FFF2-40B4-BE49-F238E27FC236}">
                <a16:creationId xmlns:a16="http://schemas.microsoft.com/office/drawing/2014/main" id="{1B077AFC-6E59-4555-96C3-24F96E577B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438" y="927744"/>
            <a:ext cx="4332157" cy="5231567"/>
          </a:xfrm>
          <a:prstGeom prst="rect">
            <a:avLst/>
          </a:prstGeom>
          <a:ln w="88900" cap="sq" cmpd="thickThin">
            <a:solidFill>
              <a:srgbClr val="000000"/>
            </a:solidFill>
            <a:prstDash val="solid"/>
            <a:miter lim="800000"/>
          </a:ln>
          <a:effectLst>
            <a:innerShdw blurRad="76200">
              <a:srgbClr val="000000"/>
            </a:innerShdw>
          </a:effectLst>
        </p:spPr>
      </p:pic>
      <p:sp>
        <p:nvSpPr>
          <p:cNvPr id="90" name="TextBox 89">
            <a:extLst>
              <a:ext uri="{FF2B5EF4-FFF2-40B4-BE49-F238E27FC236}">
                <a16:creationId xmlns:a16="http://schemas.microsoft.com/office/drawing/2014/main" id="{EE0E7FDB-078C-4422-BC0F-61BD293160E5}"/>
              </a:ext>
            </a:extLst>
          </p:cNvPr>
          <p:cNvSpPr txBox="1"/>
          <p:nvPr/>
        </p:nvSpPr>
        <p:spPr>
          <a:xfrm>
            <a:off x="5998227" y="1622246"/>
            <a:ext cx="5380402" cy="4031873"/>
          </a:xfrm>
          <a:prstGeom prst="rect">
            <a:avLst/>
          </a:prstGeom>
          <a:noFill/>
          <a:ln w="38100">
            <a:solidFill>
              <a:schemeClr val="tx1"/>
            </a:solidFill>
          </a:ln>
        </p:spPr>
        <p:txBody>
          <a:bodyPr wrap="square" rtlCol="0">
            <a:spAutoFit/>
          </a:bodyPr>
          <a:lstStyle/>
          <a:p>
            <a:pPr algn="just"/>
            <a:r>
              <a:rPr lang="bn-BD" sz="3200">
                <a:latin typeface="NikoshBAN" panose="02000000000000000000" pitchFamily="2" charset="0"/>
                <a:cs typeface="NikoshBAN" panose="02000000000000000000" pitchFamily="2" charset="0"/>
              </a:rPr>
              <a:t>লক্ষণঃ</a:t>
            </a:r>
            <a:endParaRPr lang="bn-BD" sz="3600">
              <a:latin typeface="NikoshBAN" panose="02000000000000000000" pitchFamily="2" charset="0"/>
              <a:cs typeface="NikoshBAN" panose="02000000000000000000" pitchFamily="2" charset="0"/>
            </a:endParaRPr>
          </a:p>
          <a:p>
            <a:pPr algn="just"/>
            <a:r>
              <a:rPr lang="bn-BD" sz="2800">
                <a:latin typeface="NikoshBAN" panose="02000000000000000000" pitchFamily="2" charset="0"/>
                <a:cs typeface="NikoshBAN" panose="02000000000000000000" pitchFamily="2" charset="0"/>
              </a:rPr>
              <a:t>জমিতে গর্ত করে দিনের বেলায় গর্তে বসবাস করে এবং সন্ধ্যা বেলায় গর্ত থেকে বের হয়ে চারা পাট গাছের গোড়া কেটে গর্তে নিয়ে যায়। এতে পাটক্ষেত মাঝে মাঝে পাট শূন্য হয়ে যায়।অনাবৃষ্টির সময় আক্রমণ বেশি হয় এবং প্রচুর বৃষ্টিপাতের পর আক্রমণ কমে যায়।পূর্ণ বয়স্ক পোকা পাট গাছের শিকড় ও কান্ডের গোড়ার অংশ খায়।   </a:t>
            </a:r>
            <a:endParaRPr lang="bn-BD" sz="2400">
              <a:latin typeface="NikoshBAN" panose="02000000000000000000" pitchFamily="2" charset="0"/>
              <a:cs typeface="NikoshBAN" panose="02000000000000000000" pitchFamily="2" charset="0"/>
            </a:endParaRPr>
          </a:p>
        </p:txBody>
      </p:sp>
      <p:sp>
        <p:nvSpPr>
          <p:cNvPr id="91" name="TextBox 90">
            <a:extLst>
              <a:ext uri="{FF2B5EF4-FFF2-40B4-BE49-F238E27FC236}">
                <a16:creationId xmlns:a16="http://schemas.microsoft.com/office/drawing/2014/main" id="{43E2F8C6-E0E7-4935-A8FA-2CF6C5CE324F}"/>
              </a:ext>
            </a:extLst>
          </p:cNvPr>
          <p:cNvSpPr txBox="1"/>
          <p:nvPr/>
        </p:nvSpPr>
        <p:spPr>
          <a:xfrm>
            <a:off x="6056787" y="1120884"/>
            <a:ext cx="5357419" cy="5324535"/>
          </a:xfrm>
          <a:prstGeom prst="rect">
            <a:avLst/>
          </a:prstGeom>
          <a:noFill/>
          <a:ln w="38100">
            <a:solidFill>
              <a:schemeClr val="tx1"/>
            </a:solidFill>
          </a:ln>
        </p:spPr>
        <p:txBody>
          <a:bodyPr wrap="square" rtlCol="0">
            <a:spAutoFit/>
          </a:bodyPr>
          <a:lstStyle/>
          <a:p>
            <a:pPr algn="just"/>
            <a:r>
              <a:rPr lang="bn-BD" sz="3200">
                <a:latin typeface="NikoshBAN" panose="02000000000000000000" pitchFamily="2" charset="0"/>
                <a:cs typeface="NikoshBAN" panose="02000000000000000000" pitchFamily="2" charset="0"/>
              </a:rPr>
              <a:t>দমণ পদ্ধতিঃ</a:t>
            </a:r>
          </a:p>
          <a:p>
            <a:pPr marL="457200" indent="-457200">
              <a:buFont typeface="Arial" panose="020B0604020202020204" pitchFamily="34" charset="0"/>
              <a:buChar char="•"/>
            </a:pPr>
            <a:r>
              <a:rPr lang="bn-BD" sz="2800">
                <a:latin typeface="NikoshBAN" panose="02000000000000000000" pitchFamily="2" charset="0"/>
                <a:cs typeface="NikoshBAN" panose="02000000000000000000" pitchFamily="2" charset="0"/>
              </a:rPr>
              <a:t>প্রতিবছর যেসব জমিতে উরচুঙ্গার আক্রমণ দেখা যায় সেখানে সাধারণ পরিমাণের চেয়ে বেশি করে বীজ বপন করতে হয় ।</a:t>
            </a:r>
          </a:p>
          <a:p>
            <a:pPr marL="457200" indent="-457200">
              <a:buFont typeface="Arial" panose="020B0604020202020204" pitchFamily="34" charset="0"/>
              <a:buChar char="•"/>
            </a:pPr>
            <a:r>
              <a:rPr lang="bn-BD" sz="2800">
                <a:latin typeface="NikoshBAN" panose="02000000000000000000" pitchFamily="2" charset="0"/>
                <a:cs typeface="NikoshBAN" panose="02000000000000000000" pitchFamily="2" charset="0"/>
              </a:rPr>
              <a:t>আক্রান্ত জমিতে চারা ৮-৯ সেমি হওয়ার পর ঘন গাছ বাছাই করে পাতলা করতে হয়।</a:t>
            </a:r>
          </a:p>
          <a:p>
            <a:pPr marL="457200" indent="-457200">
              <a:buFont typeface="Arial" panose="020B0604020202020204" pitchFamily="34" charset="0"/>
              <a:buChar char="•"/>
            </a:pPr>
            <a:r>
              <a:rPr lang="bn-BD" sz="2800">
                <a:latin typeface="NikoshBAN" panose="02000000000000000000" pitchFamily="2" charset="0"/>
                <a:cs typeface="NikoshBAN" panose="02000000000000000000" pitchFamily="2" charset="0"/>
              </a:rPr>
              <a:t>সম্ভব হলে নিকটস্থ জলাশয় থেকে আক্রান্ত জমিতে পানি সেচের ব্যবস্থা করতে হবে।</a:t>
            </a:r>
          </a:p>
          <a:p>
            <a:pPr marL="457200" indent="-457200">
              <a:buFont typeface="Arial" panose="020B0604020202020204" pitchFamily="34" charset="0"/>
              <a:buChar char="•"/>
            </a:pPr>
            <a:r>
              <a:rPr lang="bn-BD" sz="2800">
                <a:latin typeface="NikoshBAN" panose="02000000000000000000" pitchFamily="2" charset="0"/>
                <a:cs typeface="NikoshBAN" panose="02000000000000000000" pitchFamily="2" charset="0"/>
              </a:rPr>
              <a:t>জমিচাষের সময় নির্ধারিত মাত্রায় রাসায়নিক বালাইনাশক প্রয়োগের ব্যবস্থা করতে হবে।</a:t>
            </a:r>
          </a:p>
          <a:p>
            <a:pPr marL="457200" indent="-457200">
              <a:buFont typeface="Arial" panose="020B0604020202020204" pitchFamily="34" charset="0"/>
              <a:buChar char="•"/>
            </a:pPr>
            <a:r>
              <a:rPr lang="bn-BD" sz="2800">
                <a:latin typeface="NikoshBAN" panose="02000000000000000000" pitchFamily="2" charset="0"/>
                <a:cs typeface="NikoshBAN" panose="02000000000000000000" pitchFamily="2" charset="0"/>
              </a:rPr>
              <a:t>গর্তে কীটনাশক বালাইনাশকের বিষটোপ প্রয়োগ করতে হবে।</a:t>
            </a:r>
          </a:p>
        </p:txBody>
      </p:sp>
    </p:spTree>
    <p:extLst>
      <p:ext uri="{BB962C8B-B14F-4D97-AF65-F5344CB8AC3E}">
        <p14:creationId xmlns:p14="http://schemas.microsoft.com/office/powerpoint/2010/main" val="23238301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p:cTn id="7" dur="1000" fill="hold"/>
                                        <p:tgtEl>
                                          <p:spTgt spid="89"/>
                                        </p:tgtEl>
                                        <p:attrNameLst>
                                          <p:attrName>ppt_w</p:attrName>
                                        </p:attrNameLst>
                                      </p:cBhvr>
                                      <p:tavLst>
                                        <p:tav tm="0">
                                          <p:val>
                                            <p:fltVal val="0"/>
                                          </p:val>
                                        </p:tav>
                                        <p:tav tm="100000">
                                          <p:val>
                                            <p:strVal val="#ppt_w"/>
                                          </p:val>
                                        </p:tav>
                                      </p:tavLst>
                                    </p:anim>
                                    <p:anim calcmode="lin" valueType="num">
                                      <p:cBhvr>
                                        <p:cTn id="8" dur="1000" fill="hold"/>
                                        <p:tgtEl>
                                          <p:spTgt spid="89"/>
                                        </p:tgtEl>
                                        <p:attrNameLst>
                                          <p:attrName>ppt_h</p:attrName>
                                        </p:attrNameLst>
                                      </p:cBhvr>
                                      <p:tavLst>
                                        <p:tav tm="0">
                                          <p:val>
                                            <p:fltVal val="0"/>
                                          </p:val>
                                        </p:tav>
                                        <p:tav tm="100000">
                                          <p:val>
                                            <p:strVal val="#ppt_h"/>
                                          </p:val>
                                        </p:tav>
                                      </p:tavLst>
                                    </p:anim>
                                    <p:anim calcmode="lin" valueType="num">
                                      <p:cBhvr>
                                        <p:cTn id="9" dur="1000" fill="hold"/>
                                        <p:tgtEl>
                                          <p:spTgt spid="89"/>
                                        </p:tgtEl>
                                        <p:attrNameLst>
                                          <p:attrName>style.rotation</p:attrName>
                                        </p:attrNameLst>
                                      </p:cBhvr>
                                      <p:tavLst>
                                        <p:tav tm="0">
                                          <p:val>
                                            <p:fltVal val="90"/>
                                          </p:val>
                                        </p:tav>
                                        <p:tav tm="100000">
                                          <p:val>
                                            <p:fltVal val="0"/>
                                          </p:val>
                                        </p:tav>
                                      </p:tavLst>
                                    </p:anim>
                                    <p:animEffect transition="in" filter="fade">
                                      <p:cBhvr>
                                        <p:cTn id="10" dur="1000"/>
                                        <p:tgtEl>
                                          <p:spTgt spid="8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wipe(up)">
                                      <p:cBhvr>
                                        <p:cTn id="15" dur="500"/>
                                        <p:tgtEl>
                                          <p:spTgt spid="8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90"/>
                                        </p:tgtEl>
                                        <p:attrNameLst>
                                          <p:attrName>style.visibility</p:attrName>
                                        </p:attrNameLst>
                                      </p:cBhvr>
                                      <p:to>
                                        <p:strVal val="visible"/>
                                      </p:to>
                                    </p:set>
                                    <p:animEffect transition="in" filter="wipe(up)">
                                      <p:cBhvr>
                                        <p:cTn id="20" dur="500"/>
                                        <p:tgtEl>
                                          <p:spTgt spid="9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grpId="1" nodeType="clickEffect">
                                  <p:stCondLst>
                                    <p:cond delay="0"/>
                                  </p:stCondLst>
                                  <p:childTnLst>
                                    <p:anim calcmode="lin" valueType="num">
                                      <p:cBhvr>
                                        <p:cTn id="24" dur="500"/>
                                        <p:tgtEl>
                                          <p:spTgt spid="90"/>
                                        </p:tgtEl>
                                        <p:attrNameLst>
                                          <p:attrName>ppt_w</p:attrName>
                                        </p:attrNameLst>
                                      </p:cBhvr>
                                      <p:tavLst>
                                        <p:tav tm="0">
                                          <p:val>
                                            <p:strVal val="ppt_w"/>
                                          </p:val>
                                        </p:tav>
                                        <p:tav tm="100000">
                                          <p:val>
                                            <p:fltVal val="0"/>
                                          </p:val>
                                        </p:tav>
                                      </p:tavLst>
                                    </p:anim>
                                    <p:anim calcmode="lin" valueType="num">
                                      <p:cBhvr>
                                        <p:cTn id="25" dur="500"/>
                                        <p:tgtEl>
                                          <p:spTgt spid="90"/>
                                        </p:tgtEl>
                                        <p:attrNameLst>
                                          <p:attrName>ppt_h</p:attrName>
                                        </p:attrNameLst>
                                      </p:cBhvr>
                                      <p:tavLst>
                                        <p:tav tm="0">
                                          <p:val>
                                            <p:strVal val="ppt_h"/>
                                          </p:val>
                                        </p:tav>
                                        <p:tav tm="100000">
                                          <p:val>
                                            <p:fltVal val="0"/>
                                          </p:val>
                                        </p:tav>
                                      </p:tavLst>
                                    </p:anim>
                                    <p:animEffect transition="out" filter="fade">
                                      <p:cBhvr>
                                        <p:cTn id="26" dur="500"/>
                                        <p:tgtEl>
                                          <p:spTgt spid="90"/>
                                        </p:tgtEl>
                                      </p:cBhvr>
                                    </p:animEffect>
                                    <p:set>
                                      <p:cBhvr>
                                        <p:cTn id="27" dur="1" fill="hold">
                                          <p:stCondLst>
                                            <p:cond delay="499"/>
                                          </p:stCondLst>
                                        </p:cTn>
                                        <p:tgtEl>
                                          <p:spTgt spid="9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1"/>
                                        </p:tgtEl>
                                        <p:attrNameLst>
                                          <p:attrName>style.visibility</p:attrName>
                                        </p:attrNameLst>
                                      </p:cBhvr>
                                      <p:to>
                                        <p:strVal val="visible"/>
                                      </p:to>
                                    </p:set>
                                    <p:animEffect transition="in" filter="wipe(up)">
                                      <p:cBhvr>
                                        <p:cTn id="3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90" grpId="0" animBg="1"/>
      <p:bldP spid="90" grpId="1" animBg="1"/>
      <p:bldP spid="9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9390AA4-86DA-4B64-B392-61D4D55D8316}"/>
              </a:ext>
            </a:extLst>
          </p:cNvPr>
          <p:cNvGrpSpPr/>
          <p:nvPr/>
        </p:nvGrpSpPr>
        <p:grpSpPr>
          <a:xfrm>
            <a:off x="95075" y="107934"/>
            <a:ext cx="11976178" cy="6681213"/>
            <a:chOff x="95075" y="107934"/>
            <a:chExt cx="11976178" cy="6681213"/>
          </a:xfrm>
        </p:grpSpPr>
        <p:grpSp>
          <p:nvGrpSpPr>
            <p:cNvPr id="3" name="Group 2">
              <a:extLst>
                <a:ext uri="{FF2B5EF4-FFF2-40B4-BE49-F238E27FC236}">
                  <a16:creationId xmlns:a16="http://schemas.microsoft.com/office/drawing/2014/main" id="{EAE08849-82AD-46E3-A625-D8CC97B1EA5B}"/>
                </a:ext>
              </a:extLst>
            </p:cNvPr>
            <p:cNvGrpSpPr/>
            <p:nvPr/>
          </p:nvGrpSpPr>
          <p:grpSpPr>
            <a:xfrm>
              <a:off x="11716689" y="149508"/>
              <a:ext cx="354564" cy="6639008"/>
              <a:chOff x="11801136" y="222738"/>
              <a:chExt cx="323557" cy="6475832"/>
            </a:xfrm>
          </p:grpSpPr>
          <p:grpSp>
            <p:nvGrpSpPr>
              <p:cNvPr id="75" name="Group 74">
                <a:extLst>
                  <a:ext uri="{FF2B5EF4-FFF2-40B4-BE49-F238E27FC236}">
                    <a16:creationId xmlns:a16="http://schemas.microsoft.com/office/drawing/2014/main" id="{0EAE46A9-4D82-413A-9876-04010820D639}"/>
                  </a:ext>
                </a:extLst>
              </p:cNvPr>
              <p:cNvGrpSpPr/>
              <p:nvPr/>
            </p:nvGrpSpPr>
            <p:grpSpPr>
              <a:xfrm rot="5400000">
                <a:off x="10380300" y="4954176"/>
                <a:ext cx="3165230" cy="323557"/>
                <a:chOff x="4304714" y="1209821"/>
                <a:chExt cx="3165230" cy="323557"/>
              </a:xfrm>
            </p:grpSpPr>
            <p:sp>
              <p:nvSpPr>
                <p:cNvPr id="82" name="Rectangle 4">
                  <a:extLst>
                    <a:ext uri="{FF2B5EF4-FFF2-40B4-BE49-F238E27FC236}">
                      <a16:creationId xmlns:a16="http://schemas.microsoft.com/office/drawing/2014/main" id="{31755324-5C38-4B96-B017-59AD75B5C067}"/>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Isosceles Triangle 82">
                  <a:extLst>
                    <a:ext uri="{FF2B5EF4-FFF2-40B4-BE49-F238E27FC236}">
                      <a16:creationId xmlns:a16="http://schemas.microsoft.com/office/drawing/2014/main" id="{19FE9BC3-17CD-4D08-93F0-9465D55BC0FE}"/>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Isosceles Triangle 83">
                  <a:extLst>
                    <a:ext uri="{FF2B5EF4-FFF2-40B4-BE49-F238E27FC236}">
                      <a16:creationId xmlns:a16="http://schemas.microsoft.com/office/drawing/2014/main" id="{36FCFE84-72F0-423A-8769-00305AB093D2}"/>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5" name="Isosceles Triangle 84">
                  <a:extLst>
                    <a:ext uri="{FF2B5EF4-FFF2-40B4-BE49-F238E27FC236}">
                      <a16:creationId xmlns:a16="http://schemas.microsoft.com/office/drawing/2014/main" id="{96136949-C2F3-4C57-8661-5C793E4D0490}"/>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4">
                  <a:extLst>
                    <a:ext uri="{FF2B5EF4-FFF2-40B4-BE49-F238E27FC236}">
                      <a16:creationId xmlns:a16="http://schemas.microsoft.com/office/drawing/2014/main" id="{5C2A11FB-FCDF-4591-B6BB-F781431814D0}"/>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2CD31091-2A18-45B7-9D34-B21FB9B2328E}"/>
                  </a:ext>
                </a:extLst>
              </p:cNvPr>
              <p:cNvGrpSpPr/>
              <p:nvPr/>
            </p:nvGrpSpPr>
            <p:grpSpPr>
              <a:xfrm rot="5400000">
                <a:off x="10380300" y="1643574"/>
                <a:ext cx="3165230" cy="323557"/>
                <a:chOff x="4304714" y="1209821"/>
                <a:chExt cx="3165230" cy="323557"/>
              </a:xfrm>
            </p:grpSpPr>
            <p:sp>
              <p:nvSpPr>
                <p:cNvPr id="77" name="Rectangle 4">
                  <a:extLst>
                    <a:ext uri="{FF2B5EF4-FFF2-40B4-BE49-F238E27FC236}">
                      <a16:creationId xmlns:a16="http://schemas.microsoft.com/office/drawing/2014/main" id="{1BEBDD84-D4CB-4024-A9F3-F98E566FEC30}"/>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1A417FFE-9E0F-4F84-BFB6-D8AEC5B4B50E}"/>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6C927DAD-E001-459E-9C3B-30CAA8223E1B}"/>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D40FF58-EBE8-49D7-BADD-E3C27127C532}"/>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4">
                  <a:extLst>
                    <a:ext uri="{FF2B5EF4-FFF2-40B4-BE49-F238E27FC236}">
                      <a16:creationId xmlns:a16="http://schemas.microsoft.com/office/drawing/2014/main" id="{B1A1078C-8D4B-4738-B55F-C460C2B68032}"/>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 name="Group 3">
              <a:extLst>
                <a:ext uri="{FF2B5EF4-FFF2-40B4-BE49-F238E27FC236}">
                  <a16:creationId xmlns:a16="http://schemas.microsoft.com/office/drawing/2014/main" id="{ACC54847-EE50-4E4C-A7BB-8E1682FD25F1}"/>
                </a:ext>
              </a:extLst>
            </p:cNvPr>
            <p:cNvGrpSpPr/>
            <p:nvPr/>
          </p:nvGrpSpPr>
          <p:grpSpPr>
            <a:xfrm>
              <a:off x="480888" y="107934"/>
              <a:ext cx="11248387" cy="365762"/>
              <a:chOff x="543202" y="35163"/>
              <a:chExt cx="11248387" cy="365762"/>
            </a:xfrm>
          </p:grpSpPr>
          <p:grpSp>
            <p:nvGrpSpPr>
              <p:cNvPr id="47" name="Group 46">
                <a:extLst>
                  <a:ext uri="{FF2B5EF4-FFF2-40B4-BE49-F238E27FC236}">
                    <a16:creationId xmlns:a16="http://schemas.microsoft.com/office/drawing/2014/main" id="{38B73650-FB01-4A24-8485-7C998C13102C}"/>
                  </a:ext>
                </a:extLst>
              </p:cNvPr>
              <p:cNvGrpSpPr/>
              <p:nvPr/>
            </p:nvGrpSpPr>
            <p:grpSpPr>
              <a:xfrm>
                <a:off x="543202" y="76738"/>
                <a:ext cx="3165230" cy="323557"/>
                <a:chOff x="4304714" y="1209821"/>
                <a:chExt cx="3165230" cy="323557"/>
              </a:xfrm>
            </p:grpSpPr>
            <p:sp>
              <p:nvSpPr>
                <p:cNvPr id="70" name="Rectangle 4">
                  <a:extLst>
                    <a:ext uri="{FF2B5EF4-FFF2-40B4-BE49-F238E27FC236}">
                      <a16:creationId xmlns:a16="http://schemas.microsoft.com/office/drawing/2014/main" id="{0FB73E91-1D16-4C00-AB90-7AC810C16AAF}"/>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a:extLst>
                    <a:ext uri="{FF2B5EF4-FFF2-40B4-BE49-F238E27FC236}">
                      <a16:creationId xmlns:a16="http://schemas.microsoft.com/office/drawing/2014/main" id="{89205DAD-A685-4314-8FE1-95084CB2DF06}"/>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a:extLst>
                    <a:ext uri="{FF2B5EF4-FFF2-40B4-BE49-F238E27FC236}">
                      <a16:creationId xmlns:a16="http://schemas.microsoft.com/office/drawing/2014/main" id="{CE6830EE-E9D0-4761-A29A-04BB20B7963C}"/>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3" name="Isosceles Triangle 72">
                  <a:extLst>
                    <a:ext uri="{FF2B5EF4-FFF2-40B4-BE49-F238E27FC236}">
                      <a16:creationId xmlns:a16="http://schemas.microsoft.com/office/drawing/2014/main" id="{FD55DEB9-DC87-47EA-B02E-9B85D1A380D0}"/>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4">
                  <a:extLst>
                    <a:ext uri="{FF2B5EF4-FFF2-40B4-BE49-F238E27FC236}">
                      <a16:creationId xmlns:a16="http://schemas.microsoft.com/office/drawing/2014/main" id="{25234A91-6161-4B43-B059-D9E0C679D15E}"/>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A355A37-1C15-42C2-A99E-AD7548555ADD}"/>
                  </a:ext>
                </a:extLst>
              </p:cNvPr>
              <p:cNvGrpSpPr/>
              <p:nvPr/>
            </p:nvGrpSpPr>
            <p:grpSpPr>
              <a:xfrm>
                <a:off x="4523605" y="55951"/>
                <a:ext cx="3165230" cy="323557"/>
                <a:chOff x="4304714" y="1209821"/>
                <a:chExt cx="3165230" cy="323557"/>
              </a:xfrm>
            </p:grpSpPr>
            <p:sp>
              <p:nvSpPr>
                <p:cNvPr id="65" name="Rectangle 4">
                  <a:extLst>
                    <a:ext uri="{FF2B5EF4-FFF2-40B4-BE49-F238E27FC236}">
                      <a16:creationId xmlns:a16="http://schemas.microsoft.com/office/drawing/2014/main" id="{290B7DF5-4372-426E-9F53-409CC1482868}"/>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a:extLst>
                    <a:ext uri="{FF2B5EF4-FFF2-40B4-BE49-F238E27FC236}">
                      <a16:creationId xmlns:a16="http://schemas.microsoft.com/office/drawing/2014/main" id="{6B416E89-427A-4565-88BA-76ACE299D5B5}"/>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a:extLst>
                    <a:ext uri="{FF2B5EF4-FFF2-40B4-BE49-F238E27FC236}">
                      <a16:creationId xmlns:a16="http://schemas.microsoft.com/office/drawing/2014/main" id="{F850BB61-7C49-4B14-AC3B-C890EB4147E3}"/>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8" name="Isosceles Triangle 67">
                  <a:extLst>
                    <a:ext uri="{FF2B5EF4-FFF2-40B4-BE49-F238E27FC236}">
                      <a16:creationId xmlns:a16="http://schemas.microsoft.com/office/drawing/2014/main" id="{D0ABC261-E938-4E91-BBC1-B13F199C4D44}"/>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4">
                  <a:extLst>
                    <a:ext uri="{FF2B5EF4-FFF2-40B4-BE49-F238E27FC236}">
                      <a16:creationId xmlns:a16="http://schemas.microsoft.com/office/drawing/2014/main" id="{C5683F40-CD27-445D-BC20-54EA50466F75}"/>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A3998B25-00BA-4125-A6B1-47B0CA311FFF}"/>
                  </a:ext>
                </a:extLst>
              </p:cNvPr>
              <p:cNvGrpSpPr/>
              <p:nvPr/>
            </p:nvGrpSpPr>
            <p:grpSpPr>
              <a:xfrm>
                <a:off x="8626359" y="77368"/>
                <a:ext cx="3165230" cy="323557"/>
                <a:chOff x="4304714" y="1209821"/>
                <a:chExt cx="3165230" cy="323557"/>
              </a:xfrm>
            </p:grpSpPr>
            <p:sp>
              <p:nvSpPr>
                <p:cNvPr id="60" name="Rectangle 4">
                  <a:extLst>
                    <a:ext uri="{FF2B5EF4-FFF2-40B4-BE49-F238E27FC236}">
                      <a16:creationId xmlns:a16="http://schemas.microsoft.com/office/drawing/2014/main" id="{9DB1D146-8A95-4A02-95D5-9DF995D087F9}"/>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60">
                  <a:extLst>
                    <a:ext uri="{FF2B5EF4-FFF2-40B4-BE49-F238E27FC236}">
                      <a16:creationId xmlns:a16="http://schemas.microsoft.com/office/drawing/2014/main" id="{E6BDF552-3EB6-43E3-B08B-0E9B2478EC5B}"/>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a:extLst>
                    <a:ext uri="{FF2B5EF4-FFF2-40B4-BE49-F238E27FC236}">
                      <a16:creationId xmlns:a16="http://schemas.microsoft.com/office/drawing/2014/main" id="{F86799DF-71BE-420D-8358-1A6348963BB0}"/>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3" name="Isosceles Triangle 62">
                  <a:extLst>
                    <a:ext uri="{FF2B5EF4-FFF2-40B4-BE49-F238E27FC236}">
                      <a16:creationId xmlns:a16="http://schemas.microsoft.com/office/drawing/2014/main" id="{6A022185-446A-47AC-87CD-2668689DB798}"/>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4">
                  <a:extLst>
                    <a:ext uri="{FF2B5EF4-FFF2-40B4-BE49-F238E27FC236}">
                      <a16:creationId xmlns:a16="http://schemas.microsoft.com/office/drawing/2014/main" id="{2B47D16F-5F0B-4416-91E5-0568C9BF9B6C}"/>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DF4E0466-02E1-470B-BB46-858199093A1C}"/>
                  </a:ext>
                </a:extLst>
              </p:cNvPr>
              <p:cNvGrpSpPr/>
              <p:nvPr/>
            </p:nvGrpSpPr>
            <p:grpSpPr>
              <a:xfrm>
                <a:off x="3765125" y="55950"/>
                <a:ext cx="724487" cy="344345"/>
                <a:chOff x="4620057" y="3105444"/>
                <a:chExt cx="724487" cy="344345"/>
              </a:xfrm>
            </p:grpSpPr>
            <p:grpSp>
              <p:nvGrpSpPr>
                <p:cNvPr id="56" name="Group 55">
                  <a:extLst>
                    <a:ext uri="{FF2B5EF4-FFF2-40B4-BE49-F238E27FC236}">
                      <a16:creationId xmlns:a16="http://schemas.microsoft.com/office/drawing/2014/main" id="{234B5E00-E57F-4BC6-A935-146330A7B0BA}"/>
                    </a:ext>
                  </a:extLst>
                </p:cNvPr>
                <p:cNvGrpSpPr/>
                <p:nvPr/>
              </p:nvGrpSpPr>
              <p:grpSpPr>
                <a:xfrm>
                  <a:off x="4620057" y="3126233"/>
                  <a:ext cx="724487" cy="323556"/>
                  <a:chOff x="1671539" y="2422492"/>
                  <a:chExt cx="724487" cy="323556"/>
                </a:xfrm>
              </p:grpSpPr>
              <p:sp>
                <p:nvSpPr>
                  <p:cNvPr id="58" name="Isosceles Triangle 57">
                    <a:extLst>
                      <a:ext uri="{FF2B5EF4-FFF2-40B4-BE49-F238E27FC236}">
                        <a16:creationId xmlns:a16="http://schemas.microsoft.com/office/drawing/2014/main" id="{8B1C8494-7145-4523-9569-78D16FF0775A}"/>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a:extLst>
                      <a:ext uri="{FF2B5EF4-FFF2-40B4-BE49-F238E27FC236}">
                        <a16:creationId xmlns:a16="http://schemas.microsoft.com/office/drawing/2014/main" id="{561AB950-774A-4532-BB22-AEB6B1C81098}"/>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Isosceles Triangle 56">
                  <a:extLst>
                    <a:ext uri="{FF2B5EF4-FFF2-40B4-BE49-F238E27FC236}">
                      <a16:creationId xmlns:a16="http://schemas.microsoft.com/office/drawing/2014/main" id="{4354F276-F924-4EE4-8B20-F267E4E37E51}"/>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73E7F7E-7D3A-4A50-80FE-31ECDD70F6C1}"/>
                  </a:ext>
                </a:extLst>
              </p:cNvPr>
              <p:cNvGrpSpPr/>
              <p:nvPr/>
            </p:nvGrpSpPr>
            <p:grpSpPr>
              <a:xfrm>
                <a:off x="7822478" y="35163"/>
                <a:ext cx="724487" cy="344345"/>
                <a:chOff x="4620057" y="3105444"/>
                <a:chExt cx="724487" cy="344345"/>
              </a:xfrm>
            </p:grpSpPr>
            <p:grpSp>
              <p:nvGrpSpPr>
                <p:cNvPr id="52" name="Group 51">
                  <a:extLst>
                    <a:ext uri="{FF2B5EF4-FFF2-40B4-BE49-F238E27FC236}">
                      <a16:creationId xmlns:a16="http://schemas.microsoft.com/office/drawing/2014/main" id="{08920879-1D21-42F2-932E-41F9260F6A09}"/>
                    </a:ext>
                  </a:extLst>
                </p:cNvPr>
                <p:cNvGrpSpPr/>
                <p:nvPr/>
              </p:nvGrpSpPr>
              <p:grpSpPr>
                <a:xfrm>
                  <a:off x="4620057" y="3126233"/>
                  <a:ext cx="724487" cy="323556"/>
                  <a:chOff x="1671539" y="2422492"/>
                  <a:chExt cx="724487" cy="323556"/>
                </a:xfrm>
              </p:grpSpPr>
              <p:sp>
                <p:nvSpPr>
                  <p:cNvPr id="54" name="Isosceles Triangle 53">
                    <a:extLst>
                      <a:ext uri="{FF2B5EF4-FFF2-40B4-BE49-F238E27FC236}">
                        <a16:creationId xmlns:a16="http://schemas.microsoft.com/office/drawing/2014/main" id="{05D864B0-D18C-43E1-BA59-32FFA1B7102F}"/>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a:extLst>
                      <a:ext uri="{FF2B5EF4-FFF2-40B4-BE49-F238E27FC236}">
                        <a16:creationId xmlns:a16="http://schemas.microsoft.com/office/drawing/2014/main" id="{86D13D62-CA3B-4114-BE0E-AF835DEDD916}"/>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Isosceles Triangle 52">
                  <a:extLst>
                    <a:ext uri="{FF2B5EF4-FFF2-40B4-BE49-F238E27FC236}">
                      <a16:creationId xmlns:a16="http://schemas.microsoft.com/office/drawing/2014/main" id="{C6D28CBC-A5DC-48AD-8318-58637AE62F43}"/>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31C8B327-CE27-481C-A549-C6BC1F37528B}"/>
                </a:ext>
              </a:extLst>
            </p:cNvPr>
            <p:cNvGrpSpPr/>
            <p:nvPr/>
          </p:nvGrpSpPr>
          <p:grpSpPr>
            <a:xfrm>
              <a:off x="460784" y="6423385"/>
              <a:ext cx="11248387" cy="365762"/>
              <a:chOff x="543202" y="35163"/>
              <a:chExt cx="11248387" cy="365762"/>
            </a:xfrm>
          </p:grpSpPr>
          <p:grpSp>
            <p:nvGrpSpPr>
              <p:cNvPr id="19" name="Group 18">
                <a:extLst>
                  <a:ext uri="{FF2B5EF4-FFF2-40B4-BE49-F238E27FC236}">
                    <a16:creationId xmlns:a16="http://schemas.microsoft.com/office/drawing/2014/main" id="{BB78001D-EB2A-4AC2-AB7A-595D77AFE822}"/>
                  </a:ext>
                </a:extLst>
              </p:cNvPr>
              <p:cNvGrpSpPr/>
              <p:nvPr/>
            </p:nvGrpSpPr>
            <p:grpSpPr>
              <a:xfrm>
                <a:off x="543202" y="76738"/>
                <a:ext cx="3165230" cy="323557"/>
                <a:chOff x="4304714" y="1209821"/>
                <a:chExt cx="3165230" cy="323557"/>
              </a:xfrm>
            </p:grpSpPr>
            <p:sp>
              <p:nvSpPr>
                <p:cNvPr id="42" name="Rectangle 4">
                  <a:extLst>
                    <a:ext uri="{FF2B5EF4-FFF2-40B4-BE49-F238E27FC236}">
                      <a16:creationId xmlns:a16="http://schemas.microsoft.com/office/drawing/2014/main" id="{D081F7A6-EC41-4348-8430-A9538235156A}"/>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a:extLst>
                    <a:ext uri="{FF2B5EF4-FFF2-40B4-BE49-F238E27FC236}">
                      <a16:creationId xmlns:a16="http://schemas.microsoft.com/office/drawing/2014/main" id="{DA39849C-D289-40CC-B695-C219072AAF36}"/>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70E93C12-976A-44BA-ABAB-D33B44446B8E}"/>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id="{622E008B-2F1E-406F-B0F9-E8DA85C52CA1}"/>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
                  <a:extLst>
                    <a:ext uri="{FF2B5EF4-FFF2-40B4-BE49-F238E27FC236}">
                      <a16:creationId xmlns:a16="http://schemas.microsoft.com/office/drawing/2014/main" id="{53D1AF03-6978-4E27-9AB3-4E4DF83FAF35}"/>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FE938BC0-25BC-4970-BAEB-177C3B028759}"/>
                  </a:ext>
                </a:extLst>
              </p:cNvPr>
              <p:cNvGrpSpPr/>
              <p:nvPr/>
            </p:nvGrpSpPr>
            <p:grpSpPr>
              <a:xfrm>
                <a:off x="4523605" y="55951"/>
                <a:ext cx="3165230" cy="323557"/>
                <a:chOff x="4304714" y="1209821"/>
                <a:chExt cx="3165230" cy="323557"/>
              </a:xfrm>
            </p:grpSpPr>
            <p:sp>
              <p:nvSpPr>
                <p:cNvPr id="37" name="Rectangle 4">
                  <a:extLst>
                    <a:ext uri="{FF2B5EF4-FFF2-40B4-BE49-F238E27FC236}">
                      <a16:creationId xmlns:a16="http://schemas.microsoft.com/office/drawing/2014/main" id="{D9FD478E-C648-4721-AAD7-5F733774F11B}"/>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C00644A9-5EFA-4C2F-A786-5C7B3756274B}"/>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CAD6D96-194F-4F65-AA23-5FD0551F5132}"/>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C4D4DAD9-71C3-4371-8CE3-491EE3FDC4AB}"/>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
                  <a:extLst>
                    <a:ext uri="{FF2B5EF4-FFF2-40B4-BE49-F238E27FC236}">
                      <a16:creationId xmlns:a16="http://schemas.microsoft.com/office/drawing/2014/main" id="{DA6178BA-FE2D-480C-AB7A-82F7CEA586CC}"/>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D7992E07-7044-409F-8D6E-511957B4C56F}"/>
                  </a:ext>
                </a:extLst>
              </p:cNvPr>
              <p:cNvGrpSpPr/>
              <p:nvPr/>
            </p:nvGrpSpPr>
            <p:grpSpPr>
              <a:xfrm>
                <a:off x="8626359" y="77368"/>
                <a:ext cx="3165230" cy="323557"/>
                <a:chOff x="4304714" y="1209821"/>
                <a:chExt cx="3165230" cy="323557"/>
              </a:xfrm>
            </p:grpSpPr>
            <p:sp>
              <p:nvSpPr>
                <p:cNvPr id="32" name="Rectangle 4">
                  <a:extLst>
                    <a:ext uri="{FF2B5EF4-FFF2-40B4-BE49-F238E27FC236}">
                      <a16:creationId xmlns:a16="http://schemas.microsoft.com/office/drawing/2014/main" id="{8BC1F334-FE0B-4C7A-90A3-8A26D2D2FA38}"/>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47088089-A089-47B9-9530-F252405D8290}"/>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3DBBDE31-5C7C-4070-A96F-E69877F66A00}"/>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742141FB-3286-4B45-9EC4-F88F615E6F9C}"/>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4">
                  <a:extLst>
                    <a:ext uri="{FF2B5EF4-FFF2-40B4-BE49-F238E27FC236}">
                      <a16:creationId xmlns:a16="http://schemas.microsoft.com/office/drawing/2014/main" id="{F9C680AF-9790-446C-BA43-F2A846FD826C}"/>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69205E55-6A09-4FFF-9B14-1210D7FE0AB8}"/>
                  </a:ext>
                </a:extLst>
              </p:cNvPr>
              <p:cNvGrpSpPr/>
              <p:nvPr/>
            </p:nvGrpSpPr>
            <p:grpSpPr>
              <a:xfrm>
                <a:off x="3765125" y="55950"/>
                <a:ext cx="724487" cy="344345"/>
                <a:chOff x="4620057" y="3105444"/>
                <a:chExt cx="724487" cy="344345"/>
              </a:xfrm>
            </p:grpSpPr>
            <p:grpSp>
              <p:nvGrpSpPr>
                <p:cNvPr id="28" name="Group 27">
                  <a:extLst>
                    <a:ext uri="{FF2B5EF4-FFF2-40B4-BE49-F238E27FC236}">
                      <a16:creationId xmlns:a16="http://schemas.microsoft.com/office/drawing/2014/main" id="{8863E23E-D77E-496D-949C-29B6EFDC695B}"/>
                    </a:ext>
                  </a:extLst>
                </p:cNvPr>
                <p:cNvGrpSpPr/>
                <p:nvPr/>
              </p:nvGrpSpPr>
              <p:grpSpPr>
                <a:xfrm>
                  <a:off x="4620057" y="3126233"/>
                  <a:ext cx="724487" cy="323556"/>
                  <a:chOff x="1671539" y="2422492"/>
                  <a:chExt cx="724487" cy="323556"/>
                </a:xfrm>
              </p:grpSpPr>
              <p:sp>
                <p:nvSpPr>
                  <p:cNvPr id="30" name="Isosceles Triangle 29">
                    <a:extLst>
                      <a:ext uri="{FF2B5EF4-FFF2-40B4-BE49-F238E27FC236}">
                        <a16:creationId xmlns:a16="http://schemas.microsoft.com/office/drawing/2014/main" id="{6707F1CF-14CE-4F12-8E43-91CDE9AE4068}"/>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A13E39DA-8627-4AAF-8AA2-EA0CBB9242CF}"/>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Isosceles Triangle 28">
                  <a:extLst>
                    <a:ext uri="{FF2B5EF4-FFF2-40B4-BE49-F238E27FC236}">
                      <a16:creationId xmlns:a16="http://schemas.microsoft.com/office/drawing/2014/main" id="{589F45C1-D640-46F8-903D-82EDCA2D778B}"/>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AA7C784-9232-49C8-A13C-FD375FD8D7DB}"/>
                  </a:ext>
                </a:extLst>
              </p:cNvPr>
              <p:cNvGrpSpPr/>
              <p:nvPr/>
            </p:nvGrpSpPr>
            <p:grpSpPr>
              <a:xfrm>
                <a:off x="7822478" y="35163"/>
                <a:ext cx="724487" cy="344345"/>
                <a:chOff x="4620057" y="3105444"/>
                <a:chExt cx="724487" cy="344345"/>
              </a:xfrm>
            </p:grpSpPr>
            <p:grpSp>
              <p:nvGrpSpPr>
                <p:cNvPr id="24" name="Group 23">
                  <a:extLst>
                    <a:ext uri="{FF2B5EF4-FFF2-40B4-BE49-F238E27FC236}">
                      <a16:creationId xmlns:a16="http://schemas.microsoft.com/office/drawing/2014/main" id="{B635EC7B-BC9E-442A-A4D7-2669CB40C1B4}"/>
                    </a:ext>
                  </a:extLst>
                </p:cNvPr>
                <p:cNvGrpSpPr/>
                <p:nvPr/>
              </p:nvGrpSpPr>
              <p:grpSpPr>
                <a:xfrm>
                  <a:off x="4620057" y="3126233"/>
                  <a:ext cx="724487" cy="323556"/>
                  <a:chOff x="1671539" y="2422492"/>
                  <a:chExt cx="724487" cy="323556"/>
                </a:xfrm>
              </p:grpSpPr>
              <p:sp>
                <p:nvSpPr>
                  <p:cNvPr id="26" name="Isosceles Triangle 25">
                    <a:extLst>
                      <a:ext uri="{FF2B5EF4-FFF2-40B4-BE49-F238E27FC236}">
                        <a16:creationId xmlns:a16="http://schemas.microsoft.com/office/drawing/2014/main" id="{3731EE49-F003-432B-8A6B-072C5311FC6A}"/>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E952427B-6CAA-4081-AAF0-D5B419E09E04}"/>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Isosceles Triangle 24">
                  <a:extLst>
                    <a:ext uri="{FF2B5EF4-FFF2-40B4-BE49-F238E27FC236}">
                      <a16:creationId xmlns:a16="http://schemas.microsoft.com/office/drawing/2014/main" id="{C8C8EF8C-1156-4B8F-B393-B7BB1A8E4ECA}"/>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6FA6DE3-9791-4D5B-BE2F-11463F742163}"/>
                </a:ext>
              </a:extLst>
            </p:cNvPr>
            <p:cNvGrpSpPr/>
            <p:nvPr/>
          </p:nvGrpSpPr>
          <p:grpSpPr>
            <a:xfrm>
              <a:off x="95075" y="149508"/>
              <a:ext cx="354564" cy="6639008"/>
              <a:chOff x="11801136" y="222738"/>
              <a:chExt cx="323557" cy="6475832"/>
            </a:xfrm>
          </p:grpSpPr>
          <p:grpSp>
            <p:nvGrpSpPr>
              <p:cNvPr id="7" name="Group 6">
                <a:extLst>
                  <a:ext uri="{FF2B5EF4-FFF2-40B4-BE49-F238E27FC236}">
                    <a16:creationId xmlns:a16="http://schemas.microsoft.com/office/drawing/2014/main" id="{4750B6D3-DCBA-4BBB-9B92-E259957EE6C7}"/>
                  </a:ext>
                </a:extLst>
              </p:cNvPr>
              <p:cNvGrpSpPr/>
              <p:nvPr/>
            </p:nvGrpSpPr>
            <p:grpSpPr>
              <a:xfrm rot="5400000">
                <a:off x="10380300" y="4954176"/>
                <a:ext cx="3165230" cy="323557"/>
                <a:chOff x="4304714" y="1209821"/>
                <a:chExt cx="3165230" cy="323557"/>
              </a:xfrm>
            </p:grpSpPr>
            <p:sp>
              <p:nvSpPr>
                <p:cNvPr id="14" name="Rectangle 4">
                  <a:extLst>
                    <a:ext uri="{FF2B5EF4-FFF2-40B4-BE49-F238E27FC236}">
                      <a16:creationId xmlns:a16="http://schemas.microsoft.com/office/drawing/2014/main" id="{5153A2D8-CAC2-48FF-971E-D3091C20816B}"/>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78C6FB26-A7AF-46C3-AA09-8B1476266150}"/>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D69EE58D-CAA1-4581-847B-BEC85E7FA034}"/>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2ADEA852-BF37-49E5-A20D-CD5B21002F6D}"/>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4">
                  <a:extLst>
                    <a:ext uri="{FF2B5EF4-FFF2-40B4-BE49-F238E27FC236}">
                      <a16:creationId xmlns:a16="http://schemas.microsoft.com/office/drawing/2014/main" id="{91DE9E92-DFE1-4715-93A6-FBAB701075BE}"/>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DA1D0ED-43E1-4B5D-BE2B-E89ABFB30DB9}"/>
                  </a:ext>
                </a:extLst>
              </p:cNvPr>
              <p:cNvGrpSpPr/>
              <p:nvPr/>
            </p:nvGrpSpPr>
            <p:grpSpPr>
              <a:xfrm rot="5400000">
                <a:off x="10380300" y="1643574"/>
                <a:ext cx="3165230" cy="323557"/>
                <a:chOff x="4304714" y="1209821"/>
                <a:chExt cx="3165230" cy="323557"/>
              </a:xfrm>
            </p:grpSpPr>
            <p:sp>
              <p:nvSpPr>
                <p:cNvPr id="9" name="Rectangle 4">
                  <a:extLst>
                    <a:ext uri="{FF2B5EF4-FFF2-40B4-BE49-F238E27FC236}">
                      <a16:creationId xmlns:a16="http://schemas.microsoft.com/office/drawing/2014/main" id="{3EF78705-DE98-4F22-8FE1-08BF12D7725A}"/>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760FCA9B-E05B-477E-9A79-78DD32DA9811}"/>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AD30DE5D-818E-4F93-AAE3-1A694C5453D8}"/>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584C793E-E306-431B-A39B-7E3843504480}"/>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4">
                  <a:extLst>
                    <a:ext uri="{FF2B5EF4-FFF2-40B4-BE49-F238E27FC236}">
                      <a16:creationId xmlns:a16="http://schemas.microsoft.com/office/drawing/2014/main" id="{A58ED056-682A-4748-97A5-97DF562EF0EF}"/>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87" name="TextBox 86">
            <a:extLst>
              <a:ext uri="{FF2B5EF4-FFF2-40B4-BE49-F238E27FC236}">
                <a16:creationId xmlns:a16="http://schemas.microsoft.com/office/drawing/2014/main" id="{3DD9B67C-FA26-426A-A9E3-D1F79F297FDE}"/>
              </a:ext>
            </a:extLst>
          </p:cNvPr>
          <p:cNvSpPr txBox="1"/>
          <p:nvPr/>
        </p:nvSpPr>
        <p:spPr>
          <a:xfrm>
            <a:off x="6206656" y="814267"/>
            <a:ext cx="2509144" cy="323557"/>
          </a:xfrm>
          <a:prstGeom prst="rect">
            <a:avLst/>
          </a:prstGeom>
          <a:noFill/>
        </p:spPr>
        <p:txBody>
          <a:bodyPr wrap="square" rtlCol="0">
            <a:prstTxWarp prst="textPlain">
              <a:avLst/>
            </a:prstTxWarp>
            <a:spAutoFit/>
          </a:bodyPr>
          <a:lstStyle/>
          <a:p>
            <a:r>
              <a:rPr lang="bn-BD" sz="2800">
                <a:latin typeface="NikoshBAN" panose="02000000000000000000" pitchFamily="2" charset="0"/>
                <a:cs typeface="NikoshBAN" panose="02000000000000000000" pitchFamily="2" charset="0"/>
              </a:rPr>
              <a:t>(গ)ঘোড়া পোকাঃ</a:t>
            </a:r>
            <a:endParaRPr lang="en-US" sz="2800">
              <a:latin typeface="NikoshBAN" panose="02000000000000000000" pitchFamily="2" charset="0"/>
              <a:cs typeface="NikoshBAN" panose="02000000000000000000" pitchFamily="2" charset="0"/>
            </a:endParaRPr>
          </a:p>
        </p:txBody>
      </p:sp>
      <p:sp>
        <p:nvSpPr>
          <p:cNvPr id="90" name="TextBox 89">
            <a:extLst>
              <a:ext uri="{FF2B5EF4-FFF2-40B4-BE49-F238E27FC236}">
                <a16:creationId xmlns:a16="http://schemas.microsoft.com/office/drawing/2014/main" id="{0573F450-EB1B-4EB6-9F47-E4729F9A64E3}"/>
              </a:ext>
            </a:extLst>
          </p:cNvPr>
          <p:cNvSpPr txBox="1"/>
          <p:nvPr/>
        </p:nvSpPr>
        <p:spPr>
          <a:xfrm>
            <a:off x="6000101" y="2509774"/>
            <a:ext cx="5357419" cy="2554545"/>
          </a:xfrm>
          <a:prstGeom prst="rect">
            <a:avLst/>
          </a:prstGeom>
          <a:noFill/>
          <a:ln w="38100">
            <a:solidFill>
              <a:schemeClr val="tx1"/>
            </a:solidFill>
          </a:ln>
        </p:spPr>
        <p:txBody>
          <a:bodyPr wrap="square" rtlCol="0">
            <a:spAutoFit/>
          </a:bodyPr>
          <a:lstStyle/>
          <a:p>
            <a:r>
              <a:rPr lang="bn-BD" sz="3200">
                <a:latin typeface="NikoshBAN" panose="02000000000000000000" pitchFamily="2" charset="0"/>
                <a:cs typeface="NikoshBAN" panose="02000000000000000000" pitchFamily="2" charset="0"/>
              </a:rPr>
              <a:t>লক্ষণঃঘোড়া পোকা পাট গাছের কচি ডগা ও পাতা আক্রমণ  করে। ফলে কচি ডগা নষ্ট হয়ে যায় এবং শাখা প্রশাখা  বের হয়।ফলে পাট গাছের ফলন ও মান কমে যায়।</a:t>
            </a:r>
          </a:p>
        </p:txBody>
      </p:sp>
      <p:sp>
        <p:nvSpPr>
          <p:cNvPr id="91" name="TextBox 90">
            <a:extLst>
              <a:ext uri="{FF2B5EF4-FFF2-40B4-BE49-F238E27FC236}">
                <a16:creationId xmlns:a16="http://schemas.microsoft.com/office/drawing/2014/main" id="{5EEDDAE2-0A91-4F8E-85B4-8211D9F74960}"/>
              </a:ext>
            </a:extLst>
          </p:cNvPr>
          <p:cNvSpPr txBox="1"/>
          <p:nvPr/>
        </p:nvSpPr>
        <p:spPr>
          <a:xfrm>
            <a:off x="5940483" y="1520600"/>
            <a:ext cx="5357419" cy="4462760"/>
          </a:xfrm>
          <a:prstGeom prst="rect">
            <a:avLst/>
          </a:prstGeom>
          <a:noFill/>
          <a:ln w="38100">
            <a:solidFill>
              <a:schemeClr val="tx1"/>
            </a:solidFill>
          </a:ln>
        </p:spPr>
        <p:txBody>
          <a:bodyPr wrap="square" rtlCol="0">
            <a:spAutoFit/>
          </a:bodyPr>
          <a:lstStyle/>
          <a:p>
            <a:pPr algn="just"/>
            <a:r>
              <a:rPr lang="bn-BD" sz="3200">
                <a:latin typeface="NikoshBAN" panose="02000000000000000000" pitchFamily="2" charset="0"/>
                <a:cs typeface="NikoshBAN" panose="02000000000000000000" pitchFamily="2" charset="0"/>
              </a:rPr>
              <a:t>দমণ পদ্ধতিঃ</a:t>
            </a:r>
          </a:p>
          <a:p>
            <a:pPr marL="457200" indent="-457200" algn="just">
              <a:buFont typeface="Arial" panose="020B0604020202020204" pitchFamily="34" charset="0"/>
              <a:buChar char="•"/>
            </a:pPr>
            <a:r>
              <a:rPr lang="bn-BD" sz="2800">
                <a:latin typeface="NikoshBAN" panose="02000000000000000000" pitchFamily="2" charset="0"/>
                <a:cs typeface="NikoshBAN" panose="02000000000000000000" pitchFamily="2" charset="0"/>
              </a:rPr>
              <a:t>পোকার আক্রমণ দেখা দিলে কেরোসিন ভেজা দড়ি গাছের উপর দিয়ে টেনে দিলে পোকার আক্রমণ কম হয়।</a:t>
            </a:r>
          </a:p>
          <a:p>
            <a:pPr marL="457200" indent="-457200" algn="just">
              <a:buFont typeface="Arial" panose="020B0604020202020204" pitchFamily="34" charset="0"/>
              <a:buChar char="•"/>
            </a:pPr>
            <a:r>
              <a:rPr lang="bn-BD" sz="2800">
                <a:latin typeface="NikoshBAN" panose="02000000000000000000" pitchFamily="2" charset="0"/>
                <a:cs typeface="NikoshBAN" panose="02000000000000000000" pitchFamily="2" charset="0"/>
              </a:rPr>
              <a:t>শালিক বা ময়না পাখি ঘোড়া পোকা খেতে পছন্দ করে। তাই এসব পাখি বসার জন্য পাট ক্ষেতে  </a:t>
            </a:r>
            <a:r>
              <a:rPr lang="en-US" sz="2800">
                <a:latin typeface="NikoshBAN" panose="02000000000000000000" pitchFamily="2" charset="0"/>
                <a:cs typeface="NikoshBAN" panose="02000000000000000000" pitchFamily="2" charset="0"/>
              </a:rPr>
              <a:t>বাঁশের কঞ্চি এবং গাছের ডাল পুঁতে দিতে হবে।</a:t>
            </a:r>
          </a:p>
          <a:p>
            <a:pPr marL="457200" indent="-457200" algn="just">
              <a:buFont typeface="Arial" panose="020B0604020202020204" pitchFamily="34" charset="0"/>
              <a:buChar char="•"/>
            </a:pPr>
            <a:r>
              <a:rPr lang="en-US" sz="2800">
                <a:latin typeface="NikoshBAN" panose="02000000000000000000" pitchFamily="2" charset="0"/>
                <a:cs typeface="NikoshBAN" panose="02000000000000000000" pitchFamily="2" charset="0"/>
              </a:rPr>
              <a:t>নির্ধারিত মাত্রায় রাসায়নিক বালাইনাশক ছিটাইতে হবে।</a:t>
            </a:r>
            <a:endParaRPr lang="bn-BD" sz="2800">
              <a:latin typeface="NikoshBAN" panose="02000000000000000000" pitchFamily="2" charset="0"/>
              <a:cs typeface="NikoshBAN" panose="02000000000000000000" pitchFamily="2" charset="0"/>
            </a:endParaRPr>
          </a:p>
        </p:txBody>
      </p:sp>
      <p:grpSp>
        <p:nvGrpSpPr>
          <p:cNvPr id="94" name="Group 93">
            <a:extLst>
              <a:ext uri="{FF2B5EF4-FFF2-40B4-BE49-F238E27FC236}">
                <a16:creationId xmlns:a16="http://schemas.microsoft.com/office/drawing/2014/main" id="{11CD6758-F502-417B-B612-9DA6DA013138}"/>
              </a:ext>
            </a:extLst>
          </p:cNvPr>
          <p:cNvGrpSpPr/>
          <p:nvPr/>
        </p:nvGrpSpPr>
        <p:grpSpPr>
          <a:xfrm>
            <a:off x="670406" y="684129"/>
            <a:ext cx="5014773" cy="5508906"/>
            <a:chOff x="670406" y="684129"/>
            <a:chExt cx="5014773" cy="5508906"/>
          </a:xfrm>
        </p:grpSpPr>
        <p:pic>
          <p:nvPicPr>
            <p:cNvPr id="89" name="Picture 88">
              <a:extLst>
                <a:ext uri="{FF2B5EF4-FFF2-40B4-BE49-F238E27FC236}">
                  <a16:creationId xmlns:a16="http://schemas.microsoft.com/office/drawing/2014/main" id="{30E2C3F6-37FB-499A-ADA0-361151AD6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406" y="684129"/>
              <a:ext cx="4994669" cy="2859399"/>
            </a:xfrm>
            <a:prstGeom prst="rect">
              <a:avLst/>
            </a:prstGeom>
          </p:spPr>
        </p:pic>
        <p:pic>
          <p:nvPicPr>
            <p:cNvPr id="93" name="Picture 92">
              <a:extLst>
                <a:ext uri="{FF2B5EF4-FFF2-40B4-BE49-F238E27FC236}">
                  <a16:creationId xmlns:a16="http://schemas.microsoft.com/office/drawing/2014/main" id="{BEE27323-A9B3-4188-88D8-A3D8807658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406" y="3638491"/>
              <a:ext cx="5014773" cy="2554544"/>
            </a:xfrm>
            <a:prstGeom prst="rect">
              <a:avLst/>
            </a:prstGeom>
          </p:spPr>
        </p:pic>
      </p:grpSp>
    </p:spTree>
    <p:extLst>
      <p:ext uri="{BB962C8B-B14F-4D97-AF65-F5344CB8AC3E}">
        <p14:creationId xmlns:p14="http://schemas.microsoft.com/office/powerpoint/2010/main" val="38961121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p:cTn id="7" dur="1000" fill="hold"/>
                                        <p:tgtEl>
                                          <p:spTgt spid="94"/>
                                        </p:tgtEl>
                                        <p:attrNameLst>
                                          <p:attrName>ppt_w</p:attrName>
                                        </p:attrNameLst>
                                      </p:cBhvr>
                                      <p:tavLst>
                                        <p:tav tm="0">
                                          <p:val>
                                            <p:fltVal val="0"/>
                                          </p:val>
                                        </p:tav>
                                        <p:tav tm="100000">
                                          <p:val>
                                            <p:strVal val="#ppt_w"/>
                                          </p:val>
                                        </p:tav>
                                      </p:tavLst>
                                    </p:anim>
                                    <p:anim calcmode="lin" valueType="num">
                                      <p:cBhvr>
                                        <p:cTn id="8" dur="1000" fill="hold"/>
                                        <p:tgtEl>
                                          <p:spTgt spid="94"/>
                                        </p:tgtEl>
                                        <p:attrNameLst>
                                          <p:attrName>ppt_h</p:attrName>
                                        </p:attrNameLst>
                                      </p:cBhvr>
                                      <p:tavLst>
                                        <p:tav tm="0">
                                          <p:val>
                                            <p:fltVal val="0"/>
                                          </p:val>
                                        </p:tav>
                                        <p:tav tm="100000">
                                          <p:val>
                                            <p:strVal val="#ppt_h"/>
                                          </p:val>
                                        </p:tav>
                                      </p:tavLst>
                                    </p:anim>
                                    <p:anim calcmode="lin" valueType="num">
                                      <p:cBhvr>
                                        <p:cTn id="9" dur="1000" fill="hold"/>
                                        <p:tgtEl>
                                          <p:spTgt spid="94"/>
                                        </p:tgtEl>
                                        <p:attrNameLst>
                                          <p:attrName>style.rotation</p:attrName>
                                        </p:attrNameLst>
                                      </p:cBhvr>
                                      <p:tavLst>
                                        <p:tav tm="0">
                                          <p:val>
                                            <p:fltVal val="90"/>
                                          </p:val>
                                        </p:tav>
                                        <p:tav tm="100000">
                                          <p:val>
                                            <p:fltVal val="0"/>
                                          </p:val>
                                        </p:tav>
                                      </p:tavLst>
                                    </p:anim>
                                    <p:animEffect transition="in" filter="fade">
                                      <p:cBhvr>
                                        <p:cTn id="10" dur="1000"/>
                                        <p:tgtEl>
                                          <p:spTgt spid="9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wipe(up)">
                                      <p:cBhvr>
                                        <p:cTn id="15" dur="500"/>
                                        <p:tgtEl>
                                          <p:spTgt spid="8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90"/>
                                        </p:tgtEl>
                                        <p:attrNameLst>
                                          <p:attrName>style.visibility</p:attrName>
                                        </p:attrNameLst>
                                      </p:cBhvr>
                                      <p:to>
                                        <p:strVal val="visible"/>
                                      </p:to>
                                    </p:set>
                                    <p:animEffect transition="in" filter="wipe(up)">
                                      <p:cBhvr>
                                        <p:cTn id="20" dur="500"/>
                                        <p:tgtEl>
                                          <p:spTgt spid="9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grpId="1" nodeType="clickEffect">
                                  <p:stCondLst>
                                    <p:cond delay="0"/>
                                  </p:stCondLst>
                                  <p:childTnLst>
                                    <p:anim calcmode="lin" valueType="num">
                                      <p:cBhvr>
                                        <p:cTn id="24" dur="500"/>
                                        <p:tgtEl>
                                          <p:spTgt spid="90"/>
                                        </p:tgtEl>
                                        <p:attrNameLst>
                                          <p:attrName>ppt_w</p:attrName>
                                        </p:attrNameLst>
                                      </p:cBhvr>
                                      <p:tavLst>
                                        <p:tav tm="0">
                                          <p:val>
                                            <p:strVal val="ppt_w"/>
                                          </p:val>
                                        </p:tav>
                                        <p:tav tm="100000">
                                          <p:val>
                                            <p:fltVal val="0"/>
                                          </p:val>
                                        </p:tav>
                                      </p:tavLst>
                                    </p:anim>
                                    <p:anim calcmode="lin" valueType="num">
                                      <p:cBhvr>
                                        <p:cTn id="25" dur="500"/>
                                        <p:tgtEl>
                                          <p:spTgt spid="90"/>
                                        </p:tgtEl>
                                        <p:attrNameLst>
                                          <p:attrName>ppt_h</p:attrName>
                                        </p:attrNameLst>
                                      </p:cBhvr>
                                      <p:tavLst>
                                        <p:tav tm="0">
                                          <p:val>
                                            <p:strVal val="ppt_h"/>
                                          </p:val>
                                        </p:tav>
                                        <p:tav tm="100000">
                                          <p:val>
                                            <p:fltVal val="0"/>
                                          </p:val>
                                        </p:tav>
                                      </p:tavLst>
                                    </p:anim>
                                    <p:animEffect transition="out" filter="fade">
                                      <p:cBhvr>
                                        <p:cTn id="26" dur="500"/>
                                        <p:tgtEl>
                                          <p:spTgt spid="90"/>
                                        </p:tgtEl>
                                      </p:cBhvr>
                                    </p:animEffect>
                                    <p:set>
                                      <p:cBhvr>
                                        <p:cTn id="27" dur="1" fill="hold">
                                          <p:stCondLst>
                                            <p:cond delay="499"/>
                                          </p:stCondLst>
                                        </p:cTn>
                                        <p:tgtEl>
                                          <p:spTgt spid="9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1"/>
                                        </p:tgtEl>
                                        <p:attrNameLst>
                                          <p:attrName>style.visibility</p:attrName>
                                        </p:attrNameLst>
                                      </p:cBhvr>
                                      <p:to>
                                        <p:strVal val="visible"/>
                                      </p:to>
                                    </p:set>
                                    <p:animEffect transition="in" filter="wipe(up)">
                                      <p:cBhvr>
                                        <p:cTn id="3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90" grpId="0" animBg="1"/>
      <p:bldP spid="90" grpId="1" animBg="1"/>
      <p:bldP spid="9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EAA615A-DB3C-42F4-9BD7-FDF345215F26}"/>
              </a:ext>
            </a:extLst>
          </p:cNvPr>
          <p:cNvGrpSpPr/>
          <p:nvPr/>
        </p:nvGrpSpPr>
        <p:grpSpPr>
          <a:xfrm>
            <a:off x="95075" y="107934"/>
            <a:ext cx="11976178" cy="6681213"/>
            <a:chOff x="95075" y="107934"/>
            <a:chExt cx="11976178" cy="6681213"/>
          </a:xfrm>
        </p:grpSpPr>
        <p:grpSp>
          <p:nvGrpSpPr>
            <p:cNvPr id="3" name="Group 2">
              <a:extLst>
                <a:ext uri="{FF2B5EF4-FFF2-40B4-BE49-F238E27FC236}">
                  <a16:creationId xmlns:a16="http://schemas.microsoft.com/office/drawing/2014/main" id="{BA0328F3-E1B7-4CA8-A10F-FDA6BE9813AD}"/>
                </a:ext>
              </a:extLst>
            </p:cNvPr>
            <p:cNvGrpSpPr/>
            <p:nvPr/>
          </p:nvGrpSpPr>
          <p:grpSpPr>
            <a:xfrm>
              <a:off x="11716689" y="149508"/>
              <a:ext cx="354564" cy="6639008"/>
              <a:chOff x="11801136" y="222738"/>
              <a:chExt cx="323557" cy="6475832"/>
            </a:xfrm>
          </p:grpSpPr>
          <p:grpSp>
            <p:nvGrpSpPr>
              <p:cNvPr id="75" name="Group 74">
                <a:extLst>
                  <a:ext uri="{FF2B5EF4-FFF2-40B4-BE49-F238E27FC236}">
                    <a16:creationId xmlns:a16="http://schemas.microsoft.com/office/drawing/2014/main" id="{7D2EB0CA-B0C3-47BB-BD14-1C83D27BF841}"/>
                  </a:ext>
                </a:extLst>
              </p:cNvPr>
              <p:cNvGrpSpPr/>
              <p:nvPr/>
            </p:nvGrpSpPr>
            <p:grpSpPr>
              <a:xfrm rot="5400000">
                <a:off x="10380300" y="4954176"/>
                <a:ext cx="3165230" cy="323557"/>
                <a:chOff x="4304714" y="1209821"/>
                <a:chExt cx="3165230" cy="323557"/>
              </a:xfrm>
            </p:grpSpPr>
            <p:sp>
              <p:nvSpPr>
                <p:cNvPr id="82" name="Rectangle 4">
                  <a:extLst>
                    <a:ext uri="{FF2B5EF4-FFF2-40B4-BE49-F238E27FC236}">
                      <a16:creationId xmlns:a16="http://schemas.microsoft.com/office/drawing/2014/main" id="{43702B8C-86B6-4A0B-A826-4B8861279D9D}"/>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Isosceles Triangle 82">
                  <a:extLst>
                    <a:ext uri="{FF2B5EF4-FFF2-40B4-BE49-F238E27FC236}">
                      <a16:creationId xmlns:a16="http://schemas.microsoft.com/office/drawing/2014/main" id="{A44F05A3-EC8A-4FCA-9537-2440042042D2}"/>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Isosceles Triangle 83">
                  <a:extLst>
                    <a:ext uri="{FF2B5EF4-FFF2-40B4-BE49-F238E27FC236}">
                      <a16:creationId xmlns:a16="http://schemas.microsoft.com/office/drawing/2014/main" id="{969888D9-DE01-437B-B183-055E54AD6DE5}"/>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5" name="Isosceles Triangle 84">
                  <a:extLst>
                    <a:ext uri="{FF2B5EF4-FFF2-40B4-BE49-F238E27FC236}">
                      <a16:creationId xmlns:a16="http://schemas.microsoft.com/office/drawing/2014/main" id="{F68D0BB5-D6FB-4576-9281-18081101F60A}"/>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4">
                  <a:extLst>
                    <a:ext uri="{FF2B5EF4-FFF2-40B4-BE49-F238E27FC236}">
                      <a16:creationId xmlns:a16="http://schemas.microsoft.com/office/drawing/2014/main" id="{4C62D479-0CD9-4FA6-8EE0-963FB81CE309}"/>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6369E9F9-E06E-4B4B-956E-E24D4038E294}"/>
                  </a:ext>
                </a:extLst>
              </p:cNvPr>
              <p:cNvGrpSpPr/>
              <p:nvPr/>
            </p:nvGrpSpPr>
            <p:grpSpPr>
              <a:xfrm rot="5400000">
                <a:off x="10380300" y="1643574"/>
                <a:ext cx="3165230" cy="323557"/>
                <a:chOff x="4304714" y="1209821"/>
                <a:chExt cx="3165230" cy="323557"/>
              </a:xfrm>
            </p:grpSpPr>
            <p:sp>
              <p:nvSpPr>
                <p:cNvPr id="77" name="Rectangle 4">
                  <a:extLst>
                    <a:ext uri="{FF2B5EF4-FFF2-40B4-BE49-F238E27FC236}">
                      <a16:creationId xmlns:a16="http://schemas.microsoft.com/office/drawing/2014/main" id="{AEE4F5A7-112F-428E-B59C-18076FFC5A66}"/>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a:extLst>
                    <a:ext uri="{FF2B5EF4-FFF2-40B4-BE49-F238E27FC236}">
                      <a16:creationId xmlns:a16="http://schemas.microsoft.com/office/drawing/2014/main" id="{EA57B686-66A2-4D92-9E4F-7B34207BAD5D}"/>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E39A8648-04BD-4A21-94B0-C8E135069084}"/>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730A7D3A-D36D-463C-8AF1-0A68DBD398E9}"/>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4">
                  <a:extLst>
                    <a:ext uri="{FF2B5EF4-FFF2-40B4-BE49-F238E27FC236}">
                      <a16:creationId xmlns:a16="http://schemas.microsoft.com/office/drawing/2014/main" id="{BBFA2F0F-1622-44EE-B304-4715F5861674}"/>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 name="Group 3">
              <a:extLst>
                <a:ext uri="{FF2B5EF4-FFF2-40B4-BE49-F238E27FC236}">
                  <a16:creationId xmlns:a16="http://schemas.microsoft.com/office/drawing/2014/main" id="{1BFB4A04-D027-4616-866E-298DD2BF65C0}"/>
                </a:ext>
              </a:extLst>
            </p:cNvPr>
            <p:cNvGrpSpPr/>
            <p:nvPr/>
          </p:nvGrpSpPr>
          <p:grpSpPr>
            <a:xfrm>
              <a:off x="480888" y="107934"/>
              <a:ext cx="11248387" cy="365762"/>
              <a:chOff x="543202" y="35163"/>
              <a:chExt cx="11248387" cy="365762"/>
            </a:xfrm>
          </p:grpSpPr>
          <p:grpSp>
            <p:nvGrpSpPr>
              <p:cNvPr id="47" name="Group 46">
                <a:extLst>
                  <a:ext uri="{FF2B5EF4-FFF2-40B4-BE49-F238E27FC236}">
                    <a16:creationId xmlns:a16="http://schemas.microsoft.com/office/drawing/2014/main" id="{09CFFBFE-D683-4565-843A-4569BA7479CD}"/>
                  </a:ext>
                </a:extLst>
              </p:cNvPr>
              <p:cNvGrpSpPr/>
              <p:nvPr/>
            </p:nvGrpSpPr>
            <p:grpSpPr>
              <a:xfrm>
                <a:off x="543202" y="76738"/>
                <a:ext cx="3165230" cy="323557"/>
                <a:chOff x="4304714" y="1209821"/>
                <a:chExt cx="3165230" cy="323557"/>
              </a:xfrm>
            </p:grpSpPr>
            <p:sp>
              <p:nvSpPr>
                <p:cNvPr id="70" name="Rectangle 4">
                  <a:extLst>
                    <a:ext uri="{FF2B5EF4-FFF2-40B4-BE49-F238E27FC236}">
                      <a16:creationId xmlns:a16="http://schemas.microsoft.com/office/drawing/2014/main" id="{3D0C96DD-4713-4189-8781-4FF54753A059}"/>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a:extLst>
                    <a:ext uri="{FF2B5EF4-FFF2-40B4-BE49-F238E27FC236}">
                      <a16:creationId xmlns:a16="http://schemas.microsoft.com/office/drawing/2014/main" id="{572981AB-084F-48A9-854A-5FE93626F861}"/>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a:extLst>
                    <a:ext uri="{FF2B5EF4-FFF2-40B4-BE49-F238E27FC236}">
                      <a16:creationId xmlns:a16="http://schemas.microsoft.com/office/drawing/2014/main" id="{4C9B6719-314E-4191-AF0F-CB0D2B6424D7}"/>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3" name="Isosceles Triangle 72">
                  <a:extLst>
                    <a:ext uri="{FF2B5EF4-FFF2-40B4-BE49-F238E27FC236}">
                      <a16:creationId xmlns:a16="http://schemas.microsoft.com/office/drawing/2014/main" id="{086E38AD-AC8D-4DB6-8A73-B8C38A760803}"/>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4">
                  <a:extLst>
                    <a:ext uri="{FF2B5EF4-FFF2-40B4-BE49-F238E27FC236}">
                      <a16:creationId xmlns:a16="http://schemas.microsoft.com/office/drawing/2014/main" id="{55522B39-041A-46E8-8FC6-2E8D97EFA6CF}"/>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F7DF8A8-A635-4EEC-A7AD-2C480D2B178C}"/>
                  </a:ext>
                </a:extLst>
              </p:cNvPr>
              <p:cNvGrpSpPr/>
              <p:nvPr/>
            </p:nvGrpSpPr>
            <p:grpSpPr>
              <a:xfrm>
                <a:off x="4523605" y="55951"/>
                <a:ext cx="3165230" cy="323557"/>
                <a:chOff x="4304714" y="1209821"/>
                <a:chExt cx="3165230" cy="323557"/>
              </a:xfrm>
            </p:grpSpPr>
            <p:sp>
              <p:nvSpPr>
                <p:cNvPr id="65" name="Rectangle 4">
                  <a:extLst>
                    <a:ext uri="{FF2B5EF4-FFF2-40B4-BE49-F238E27FC236}">
                      <a16:creationId xmlns:a16="http://schemas.microsoft.com/office/drawing/2014/main" id="{96DDA37A-EC92-4552-A486-6767196C4C8B}"/>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a:extLst>
                    <a:ext uri="{FF2B5EF4-FFF2-40B4-BE49-F238E27FC236}">
                      <a16:creationId xmlns:a16="http://schemas.microsoft.com/office/drawing/2014/main" id="{9893485C-5739-4E15-80FE-5E3C46417D81}"/>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a:extLst>
                    <a:ext uri="{FF2B5EF4-FFF2-40B4-BE49-F238E27FC236}">
                      <a16:creationId xmlns:a16="http://schemas.microsoft.com/office/drawing/2014/main" id="{1FBAAAD1-E6E0-45EF-AFB0-7B5148231C63}"/>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8" name="Isosceles Triangle 67">
                  <a:extLst>
                    <a:ext uri="{FF2B5EF4-FFF2-40B4-BE49-F238E27FC236}">
                      <a16:creationId xmlns:a16="http://schemas.microsoft.com/office/drawing/2014/main" id="{78552A14-F378-42E6-8A5F-34418180067E}"/>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4">
                  <a:extLst>
                    <a:ext uri="{FF2B5EF4-FFF2-40B4-BE49-F238E27FC236}">
                      <a16:creationId xmlns:a16="http://schemas.microsoft.com/office/drawing/2014/main" id="{540CB97A-B948-41F3-8460-9EACDA159D32}"/>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DC92FE15-682E-4AEE-9185-67CE76C4CFBF}"/>
                  </a:ext>
                </a:extLst>
              </p:cNvPr>
              <p:cNvGrpSpPr/>
              <p:nvPr/>
            </p:nvGrpSpPr>
            <p:grpSpPr>
              <a:xfrm>
                <a:off x="8626359" y="77368"/>
                <a:ext cx="3165230" cy="323557"/>
                <a:chOff x="4304714" y="1209821"/>
                <a:chExt cx="3165230" cy="323557"/>
              </a:xfrm>
            </p:grpSpPr>
            <p:sp>
              <p:nvSpPr>
                <p:cNvPr id="60" name="Rectangle 4">
                  <a:extLst>
                    <a:ext uri="{FF2B5EF4-FFF2-40B4-BE49-F238E27FC236}">
                      <a16:creationId xmlns:a16="http://schemas.microsoft.com/office/drawing/2014/main" id="{1D638D72-DDD0-443B-A8C2-B31859016B1E}"/>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60">
                  <a:extLst>
                    <a:ext uri="{FF2B5EF4-FFF2-40B4-BE49-F238E27FC236}">
                      <a16:creationId xmlns:a16="http://schemas.microsoft.com/office/drawing/2014/main" id="{7B99A091-1A4F-4AEB-8856-A23D4C0F5761}"/>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a:extLst>
                    <a:ext uri="{FF2B5EF4-FFF2-40B4-BE49-F238E27FC236}">
                      <a16:creationId xmlns:a16="http://schemas.microsoft.com/office/drawing/2014/main" id="{B866D59A-ED27-4569-B925-59A0EC02C653}"/>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3" name="Isosceles Triangle 62">
                  <a:extLst>
                    <a:ext uri="{FF2B5EF4-FFF2-40B4-BE49-F238E27FC236}">
                      <a16:creationId xmlns:a16="http://schemas.microsoft.com/office/drawing/2014/main" id="{CF2BE2DA-812E-414E-9D22-964D2210964D}"/>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4">
                  <a:extLst>
                    <a:ext uri="{FF2B5EF4-FFF2-40B4-BE49-F238E27FC236}">
                      <a16:creationId xmlns:a16="http://schemas.microsoft.com/office/drawing/2014/main" id="{7E73F078-0E30-4651-8726-5D8403CD0010}"/>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0B9AF7D0-C82E-4A9F-8ED4-78872BFF9665}"/>
                  </a:ext>
                </a:extLst>
              </p:cNvPr>
              <p:cNvGrpSpPr/>
              <p:nvPr/>
            </p:nvGrpSpPr>
            <p:grpSpPr>
              <a:xfrm>
                <a:off x="3765125" y="55950"/>
                <a:ext cx="724487" cy="344345"/>
                <a:chOff x="4620057" y="3105444"/>
                <a:chExt cx="724487" cy="344345"/>
              </a:xfrm>
            </p:grpSpPr>
            <p:grpSp>
              <p:nvGrpSpPr>
                <p:cNvPr id="56" name="Group 55">
                  <a:extLst>
                    <a:ext uri="{FF2B5EF4-FFF2-40B4-BE49-F238E27FC236}">
                      <a16:creationId xmlns:a16="http://schemas.microsoft.com/office/drawing/2014/main" id="{EE4F95D7-124D-4658-A009-19BB3A73BE4B}"/>
                    </a:ext>
                  </a:extLst>
                </p:cNvPr>
                <p:cNvGrpSpPr/>
                <p:nvPr/>
              </p:nvGrpSpPr>
              <p:grpSpPr>
                <a:xfrm>
                  <a:off x="4620057" y="3126233"/>
                  <a:ext cx="724487" cy="323556"/>
                  <a:chOff x="1671539" y="2422492"/>
                  <a:chExt cx="724487" cy="323556"/>
                </a:xfrm>
              </p:grpSpPr>
              <p:sp>
                <p:nvSpPr>
                  <p:cNvPr id="58" name="Isosceles Triangle 57">
                    <a:extLst>
                      <a:ext uri="{FF2B5EF4-FFF2-40B4-BE49-F238E27FC236}">
                        <a16:creationId xmlns:a16="http://schemas.microsoft.com/office/drawing/2014/main" id="{6D68AFFD-05FA-4DBF-AAB4-4F9B21B99B29}"/>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a:extLst>
                      <a:ext uri="{FF2B5EF4-FFF2-40B4-BE49-F238E27FC236}">
                        <a16:creationId xmlns:a16="http://schemas.microsoft.com/office/drawing/2014/main" id="{0F0746D1-733D-40D7-AF4E-EF642FFF6469}"/>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Isosceles Triangle 56">
                  <a:extLst>
                    <a:ext uri="{FF2B5EF4-FFF2-40B4-BE49-F238E27FC236}">
                      <a16:creationId xmlns:a16="http://schemas.microsoft.com/office/drawing/2014/main" id="{03171114-4603-4FE4-9C2C-DBDBBFED76D4}"/>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B78AE2A2-E831-4509-A9C3-B190D1F7A08A}"/>
                  </a:ext>
                </a:extLst>
              </p:cNvPr>
              <p:cNvGrpSpPr/>
              <p:nvPr/>
            </p:nvGrpSpPr>
            <p:grpSpPr>
              <a:xfrm>
                <a:off x="7822478" y="35163"/>
                <a:ext cx="724487" cy="344345"/>
                <a:chOff x="4620057" y="3105444"/>
                <a:chExt cx="724487" cy="344345"/>
              </a:xfrm>
            </p:grpSpPr>
            <p:grpSp>
              <p:nvGrpSpPr>
                <p:cNvPr id="52" name="Group 51">
                  <a:extLst>
                    <a:ext uri="{FF2B5EF4-FFF2-40B4-BE49-F238E27FC236}">
                      <a16:creationId xmlns:a16="http://schemas.microsoft.com/office/drawing/2014/main" id="{D6D47932-1337-4DEA-B629-8D7603FE37FC}"/>
                    </a:ext>
                  </a:extLst>
                </p:cNvPr>
                <p:cNvGrpSpPr/>
                <p:nvPr/>
              </p:nvGrpSpPr>
              <p:grpSpPr>
                <a:xfrm>
                  <a:off x="4620057" y="3126233"/>
                  <a:ext cx="724487" cy="323556"/>
                  <a:chOff x="1671539" y="2422492"/>
                  <a:chExt cx="724487" cy="323556"/>
                </a:xfrm>
              </p:grpSpPr>
              <p:sp>
                <p:nvSpPr>
                  <p:cNvPr id="54" name="Isosceles Triangle 53">
                    <a:extLst>
                      <a:ext uri="{FF2B5EF4-FFF2-40B4-BE49-F238E27FC236}">
                        <a16:creationId xmlns:a16="http://schemas.microsoft.com/office/drawing/2014/main" id="{E8E46E8C-0014-4277-B19D-C5C438E5B717}"/>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a:extLst>
                      <a:ext uri="{FF2B5EF4-FFF2-40B4-BE49-F238E27FC236}">
                        <a16:creationId xmlns:a16="http://schemas.microsoft.com/office/drawing/2014/main" id="{721D4C4C-2AF0-4957-B168-DF958A9FB3D9}"/>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Isosceles Triangle 52">
                  <a:extLst>
                    <a:ext uri="{FF2B5EF4-FFF2-40B4-BE49-F238E27FC236}">
                      <a16:creationId xmlns:a16="http://schemas.microsoft.com/office/drawing/2014/main" id="{D506C546-4578-401D-A559-CA2C9D2C35B0}"/>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1363CB18-44D2-417F-B8FC-4E7589006E44}"/>
                </a:ext>
              </a:extLst>
            </p:cNvPr>
            <p:cNvGrpSpPr/>
            <p:nvPr/>
          </p:nvGrpSpPr>
          <p:grpSpPr>
            <a:xfrm>
              <a:off x="460784" y="6423385"/>
              <a:ext cx="11248387" cy="365762"/>
              <a:chOff x="543202" y="35163"/>
              <a:chExt cx="11248387" cy="365762"/>
            </a:xfrm>
          </p:grpSpPr>
          <p:grpSp>
            <p:nvGrpSpPr>
              <p:cNvPr id="19" name="Group 18">
                <a:extLst>
                  <a:ext uri="{FF2B5EF4-FFF2-40B4-BE49-F238E27FC236}">
                    <a16:creationId xmlns:a16="http://schemas.microsoft.com/office/drawing/2014/main" id="{151A664A-B641-4DFE-B097-1E44B82BBFCD}"/>
                  </a:ext>
                </a:extLst>
              </p:cNvPr>
              <p:cNvGrpSpPr/>
              <p:nvPr/>
            </p:nvGrpSpPr>
            <p:grpSpPr>
              <a:xfrm>
                <a:off x="543202" y="76738"/>
                <a:ext cx="3165230" cy="323557"/>
                <a:chOff x="4304714" y="1209821"/>
                <a:chExt cx="3165230" cy="323557"/>
              </a:xfrm>
            </p:grpSpPr>
            <p:sp>
              <p:nvSpPr>
                <p:cNvPr id="42" name="Rectangle 4">
                  <a:extLst>
                    <a:ext uri="{FF2B5EF4-FFF2-40B4-BE49-F238E27FC236}">
                      <a16:creationId xmlns:a16="http://schemas.microsoft.com/office/drawing/2014/main" id="{521937FF-496E-4BD0-A76E-00CFB6DB0F79}"/>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a:extLst>
                    <a:ext uri="{FF2B5EF4-FFF2-40B4-BE49-F238E27FC236}">
                      <a16:creationId xmlns:a16="http://schemas.microsoft.com/office/drawing/2014/main" id="{395D22D3-E1D3-400F-BDDB-55D5AB4F8D4E}"/>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013DA68D-8615-4925-83F5-9A2F84EC4983}"/>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id="{6C9E0FBC-97FA-49DE-9A4A-63B0F906FCDF}"/>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
                  <a:extLst>
                    <a:ext uri="{FF2B5EF4-FFF2-40B4-BE49-F238E27FC236}">
                      <a16:creationId xmlns:a16="http://schemas.microsoft.com/office/drawing/2014/main" id="{F5BBABB6-58AD-4168-9236-8B3CE6D9CF13}"/>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1474AE39-EE47-4D1B-BA60-C934EB8F36BC}"/>
                  </a:ext>
                </a:extLst>
              </p:cNvPr>
              <p:cNvGrpSpPr/>
              <p:nvPr/>
            </p:nvGrpSpPr>
            <p:grpSpPr>
              <a:xfrm>
                <a:off x="4523605" y="55951"/>
                <a:ext cx="3165230" cy="323557"/>
                <a:chOff x="4304714" y="1209821"/>
                <a:chExt cx="3165230" cy="323557"/>
              </a:xfrm>
            </p:grpSpPr>
            <p:sp>
              <p:nvSpPr>
                <p:cNvPr id="37" name="Rectangle 4">
                  <a:extLst>
                    <a:ext uri="{FF2B5EF4-FFF2-40B4-BE49-F238E27FC236}">
                      <a16:creationId xmlns:a16="http://schemas.microsoft.com/office/drawing/2014/main" id="{AFC64655-87CC-4592-8ED4-E7FAE3BF7E67}"/>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9B7EAAA0-5661-4A6C-AB95-9EB38E0DFD9C}"/>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9DB956A0-0E87-4A39-82A9-CB011CEC3D9F}"/>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DC974A2C-2F4D-4FDD-BEEE-3FC759131104}"/>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
                  <a:extLst>
                    <a:ext uri="{FF2B5EF4-FFF2-40B4-BE49-F238E27FC236}">
                      <a16:creationId xmlns:a16="http://schemas.microsoft.com/office/drawing/2014/main" id="{F123E66E-BE2A-4860-94EF-51F6B8B545F1}"/>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5F88010A-94C6-45EE-A2E5-AD8CEE462131}"/>
                  </a:ext>
                </a:extLst>
              </p:cNvPr>
              <p:cNvGrpSpPr/>
              <p:nvPr/>
            </p:nvGrpSpPr>
            <p:grpSpPr>
              <a:xfrm>
                <a:off x="8626359" y="77368"/>
                <a:ext cx="3165230" cy="323557"/>
                <a:chOff x="4304714" y="1209821"/>
                <a:chExt cx="3165230" cy="323557"/>
              </a:xfrm>
            </p:grpSpPr>
            <p:sp>
              <p:nvSpPr>
                <p:cNvPr id="32" name="Rectangle 4">
                  <a:extLst>
                    <a:ext uri="{FF2B5EF4-FFF2-40B4-BE49-F238E27FC236}">
                      <a16:creationId xmlns:a16="http://schemas.microsoft.com/office/drawing/2014/main" id="{4E7CA739-2DE0-47FA-895F-D518C02D65B1}"/>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CF09CE95-F993-4BF4-8D27-4FDF65C476D0}"/>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CF49A190-899E-4ECB-8D56-E6C36E7B8146}"/>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17C16500-E97A-4B97-AD87-1E01E5EF6CE7}"/>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4">
                  <a:extLst>
                    <a:ext uri="{FF2B5EF4-FFF2-40B4-BE49-F238E27FC236}">
                      <a16:creationId xmlns:a16="http://schemas.microsoft.com/office/drawing/2014/main" id="{C24BB3D0-380A-46C8-B832-DCC53DCA99BF}"/>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F133F5EB-7FB6-4033-AEF8-EA898FEF466E}"/>
                  </a:ext>
                </a:extLst>
              </p:cNvPr>
              <p:cNvGrpSpPr/>
              <p:nvPr/>
            </p:nvGrpSpPr>
            <p:grpSpPr>
              <a:xfrm>
                <a:off x="3765125" y="55950"/>
                <a:ext cx="724487" cy="344345"/>
                <a:chOff x="4620057" y="3105444"/>
                <a:chExt cx="724487" cy="344345"/>
              </a:xfrm>
            </p:grpSpPr>
            <p:grpSp>
              <p:nvGrpSpPr>
                <p:cNvPr id="28" name="Group 27">
                  <a:extLst>
                    <a:ext uri="{FF2B5EF4-FFF2-40B4-BE49-F238E27FC236}">
                      <a16:creationId xmlns:a16="http://schemas.microsoft.com/office/drawing/2014/main" id="{9442859B-0F3B-4A39-9041-2F4DAE8D105E}"/>
                    </a:ext>
                  </a:extLst>
                </p:cNvPr>
                <p:cNvGrpSpPr/>
                <p:nvPr/>
              </p:nvGrpSpPr>
              <p:grpSpPr>
                <a:xfrm>
                  <a:off x="4620057" y="3126233"/>
                  <a:ext cx="724487" cy="323556"/>
                  <a:chOff x="1671539" y="2422492"/>
                  <a:chExt cx="724487" cy="323556"/>
                </a:xfrm>
              </p:grpSpPr>
              <p:sp>
                <p:nvSpPr>
                  <p:cNvPr id="30" name="Isosceles Triangle 29">
                    <a:extLst>
                      <a:ext uri="{FF2B5EF4-FFF2-40B4-BE49-F238E27FC236}">
                        <a16:creationId xmlns:a16="http://schemas.microsoft.com/office/drawing/2014/main" id="{BEF9DB2A-07CE-4292-8825-08B5EE410471}"/>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1A080884-8853-4ADD-9D0F-8F7A8BB5C240}"/>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Isosceles Triangle 28">
                  <a:extLst>
                    <a:ext uri="{FF2B5EF4-FFF2-40B4-BE49-F238E27FC236}">
                      <a16:creationId xmlns:a16="http://schemas.microsoft.com/office/drawing/2014/main" id="{BB80F23C-9A2D-4BC5-B986-4C18521235BA}"/>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1B423BB7-D55C-4208-8348-749C72788314}"/>
                  </a:ext>
                </a:extLst>
              </p:cNvPr>
              <p:cNvGrpSpPr/>
              <p:nvPr/>
            </p:nvGrpSpPr>
            <p:grpSpPr>
              <a:xfrm>
                <a:off x="7822478" y="35163"/>
                <a:ext cx="724487" cy="344345"/>
                <a:chOff x="4620057" y="3105444"/>
                <a:chExt cx="724487" cy="344345"/>
              </a:xfrm>
            </p:grpSpPr>
            <p:grpSp>
              <p:nvGrpSpPr>
                <p:cNvPr id="24" name="Group 23">
                  <a:extLst>
                    <a:ext uri="{FF2B5EF4-FFF2-40B4-BE49-F238E27FC236}">
                      <a16:creationId xmlns:a16="http://schemas.microsoft.com/office/drawing/2014/main" id="{B5278682-0C9E-497C-977F-55B1108A63C3}"/>
                    </a:ext>
                  </a:extLst>
                </p:cNvPr>
                <p:cNvGrpSpPr/>
                <p:nvPr/>
              </p:nvGrpSpPr>
              <p:grpSpPr>
                <a:xfrm>
                  <a:off x="4620057" y="3126233"/>
                  <a:ext cx="724487" cy="323556"/>
                  <a:chOff x="1671539" y="2422492"/>
                  <a:chExt cx="724487" cy="323556"/>
                </a:xfrm>
              </p:grpSpPr>
              <p:sp>
                <p:nvSpPr>
                  <p:cNvPr id="26" name="Isosceles Triangle 25">
                    <a:extLst>
                      <a:ext uri="{FF2B5EF4-FFF2-40B4-BE49-F238E27FC236}">
                        <a16:creationId xmlns:a16="http://schemas.microsoft.com/office/drawing/2014/main" id="{BC97F734-9235-442D-9FB5-DDFEB3B19220}"/>
                      </a:ext>
                    </a:extLst>
                  </p:cNvPr>
                  <p:cNvSpPr/>
                  <p:nvPr/>
                </p:nvSpPr>
                <p:spPr>
                  <a:xfrm>
                    <a:off x="1671539"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619C64DF-B435-49F4-9970-C3D5FA43C749}"/>
                      </a:ext>
                    </a:extLst>
                  </p:cNvPr>
                  <p:cNvSpPr/>
                  <p:nvPr/>
                </p:nvSpPr>
                <p:spPr>
                  <a:xfrm>
                    <a:off x="2100604" y="242249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Isosceles Triangle 24">
                  <a:extLst>
                    <a:ext uri="{FF2B5EF4-FFF2-40B4-BE49-F238E27FC236}">
                      <a16:creationId xmlns:a16="http://schemas.microsoft.com/office/drawing/2014/main" id="{5A8E9900-7150-4A33-A864-F2491A503E6A}"/>
                    </a:ext>
                  </a:extLst>
                </p:cNvPr>
                <p:cNvSpPr/>
                <p:nvPr/>
              </p:nvSpPr>
              <p:spPr>
                <a:xfrm rot="10800000">
                  <a:off x="4842786" y="3105444"/>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A399EDA2-2765-4CD3-9165-FA4F7AAE4C64}"/>
                </a:ext>
              </a:extLst>
            </p:cNvPr>
            <p:cNvGrpSpPr/>
            <p:nvPr/>
          </p:nvGrpSpPr>
          <p:grpSpPr>
            <a:xfrm>
              <a:off x="95075" y="149508"/>
              <a:ext cx="354564" cy="6639008"/>
              <a:chOff x="11801136" y="222738"/>
              <a:chExt cx="323557" cy="6475832"/>
            </a:xfrm>
          </p:grpSpPr>
          <p:grpSp>
            <p:nvGrpSpPr>
              <p:cNvPr id="7" name="Group 6">
                <a:extLst>
                  <a:ext uri="{FF2B5EF4-FFF2-40B4-BE49-F238E27FC236}">
                    <a16:creationId xmlns:a16="http://schemas.microsoft.com/office/drawing/2014/main" id="{41964087-3334-4DA9-8CE3-518A816EE45F}"/>
                  </a:ext>
                </a:extLst>
              </p:cNvPr>
              <p:cNvGrpSpPr/>
              <p:nvPr/>
            </p:nvGrpSpPr>
            <p:grpSpPr>
              <a:xfrm rot="5400000">
                <a:off x="10380300" y="4954176"/>
                <a:ext cx="3165230" cy="323557"/>
                <a:chOff x="4304714" y="1209821"/>
                <a:chExt cx="3165230" cy="323557"/>
              </a:xfrm>
            </p:grpSpPr>
            <p:sp>
              <p:nvSpPr>
                <p:cNvPr id="14" name="Rectangle 4">
                  <a:extLst>
                    <a:ext uri="{FF2B5EF4-FFF2-40B4-BE49-F238E27FC236}">
                      <a16:creationId xmlns:a16="http://schemas.microsoft.com/office/drawing/2014/main" id="{56D4449D-A99E-4C92-9E00-72F3E8A0DDC1}"/>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EB4A5F79-9074-4FE8-90FD-5914C5C0284B}"/>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AC52D01E-C7F6-4F11-BDE8-A6D233667933}"/>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A1D76D3B-54A9-4F7A-BF82-A3A19570F727}"/>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4">
                  <a:extLst>
                    <a:ext uri="{FF2B5EF4-FFF2-40B4-BE49-F238E27FC236}">
                      <a16:creationId xmlns:a16="http://schemas.microsoft.com/office/drawing/2014/main" id="{9123AB20-BBF1-4AC6-8527-5312BAE71F82}"/>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97C2E6FD-B6BA-4985-8AD8-D24025E2861A}"/>
                  </a:ext>
                </a:extLst>
              </p:cNvPr>
              <p:cNvGrpSpPr/>
              <p:nvPr/>
            </p:nvGrpSpPr>
            <p:grpSpPr>
              <a:xfrm rot="5400000">
                <a:off x="10380300" y="1643574"/>
                <a:ext cx="3165230" cy="323557"/>
                <a:chOff x="4304714" y="1209821"/>
                <a:chExt cx="3165230" cy="323557"/>
              </a:xfrm>
            </p:grpSpPr>
            <p:sp>
              <p:nvSpPr>
                <p:cNvPr id="9" name="Rectangle 4">
                  <a:extLst>
                    <a:ext uri="{FF2B5EF4-FFF2-40B4-BE49-F238E27FC236}">
                      <a16:creationId xmlns:a16="http://schemas.microsoft.com/office/drawing/2014/main" id="{FC4ADDC9-F77C-45FD-B36A-5685D29FC576}"/>
                    </a:ext>
                  </a:extLst>
                </p:cNvPr>
                <p:cNvSpPr/>
                <p:nvPr/>
              </p:nvSpPr>
              <p:spPr>
                <a:xfrm>
                  <a:off x="4304714" y="1209822"/>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E5403A6F-C9C4-43FC-8133-9208F416931C}"/>
                    </a:ext>
                  </a:extLst>
                </p:cNvPr>
                <p:cNvSpPr/>
                <p:nvPr/>
              </p:nvSpPr>
              <p:spPr>
                <a:xfrm>
                  <a:off x="5528602"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ED3478AD-19F8-4F42-AB22-A909965376CB}"/>
                    </a:ext>
                  </a:extLst>
                </p:cNvPr>
                <p:cNvSpPr/>
                <p:nvPr/>
              </p:nvSpPr>
              <p:spPr>
                <a:xfrm rot="10800000">
                  <a:off x="5739618" y="1209822"/>
                  <a:ext cx="295422" cy="323556"/>
                </a:xfrm>
                <a:prstGeom prst="triangle">
                  <a:avLst/>
                </a:prstGeom>
                <a:solidFill>
                  <a:srgbClr val="F395EC"/>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F5455259-8CF0-4F7E-8BDC-58D57ABBFEA2}"/>
                    </a:ext>
                  </a:extLst>
                </p:cNvPr>
                <p:cNvSpPr/>
                <p:nvPr/>
              </p:nvSpPr>
              <p:spPr>
                <a:xfrm>
                  <a:off x="5957667" y="1209822"/>
                  <a:ext cx="295422" cy="3235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4">
                  <a:extLst>
                    <a:ext uri="{FF2B5EF4-FFF2-40B4-BE49-F238E27FC236}">
                      <a16:creationId xmlns:a16="http://schemas.microsoft.com/office/drawing/2014/main" id="{9F4BB6EF-BCC3-44A8-8E84-43C746A1D564}"/>
                    </a:ext>
                  </a:extLst>
                </p:cNvPr>
                <p:cNvSpPr/>
                <p:nvPr/>
              </p:nvSpPr>
              <p:spPr>
                <a:xfrm rot="10800000" flipV="1">
                  <a:off x="6186106" y="1209821"/>
                  <a:ext cx="1283838" cy="323556"/>
                </a:xfrm>
                <a:custGeom>
                  <a:avLst/>
                  <a:gdLst>
                    <a:gd name="connsiteX0" fmla="*/ 0 w 1044688"/>
                    <a:gd name="connsiteY0" fmla="*/ 0 h 323556"/>
                    <a:gd name="connsiteX1" fmla="*/ 1044688 w 1044688"/>
                    <a:gd name="connsiteY1" fmla="*/ 0 h 323556"/>
                    <a:gd name="connsiteX2" fmla="*/ 1044688 w 1044688"/>
                    <a:gd name="connsiteY2" fmla="*/ 323556 h 323556"/>
                    <a:gd name="connsiteX3" fmla="*/ 0 w 1044688"/>
                    <a:gd name="connsiteY3" fmla="*/ 323556 h 323556"/>
                    <a:gd name="connsiteX4" fmla="*/ 0 w 1044688"/>
                    <a:gd name="connsiteY4" fmla="*/ 0 h 323556"/>
                    <a:gd name="connsiteX0" fmla="*/ 0 w 1326042"/>
                    <a:gd name="connsiteY0" fmla="*/ 28135 h 351691"/>
                    <a:gd name="connsiteX1" fmla="*/ 1326042 w 1326042"/>
                    <a:gd name="connsiteY1" fmla="*/ 0 h 351691"/>
                    <a:gd name="connsiteX2" fmla="*/ 1044688 w 1326042"/>
                    <a:gd name="connsiteY2" fmla="*/ 351691 h 351691"/>
                    <a:gd name="connsiteX3" fmla="*/ 0 w 1326042"/>
                    <a:gd name="connsiteY3" fmla="*/ 351691 h 351691"/>
                    <a:gd name="connsiteX4" fmla="*/ 0 w 1326042"/>
                    <a:gd name="connsiteY4" fmla="*/ 28135 h 351691"/>
                    <a:gd name="connsiteX0" fmla="*/ 0 w 1283838"/>
                    <a:gd name="connsiteY0" fmla="*/ 0 h 323556"/>
                    <a:gd name="connsiteX1" fmla="*/ 1283838 w 1283838"/>
                    <a:gd name="connsiteY1" fmla="*/ 14068 h 323556"/>
                    <a:gd name="connsiteX2" fmla="*/ 1044688 w 1283838"/>
                    <a:gd name="connsiteY2" fmla="*/ 323556 h 323556"/>
                    <a:gd name="connsiteX3" fmla="*/ 0 w 1283838"/>
                    <a:gd name="connsiteY3" fmla="*/ 323556 h 323556"/>
                    <a:gd name="connsiteX4" fmla="*/ 0 w 1283838"/>
                    <a:gd name="connsiteY4" fmla="*/ 0 h 323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38" h="323556">
                      <a:moveTo>
                        <a:pt x="0" y="0"/>
                      </a:moveTo>
                      <a:lnTo>
                        <a:pt x="1283838" y="14068"/>
                      </a:lnTo>
                      <a:lnTo>
                        <a:pt x="1044688" y="323556"/>
                      </a:lnTo>
                      <a:lnTo>
                        <a:pt x="0" y="323556"/>
                      </a:lnTo>
                      <a:lnTo>
                        <a:pt x="0" y="0"/>
                      </a:lnTo>
                      <a:close/>
                    </a:path>
                  </a:pathLst>
                </a:custGeom>
                <a:solidFill>
                  <a:srgbClr val="A5A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87" name="TextBox 86">
            <a:extLst>
              <a:ext uri="{FF2B5EF4-FFF2-40B4-BE49-F238E27FC236}">
                <a16:creationId xmlns:a16="http://schemas.microsoft.com/office/drawing/2014/main" id="{6D143C75-4B64-48EE-99FE-424E0C21A530}"/>
              </a:ext>
            </a:extLst>
          </p:cNvPr>
          <p:cNvSpPr txBox="1"/>
          <p:nvPr/>
        </p:nvSpPr>
        <p:spPr>
          <a:xfrm>
            <a:off x="6484458" y="582208"/>
            <a:ext cx="2509144" cy="323557"/>
          </a:xfrm>
          <a:prstGeom prst="rect">
            <a:avLst/>
          </a:prstGeom>
          <a:noFill/>
        </p:spPr>
        <p:txBody>
          <a:bodyPr wrap="square" rtlCol="0">
            <a:prstTxWarp prst="textPlain">
              <a:avLst/>
            </a:prstTxWarp>
            <a:spAutoFit/>
          </a:bodyPr>
          <a:lstStyle/>
          <a:p>
            <a:r>
              <a:rPr lang="bn-BD" sz="2800">
                <a:latin typeface="NikoshBAN" panose="02000000000000000000" pitchFamily="2" charset="0"/>
                <a:cs typeface="NikoshBAN" panose="02000000000000000000" pitchFamily="2" charset="0"/>
              </a:rPr>
              <a:t>(ঘ)চেলে পোকাঃ</a:t>
            </a:r>
            <a:endParaRPr lang="en-US" sz="2800">
              <a:latin typeface="NikoshBAN" panose="02000000000000000000" pitchFamily="2" charset="0"/>
              <a:cs typeface="NikoshBAN" panose="02000000000000000000" pitchFamily="2" charset="0"/>
            </a:endParaRPr>
          </a:p>
        </p:txBody>
      </p:sp>
      <p:grpSp>
        <p:nvGrpSpPr>
          <p:cNvPr id="92" name="Group 91">
            <a:extLst>
              <a:ext uri="{FF2B5EF4-FFF2-40B4-BE49-F238E27FC236}">
                <a16:creationId xmlns:a16="http://schemas.microsoft.com/office/drawing/2014/main" id="{05DFE678-C33E-4C4C-BBBB-9F21F8780454}"/>
              </a:ext>
            </a:extLst>
          </p:cNvPr>
          <p:cNvGrpSpPr/>
          <p:nvPr/>
        </p:nvGrpSpPr>
        <p:grpSpPr>
          <a:xfrm>
            <a:off x="619993" y="758555"/>
            <a:ext cx="4780404" cy="5492343"/>
            <a:chOff x="619993" y="758555"/>
            <a:chExt cx="4780404" cy="5664829"/>
          </a:xfrm>
        </p:grpSpPr>
        <p:pic>
          <p:nvPicPr>
            <p:cNvPr id="89" name="Picture 88">
              <a:extLst>
                <a:ext uri="{FF2B5EF4-FFF2-40B4-BE49-F238E27FC236}">
                  <a16:creationId xmlns:a16="http://schemas.microsoft.com/office/drawing/2014/main" id="{95AE5D01-443F-4710-A5E2-78F454D85E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993" y="758555"/>
              <a:ext cx="4768412" cy="2670445"/>
            </a:xfrm>
            <a:prstGeom prst="rect">
              <a:avLst/>
            </a:prstGeom>
          </p:spPr>
        </p:pic>
        <p:pic>
          <p:nvPicPr>
            <p:cNvPr id="91" name="Picture 90">
              <a:extLst>
                <a:ext uri="{FF2B5EF4-FFF2-40B4-BE49-F238E27FC236}">
                  <a16:creationId xmlns:a16="http://schemas.microsoft.com/office/drawing/2014/main" id="{FFCCD7C2-DE9B-472A-A392-2AC3D4426E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985" y="3476682"/>
              <a:ext cx="4768412" cy="2946702"/>
            </a:xfrm>
            <a:prstGeom prst="rect">
              <a:avLst/>
            </a:prstGeom>
          </p:spPr>
        </p:pic>
      </p:grpSp>
      <p:sp>
        <p:nvSpPr>
          <p:cNvPr id="93" name="TextBox 92">
            <a:extLst>
              <a:ext uri="{FF2B5EF4-FFF2-40B4-BE49-F238E27FC236}">
                <a16:creationId xmlns:a16="http://schemas.microsoft.com/office/drawing/2014/main" id="{CC5CFC6F-9BAB-4334-B671-C9DB4A4F0520}"/>
              </a:ext>
            </a:extLst>
          </p:cNvPr>
          <p:cNvSpPr txBox="1"/>
          <p:nvPr/>
        </p:nvSpPr>
        <p:spPr>
          <a:xfrm>
            <a:off x="5896195" y="1220319"/>
            <a:ext cx="5357419" cy="4462760"/>
          </a:xfrm>
          <a:prstGeom prst="rect">
            <a:avLst/>
          </a:prstGeom>
          <a:noFill/>
          <a:ln w="38100">
            <a:solidFill>
              <a:schemeClr val="tx1"/>
            </a:solidFill>
          </a:ln>
        </p:spPr>
        <p:txBody>
          <a:bodyPr wrap="square" rtlCol="0">
            <a:spAutoFit/>
          </a:bodyPr>
          <a:lstStyle/>
          <a:p>
            <a:r>
              <a:rPr lang="bn-BD" sz="3200">
                <a:latin typeface="NikoshBAN" panose="02000000000000000000" pitchFamily="2" charset="0"/>
                <a:cs typeface="NikoshBAN" panose="02000000000000000000" pitchFamily="2" charset="0"/>
              </a:rPr>
              <a:t>লক্ষণঃ</a:t>
            </a:r>
          </a:p>
          <a:p>
            <a:pPr algn="just"/>
            <a:r>
              <a:rPr lang="bn-BD" sz="2800">
                <a:latin typeface="NikoshBAN" panose="02000000000000000000" pitchFamily="2" charset="0"/>
                <a:cs typeface="NikoshBAN" panose="02000000000000000000" pitchFamily="2" charset="0"/>
              </a:rPr>
              <a:t>স্ত্রী পোকা চারা গাছের ডগায় ছিদ্র করে ডিম পাড়ে। ডিম ফুটে বাচ্চা গাছের ভিতর চলে যায় এবং সেখানে বড় হতে থাকে।ফলে গাছের ডগা মরে যায় এবং শাখা প্রশাখা বের হয়। গাছ বড় হলে পাতার গোড়ায়  কান্ডের উপর ছিদ্র করে ডিম পাড়ে। ফলে ঐ জায়গায় গিটের সৃষ্টি হয়।পাট পচানোর সময় ঐ গিটগুলো পচেনা। আঁশের উপর কালো দাগ থেকে যায়।এতে আঁশের মান ও দাম কমে যায়।</a:t>
            </a:r>
          </a:p>
        </p:txBody>
      </p:sp>
      <p:sp>
        <p:nvSpPr>
          <p:cNvPr id="94" name="TextBox 93">
            <a:extLst>
              <a:ext uri="{FF2B5EF4-FFF2-40B4-BE49-F238E27FC236}">
                <a16:creationId xmlns:a16="http://schemas.microsoft.com/office/drawing/2014/main" id="{E31630F8-BB00-4AAB-9B5C-E266A0E376B3}"/>
              </a:ext>
            </a:extLst>
          </p:cNvPr>
          <p:cNvSpPr txBox="1"/>
          <p:nvPr/>
        </p:nvSpPr>
        <p:spPr>
          <a:xfrm>
            <a:off x="6225652" y="1153794"/>
            <a:ext cx="5066655" cy="4462760"/>
          </a:xfrm>
          <a:prstGeom prst="rect">
            <a:avLst/>
          </a:prstGeom>
          <a:noFill/>
          <a:ln w="38100">
            <a:solidFill>
              <a:schemeClr val="tx1"/>
            </a:solidFill>
          </a:ln>
        </p:spPr>
        <p:txBody>
          <a:bodyPr wrap="square" rtlCol="0">
            <a:spAutoFit/>
          </a:bodyPr>
          <a:lstStyle/>
          <a:p>
            <a:pPr algn="just"/>
            <a:r>
              <a:rPr lang="bn-BD" sz="3200">
                <a:latin typeface="NikoshBAN" panose="02000000000000000000" pitchFamily="2" charset="0"/>
                <a:cs typeface="NikoshBAN" panose="02000000000000000000" pitchFamily="2" charset="0"/>
              </a:rPr>
              <a:t>দমণ পদ্ধতিঃ</a:t>
            </a:r>
          </a:p>
          <a:p>
            <a:pPr marL="457200" indent="-457200" algn="just">
              <a:buFont typeface="Arial" panose="020B0604020202020204" pitchFamily="34" charset="0"/>
              <a:buChar char="•"/>
            </a:pPr>
            <a:r>
              <a:rPr lang="bn-BD" sz="2800">
                <a:latin typeface="NikoshBAN" panose="02000000000000000000" pitchFamily="2" charset="0"/>
                <a:cs typeface="NikoshBAN" panose="02000000000000000000" pitchFamily="2" charset="0"/>
              </a:rPr>
              <a:t>বীজ বপনের আগে ও পাট কাটার পরে ক্ষেতের আশে পাশে যে সব আগাছা থাকে সেগুলো পরিস্কার করে ফেলতে হবে।</a:t>
            </a:r>
          </a:p>
          <a:p>
            <a:pPr marL="457200" indent="-457200" algn="just">
              <a:buFont typeface="Arial" panose="020B0604020202020204" pitchFamily="34" charset="0"/>
              <a:buChar char="•"/>
            </a:pPr>
            <a:r>
              <a:rPr lang="bn-BD" sz="2800">
                <a:latin typeface="NikoshBAN" panose="02000000000000000000" pitchFamily="2" charset="0"/>
                <a:cs typeface="NikoshBAN" panose="02000000000000000000" pitchFamily="2" charset="0"/>
              </a:rPr>
              <a:t>আক্রান্ত পাট গাছ গুলো তুলে  নষ্ট করে ফেলতে  হবে।</a:t>
            </a:r>
          </a:p>
          <a:p>
            <a:pPr marL="457200" indent="-457200" algn="just">
              <a:buFont typeface="Arial" panose="020B0604020202020204" pitchFamily="34" charset="0"/>
              <a:buChar char="•"/>
            </a:pPr>
            <a:r>
              <a:rPr lang="bn-BD" sz="2800">
                <a:latin typeface="NikoshBAN" panose="02000000000000000000" pitchFamily="2" charset="0"/>
                <a:cs typeface="NikoshBAN" panose="02000000000000000000" pitchFamily="2" charset="0"/>
              </a:rPr>
              <a:t>গাছের উচ্চতা ৫-৬ সেঃমিঃ লম্বা হওয়ার পর নির্ধারিত মাত্রায় রাসায়নিক বালাইনাশক ব্যবহার করতে হবে।</a:t>
            </a:r>
          </a:p>
          <a:p>
            <a:pPr marL="457200" indent="-457200" algn="just">
              <a:buFont typeface="Arial" panose="020B0604020202020204" pitchFamily="34" charset="0"/>
              <a:buChar char="•"/>
            </a:pPr>
            <a:endParaRPr lang="bn-BD" sz="280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338999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p:cTn id="7" dur="1000" fill="hold"/>
                                        <p:tgtEl>
                                          <p:spTgt spid="92"/>
                                        </p:tgtEl>
                                        <p:attrNameLst>
                                          <p:attrName>ppt_w</p:attrName>
                                        </p:attrNameLst>
                                      </p:cBhvr>
                                      <p:tavLst>
                                        <p:tav tm="0">
                                          <p:val>
                                            <p:fltVal val="0"/>
                                          </p:val>
                                        </p:tav>
                                        <p:tav tm="100000">
                                          <p:val>
                                            <p:strVal val="#ppt_w"/>
                                          </p:val>
                                        </p:tav>
                                      </p:tavLst>
                                    </p:anim>
                                    <p:anim calcmode="lin" valueType="num">
                                      <p:cBhvr>
                                        <p:cTn id="8" dur="1000" fill="hold"/>
                                        <p:tgtEl>
                                          <p:spTgt spid="92"/>
                                        </p:tgtEl>
                                        <p:attrNameLst>
                                          <p:attrName>ppt_h</p:attrName>
                                        </p:attrNameLst>
                                      </p:cBhvr>
                                      <p:tavLst>
                                        <p:tav tm="0">
                                          <p:val>
                                            <p:fltVal val="0"/>
                                          </p:val>
                                        </p:tav>
                                        <p:tav tm="100000">
                                          <p:val>
                                            <p:strVal val="#ppt_h"/>
                                          </p:val>
                                        </p:tav>
                                      </p:tavLst>
                                    </p:anim>
                                    <p:anim calcmode="lin" valueType="num">
                                      <p:cBhvr>
                                        <p:cTn id="9" dur="1000" fill="hold"/>
                                        <p:tgtEl>
                                          <p:spTgt spid="92"/>
                                        </p:tgtEl>
                                        <p:attrNameLst>
                                          <p:attrName>style.rotation</p:attrName>
                                        </p:attrNameLst>
                                      </p:cBhvr>
                                      <p:tavLst>
                                        <p:tav tm="0">
                                          <p:val>
                                            <p:fltVal val="90"/>
                                          </p:val>
                                        </p:tav>
                                        <p:tav tm="100000">
                                          <p:val>
                                            <p:fltVal val="0"/>
                                          </p:val>
                                        </p:tav>
                                      </p:tavLst>
                                    </p:anim>
                                    <p:animEffect transition="in" filter="fade">
                                      <p:cBhvr>
                                        <p:cTn id="10" dur="1000"/>
                                        <p:tgtEl>
                                          <p:spTgt spid="9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wipe(up)">
                                      <p:cBhvr>
                                        <p:cTn id="15" dur="500"/>
                                        <p:tgtEl>
                                          <p:spTgt spid="8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wipe(up)">
                                      <p:cBhvr>
                                        <p:cTn id="20" dur="500"/>
                                        <p:tgtEl>
                                          <p:spTgt spid="9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grpId="1" nodeType="clickEffect">
                                  <p:stCondLst>
                                    <p:cond delay="0"/>
                                  </p:stCondLst>
                                  <p:childTnLst>
                                    <p:anim calcmode="lin" valueType="num">
                                      <p:cBhvr>
                                        <p:cTn id="24" dur="500"/>
                                        <p:tgtEl>
                                          <p:spTgt spid="93"/>
                                        </p:tgtEl>
                                        <p:attrNameLst>
                                          <p:attrName>ppt_w</p:attrName>
                                        </p:attrNameLst>
                                      </p:cBhvr>
                                      <p:tavLst>
                                        <p:tav tm="0">
                                          <p:val>
                                            <p:strVal val="ppt_w"/>
                                          </p:val>
                                        </p:tav>
                                        <p:tav tm="100000">
                                          <p:val>
                                            <p:fltVal val="0"/>
                                          </p:val>
                                        </p:tav>
                                      </p:tavLst>
                                    </p:anim>
                                    <p:anim calcmode="lin" valueType="num">
                                      <p:cBhvr>
                                        <p:cTn id="25" dur="500"/>
                                        <p:tgtEl>
                                          <p:spTgt spid="93"/>
                                        </p:tgtEl>
                                        <p:attrNameLst>
                                          <p:attrName>ppt_h</p:attrName>
                                        </p:attrNameLst>
                                      </p:cBhvr>
                                      <p:tavLst>
                                        <p:tav tm="0">
                                          <p:val>
                                            <p:strVal val="ppt_h"/>
                                          </p:val>
                                        </p:tav>
                                        <p:tav tm="100000">
                                          <p:val>
                                            <p:fltVal val="0"/>
                                          </p:val>
                                        </p:tav>
                                      </p:tavLst>
                                    </p:anim>
                                    <p:animEffect transition="out" filter="fade">
                                      <p:cBhvr>
                                        <p:cTn id="26" dur="500"/>
                                        <p:tgtEl>
                                          <p:spTgt spid="93"/>
                                        </p:tgtEl>
                                      </p:cBhvr>
                                    </p:animEffect>
                                    <p:set>
                                      <p:cBhvr>
                                        <p:cTn id="27" dur="1" fill="hold">
                                          <p:stCondLst>
                                            <p:cond delay="499"/>
                                          </p:stCondLst>
                                        </p:cTn>
                                        <p:tgtEl>
                                          <p:spTgt spid="9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wipe(up)">
                                      <p:cBhvr>
                                        <p:cTn id="32"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93" grpId="0" animBg="1"/>
      <p:bldP spid="93" grpId="1" animBg="1"/>
      <p:bldP spid="9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1052</TotalTime>
  <Words>1097</Words>
  <Application>Microsoft Office PowerPoint</Application>
  <PresentationFormat>Widescreen</PresentationFormat>
  <Paragraphs>107</Paragraphs>
  <Slides>16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Yu Gothic UI Semilight</vt:lpstr>
      <vt:lpstr>Arial</vt:lpstr>
      <vt:lpstr>Calibri</vt:lpstr>
      <vt:lpstr>Calibri Light</vt:lpstr>
      <vt:lpstr>NikoshBAN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Pallab Paroi</dc:creator>
  <cp:lastModifiedBy>Pallab Paroi</cp:lastModifiedBy>
  <cp:revision>112</cp:revision>
  <dcterms:created xsi:type="dcterms:W3CDTF">2019-11-06T12:54:03Z</dcterms:created>
  <dcterms:modified xsi:type="dcterms:W3CDTF">2019-11-12T06:01:19Z</dcterms:modified>
</cp:coreProperties>
</file>