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6" r:id="rId4"/>
    <p:sldId id="258" r:id="rId5"/>
    <p:sldId id="259" r:id="rId6"/>
    <p:sldId id="269" r:id="rId7"/>
    <p:sldId id="270" r:id="rId8"/>
    <p:sldId id="271" r:id="rId9"/>
    <p:sldId id="279" r:id="rId10"/>
    <p:sldId id="273" r:id="rId11"/>
    <p:sldId id="280" r:id="rId12"/>
    <p:sldId id="268" r:id="rId13"/>
    <p:sldId id="272" r:id="rId14"/>
    <p:sldId id="260" r:id="rId15"/>
    <p:sldId id="281" r:id="rId16"/>
    <p:sldId id="274" r:id="rId17"/>
    <p:sldId id="261" r:id="rId18"/>
    <p:sldId id="278" r:id="rId19"/>
    <p:sldId id="275" r:id="rId20"/>
    <p:sldId id="266" r:id="rId21"/>
    <p:sldId id="264" r:id="rId22"/>
    <p:sldId id="263" r:id="rId23"/>
    <p:sldId id="262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527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41" autoAdjust="0"/>
    <p:restoredTop sz="94660"/>
  </p:normalViewPr>
  <p:slideViewPr>
    <p:cSldViewPr>
      <p:cViewPr>
        <p:scale>
          <a:sx n="64" d="100"/>
          <a:sy n="64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F4019-FEDD-46E0-879A-638259E4F5C3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10483-5102-4B5F-BA33-28704F4AB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54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10483-5102-4B5F-BA33-28704F4AB3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00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10483-5102-4B5F-BA33-28704F4AB35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526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29.jpeg"/><Relationship Id="rId4" Type="http://schemas.openxmlformats.org/officeDocument/2006/relationships/image" Target="../media/image4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-skies-flowers-nature-white-1920x1080-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4225837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904229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4208516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196" b="14459"/>
          <a:stretch/>
        </p:blipFill>
        <p:spPr>
          <a:xfrm>
            <a:off x="4648200" y="2209800"/>
            <a:ext cx="4114800" cy="28165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00200" y="5562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অস্ত্রসহ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পাখিটির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পাকিস্তানীরা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নিরীহ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ঘুমন্ত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ঝাপিয়ে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44563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xtrf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4208515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892"/>
          <a:stretch/>
        </p:blipFill>
        <p:spPr>
          <a:xfrm>
            <a:off x="4876800" y="1752600"/>
            <a:ext cx="4090988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4876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২৫মার্চের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রাত্রিতে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পাকিস্তানীদের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gh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77"/>
          <a:stretch/>
        </p:blipFill>
        <p:spPr>
          <a:xfrm>
            <a:off x="0" y="1143000"/>
            <a:ext cx="4463661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486400"/>
            <a:ext cx="784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ময়দানে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জনসভায়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84" b="5326"/>
          <a:stretch/>
        </p:blipFill>
        <p:spPr>
          <a:xfrm>
            <a:off x="4572000" y="1905000"/>
            <a:ext cx="4267200" cy="312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854775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762000"/>
            <a:ext cx="4234819" cy="2431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1362"/>
            <a:ext cx="4234819" cy="2738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00400"/>
            <a:ext cx="3805202" cy="2700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3791614" cy="2431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156642" y="6044625"/>
            <a:ext cx="3329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মুক্তিযোদ্ধাদের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29831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Dzfg.jpg"/>
          <p:cNvPicPr>
            <a:picLocks noChangeAspect="1"/>
          </p:cNvPicPr>
          <p:nvPr/>
        </p:nvPicPr>
        <p:blipFill>
          <a:blip r:embed="rId2"/>
          <a:srcRect r="4408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5562600"/>
            <a:ext cx="2135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4114800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4267200" cy="30197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2289773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rigold.jpg"/>
          <p:cNvPicPr>
            <a:picLocks noChangeAspect="1"/>
          </p:cNvPicPr>
          <p:nvPr/>
        </p:nvPicPr>
        <p:blipFill>
          <a:blip r:embed="rId2"/>
          <a:srcRect r="55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133600"/>
            <a:ext cx="4114800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5257800"/>
            <a:ext cx="507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মুক্তিবাহিনীর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পাকিস্তানীদের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আত্মসমর্পন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41148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Dz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133" b="8426"/>
          <a:stretch/>
        </p:blipFill>
        <p:spPr>
          <a:xfrm>
            <a:off x="2007135" y="762000"/>
            <a:ext cx="4317465" cy="2536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32004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152400"/>
            <a:ext cx="6494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286780"/>
            <a:ext cx="4562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6120825"/>
            <a:ext cx="298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4218214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4427" y="6167735"/>
            <a:ext cx="4160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আগস্ট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১৯৭৫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হত্যাকান্ডের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73342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de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130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457200"/>
            <a:ext cx="5229225" cy="5648325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3809537" y="457200"/>
            <a:ext cx="1981663" cy="2330161"/>
          </a:xfrm>
          <a:custGeom>
            <a:avLst/>
            <a:gdLst>
              <a:gd name="connsiteX0" fmla="*/ 1759990 w 1981663"/>
              <a:gd name="connsiteY0" fmla="*/ 325 h 2175488"/>
              <a:gd name="connsiteX1" fmla="*/ 1759990 w 1981663"/>
              <a:gd name="connsiteY1" fmla="*/ 325 h 2175488"/>
              <a:gd name="connsiteX2" fmla="*/ 1690717 w 1981663"/>
              <a:gd name="connsiteY2" fmla="*/ 97307 h 2175488"/>
              <a:gd name="connsiteX3" fmla="*/ 1676863 w 1981663"/>
              <a:gd name="connsiteY3" fmla="*/ 138870 h 2175488"/>
              <a:gd name="connsiteX4" fmla="*/ 1663008 w 1981663"/>
              <a:gd name="connsiteY4" fmla="*/ 194288 h 2175488"/>
              <a:gd name="connsiteX5" fmla="*/ 1607590 w 1981663"/>
              <a:gd name="connsiteY5" fmla="*/ 208143 h 2175488"/>
              <a:gd name="connsiteX6" fmla="*/ 1649154 w 1981663"/>
              <a:gd name="connsiteY6" fmla="*/ 235852 h 2175488"/>
              <a:gd name="connsiteX7" fmla="*/ 1773845 w 1981663"/>
              <a:gd name="connsiteY7" fmla="*/ 277416 h 2175488"/>
              <a:gd name="connsiteX8" fmla="*/ 1773845 w 1981663"/>
              <a:gd name="connsiteY8" fmla="*/ 415961 h 2175488"/>
              <a:gd name="connsiteX9" fmla="*/ 1732281 w 1981663"/>
              <a:gd name="connsiteY9" fmla="*/ 429816 h 2175488"/>
              <a:gd name="connsiteX10" fmla="*/ 1732281 w 1981663"/>
              <a:gd name="connsiteY10" fmla="*/ 665343 h 2175488"/>
              <a:gd name="connsiteX11" fmla="*/ 1773845 w 1981663"/>
              <a:gd name="connsiteY11" fmla="*/ 706907 h 2175488"/>
              <a:gd name="connsiteX12" fmla="*/ 1898535 w 1981663"/>
              <a:gd name="connsiteY12" fmla="*/ 762325 h 2175488"/>
              <a:gd name="connsiteX13" fmla="*/ 1940099 w 1981663"/>
              <a:gd name="connsiteY13" fmla="*/ 776179 h 2175488"/>
              <a:gd name="connsiteX14" fmla="*/ 1981663 w 1981663"/>
              <a:gd name="connsiteY14" fmla="*/ 790034 h 2175488"/>
              <a:gd name="connsiteX15" fmla="*/ 1967808 w 1981663"/>
              <a:gd name="connsiteY15" fmla="*/ 831597 h 2175488"/>
              <a:gd name="connsiteX16" fmla="*/ 1884681 w 1981663"/>
              <a:gd name="connsiteY16" fmla="*/ 859307 h 2175488"/>
              <a:gd name="connsiteX17" fmla="*/ 1898535 w 1981663"/>
              <a:gd name="connsiteY17" fmla="*/ 900870 h 2175488"/>
              <a:gd name="connsiteX18" fmla="*/ 1912390 w 1981663"/>
              <a:gd name="connsiteY18" fmla="*/ 1108688 h 2175488"/>
              <a:gd name="connsiteX19" fmla="*/ 1870826 w 1981663"/>
              <a:gd name="connsiteY19" fmla="*/ 1122543 h 2175488"/>
              <a:gd name="connsiteX20" fmla="*/ 1759990 w 1981663"/>
              <a:gd name="connsiteY20" fmla="*/ 1136397 h 2175488"/>
              <a:gd name="connsiteX21" fmla="*/ 1773845 w 1981663"/>
              <a:gd name="connsiteY21" fmla="*/ 1247234 h 2175488"/>
              <a:gd name="connsiteX22" fmla="*/ 1732281 w 1981663"/>
              <a:gd name="connsiteY22" fmla="*/ 1261088 h 2175488"/>
              <a:gd name="connsiteX23" fmla="*/ 1704572 w 1981663"/>
              <a:gd name="connsiteY23" fmla="*/ 1302652 h 2175488"/>
              <a:gd name="connsiteX24" fmla="*/ 1676863 w 1981663"/>
              <a:gd name="connsiteY24" fmla="*/ 1358070 h 2175488"/>
              <a:gd name="connsiteX25" fmla="*/ 1663008 w 1981663"/>
              <a:gd name="connsiteY25" fmla="*/ 1399634 h 2175488"/>
              <a:gd name="connsiteX26" fmla="*/ 1621445 w 1981663"/>
              <a:gd name="connsiteY26" fmla="*/ 1427343 h 2175488"/>
              <a:gd name="connsiteX27" fmla="*/ 1552172 w 1981663"/>
              <a:gd name="connsiteY27" fmla="*/ 1482761 h 2175488"/>
              <a:gd name="connsiteX28" fmla="*/ 1510608 w 1981663"/>
              <a:gd name="connsiteY28" fmla="*/ 1496616 h 2175488"/>
              <a:gd name="connsiteX29" fmla="*/ 1441335 w 1981663"/>
              <a:gd name="connsiteY29" fmla="*/ 1552034 h 2175488"/>
              <a:gd name="connsiteX30" fmla="*/ 1316645 w 1981663"/>
              <a:gd name="connsiteY30" fmla="*/ 1496616 h 2175488"/>
              <a:gd name="connsiteX31" fmla="*/ 1261226 w 1981663"/>
              <a:gd name="connsiteY31" fmla="*/ 1565888 h 2175488"/>
              <a:gd name="connsiteX32" fmla="*/ 1275081 w 1981663"/>
              <a:gd name="connsiteY32" fmla="*/ 1607452 h 2175488"/>
              <a:gd name="connsiteX33" fmla="*/ 1261226 w 1981663"/>
              <a:gd name="connsiteY33" fmla="*/ 1649016 h 2175488"/>
              <a:gd name="connsiteX34" fmla="*/ 1261226 w 1981663"/>
              <a:gd name="connsiteY34" fmla="*/ 1732143 h 2175488"/>
              <a:gd name="connsiteX35" fmla="*/ 1302790 w 1981663"/>
              <a:gd name="connsiteY35" fmla="*/ 1745997 h 2175488"/>
              <a:gd name="connsiteX36" fmla="*/ 1316645 w 1981663"/>
              <a:gd name="connsiteY36" fmla="*/ 1787561 h 2175488"/>
              <a:gd name="connsiteX37" fmla="*/ 1330499 w 1981663"/>
              <a:gd name="connsiteY37" fmla="*/ 1856834 h 2175488"/>
              <a:gd name="connsiteX38" fmla="*/ 1372063 w 1981663"/>
              <a:gd name="connsiteY38" fmla="*/ 1870688 h 2175488"/>
              <a:gd name="connsiteX39" fmla="*/ 1455190 w 1981663"/>
              <a:gd name="connsiteY39" fmla="*/ 2009234 h 2175488"/>
              <a:gd name="connsiteX40" fmla="*/ 1441335 w 1981663"/>
              <a:gd name="connsiteY40" fmla="*/ 2147779 h 2175488"/>
              <a:gd name="connsiteX41" fmla="*/ 1344354 w 1981663"/>
              <a:gd name="connsiteY41" fmla="*/ 2133925 h 2175488"/>
              <a:gd name="connsiteX42" fmla="*/ 1302790 w 1981663"/>
              <a:gd name="connsiteY42" fmla="*/ 2120070 h 2175488"/>
              <a:gd name="connsiteX43" fmla="*/ 1205808 w 1981663"/>
              <a:gd name="connsiteY43" fmla="*/ 2106216 h 2175488"/>
              <a:gd name="connsiteX44" fmla="*/ 1136535 w 1981663"/>
              <a:gd name="connsiteY44" fmla="*/ 2092361 h 2175488"/>
              <a:gd name="connsiteX45" fmla="*/ 1081117 w 1981663"/>
              <a:gd name="connsiteY45" fmla="*/ 2147779 h 2175488"/>
              <a:gd name="connsiteX46" fmla="*/ 1039554 w 1981663"/>
              <a:gd name="connsiteY46" fmla="*/ 2175488 h 2175488"/>
              <a:gd name="connsiteX47" fmla="*/ 997990 w 1981663"/>
              <a:gd name="connsiteY47" fmla="*/ 2147779 h 2175488"/>
              <a:gd name="connsiteX48" fmla="*/ 914863 w 1981663"/>
              <a:gd name="connsiteY48" fmla="*/ 2064652 h 2175488"/>
              <a:gd name="connsiteX49" fmla="*/ 956426 w 1981663"/>
              <a:gd name="connsiteY49" fmla="*/ 2036943 h 2175488"/>
              <a:gd name="connsiteX50" fmla="*/ 776317 w 1981663"/>
              <a:gd name="connsiteY50" fmla="*/ 1981525 h 2175488"/>
              <a:gd name="connsiteX51" fmla="*/ 790172 w 1981663"/>
              <a:gd name="connsiteY51" fmla="*/ 1939961 h 2175488"/>
              <a:gd name="connsiteX52" fmla="*/ 831735 w 1981663"/>
              <a:gd name="connsiteY52" fmla="*/ 1912252 h 2175488"/>
              <a:gd name="connsiteX53" fmla="*/ 873299 w 1981663"/>
              <a:gd name="connsiteY53" fmla="*/ 1898397 h 2175488"/>
              <a:gd name="connsiteX54" fmla="*/ 637772 w 1981663"/>
              <a:gd name="connsiteY54" fmla="*/ 1912252 h 2175488"/>
              <a:gd name="connsiteX55" fmla="*/ 596208 w 1981663"/>
              <a:gd name="connsiteY55" fmla="*/ 1939961 h 2175488"/>
              <a:gd name="connsiteX56" fmla="*/ 513081 w 1981663"/>
              <a:gd name="connsiteY56" fmla="*/ 1967670 h 2175488"/>
              <a:gd name="connsiteX57" fmla="*/ 443808 w 1981663"/>
              <a:gd name="connsiteY57" fmla="*/ 1953816 h 2175488"/>
              <a:gd name="connsiteX58" fmla="*/ 374535 w 1981663"/>
              <a:gd name="connsiteY58" fmla="*/ 1898397 h 2175488"/>
              <a:gd name="connsiteX59" fmla="*/ 332972 w 1981663"/>
              <a:gd name="connsiteY59" fmla="*/ 1884543 h 2175488"/>
              <a:gd name="connsiteX60" fmla="*/ 235990 w 1981663"/>
              <a:gd name="connsiteY60" fmla="*/ 1898397 h 2175488"/>
              <a:gd name="connsiteX61" fmla="*/ 208281 w 1981663"/>
              <a:gd name="connsiteY61" fmla="*/ 1926107 h 2175488"/>
              <a:gd name="connsiteX62" fmla="*/ 166717 w 1981663"/>
              <a:gd name="connsiteY62" fmla="*/ 1953816 h 2175488"/>
              <a:gd name="connsiteX63" fmla="*/ 139008 w 1981663"/>
              <a:gd name="connsiteY63" fmla="*/ 1912252 h 2175488"/>
              <a:gd name="connsiteX64" fmla="*/ 208281 w 1981663"/>
              <a:gd name="connsiteY64" fmla="*/ 1676725 h 2175488"/>
              <a:gd name="connsiteX65" fmla="*/ 319117 w 1981663"/>
              <a:gd name="connsiteY65" fmla="*/ 1662870 h 2175488"/>
              <a:gd name="connsiteX66" fmla="*/ 332972 w 1981663"/>
              <a:gd name="connsiteY66" fmla="*/ 1621307 h 2175488"/>
              <a:gd name="connsiteX67" fmla="*/ 360681 w 1981663"/>
              <a:gd name="connsiteY67" fmla="*/ 1593597 h 2175488"/>
              <a:gd name="connsiteX68" fmla="*/ 346826 w 1981663"/>
              <a:gd name="connsiteY68" fmla="*/ 1538179 h 2175488"/>
              <a:gd name="connsiteX69" fmla="*/ 263699 w 1981663"/>
              <a:gd name="connsiteY69" fmla="*/ 1552034 h 2175488"/>
              <a:gd name="connsiteX70" fmla="*/ 235990 w 1981663"/>
              <a:gd name="connsiteY70" fmla="*/ 1593597 h 2175488"/>
              <a:gd name="connsiteX71" fmla="*/ 263699 w 1981663"/>
              <a:gd name="connsiteY71" fmla="*/ 1455052 h 2175488"/>
              <a:gd name="connsiteX72" fmla="*/ 222135 w 1981663"/>
              <a:gd name="connsiteY72" fmla="*/ 1427343 h 2175488"/>
              <a:gd name="connsiteX73" fmla="*/ 180572 w 1981663"/>
              <a:gd name="connsiteY73" fmla="*/ 1441197 h 2175488"/>
              <a:gd name="connsiteX74" fmla="*/ 166717 w 1981663"/>
              <a:gd name="connsiteY74" fmla="*/ 1316507 h 2175488"/>
              <a:gd name="connsiteX75" fmla="*/ 69735 w 1981663"/>
              <a:gd name="connsiteY75" fmla="*/ 1274943 h 2175488"/>
              <a:gd name="connsiteX76" fmla="*/ 28172 w 1981663"/>
              <a:gd name="connsiteY76" fmla="*/ 1261088 h 2175488"/>
              <a:gd name="connsiteX77" fmla="*/ 463 w 1981663"/>
              <a:gd name="connsiteY77" fmla="*/ 1108688 h 2175488"/>
              <a:gd name="connsiteX78" fmla="*/ 42026 w 1981663"/>
              <a:gd name="connsiteY78" fmla="*/ 1080979 h 2175488"/>
              <a:gd name="connsiteX79" fmla="*/ 125154 w 1981663"/>
              <a:gd name="connsiteY79" fmla="*/ 1108688 h 2175488"/>
              <a:gd name="connsiteX80" fmla="*/ 152863 w 1981663"/>
              <a:gd name="connsiteY80" fmla="*/ 1150252 h 2175488"/>
              <a:gd name="connsiteX81" fmla="*/ 235990 w 1981663"/>
              <a:gd name="connsiteY81" fmla="*/ 1191816 h 2175488"/>
              <a:gd name="connsiteX82" fmla="*/ 291408 w 1981663"/>
              <a:gd name="connsiteY82" fmla="*/ 1205670 h 2175488"/>
              <a:gd name="connsiteX83" fmla="*/ 374535 w 1981663"/>
              <a:gd name="connsiteY83" fmla="*/ 1191816 h 2175488"/>
              <a:gd name="connsiteX84" fmla="*/ 443808 w 1981663"/>
              <a:gd name="connsiteY84" fmla="*/ 1177961 h 2175488"/>
              <a:gd name="connsiteX85" fmla="*/ 679335 w 1981663"/>
              <a:gd name="connsiteY85" fmla="*/ 1191816 h 2175488"/>
              <a:gd name="connsiteX86" fmla="*/ 776317 w 1981663"/>
              <a:gd name="connsiteY86" fmla="*/ 1177961 h 2175488"/>
              <a:gd name="connsiteX87" fmla="*/ 790172 w 1981663"/>
              <a:gd name="connsiteY87" fmla="*/ 1039416 h 2175488"/>
              <a:gd name="connsiteX88" fmla="*/ 804026 w 1981663"/>
              <a:gd name="connsiteY88" fmla="*/ 997852 h 2175488"/>
              <a:gd name="connsiteX89" fmla="*/ 817881 w 1981663"/>
              <a:gd name="connsiteY89" fmla="*/ 887016 h 2175488"/>
              <a:gd name="connsiteX90" fmla="*/ 887154 w 1981663"/>
              <a:gd name="connsiteY90" fmla="*/ 956288 h 2175488"/>
              <a:gd name="connsiteX91" fmla="*/ 914863 w 1981663"/>
              <a:gd name="connsiteY91" fmla="*/ 914725 h 2175488"/>
              <a:gd name="connsiteX92" fmla="*/ 928717 w 1981663"/>
              <a:gd name="connsiteY92" fmla="*/ 859307 h 2175488"/>
              <a:gd name="connsiteX93" fmla="*/ 970281 w 1981663"/>
              <a:gd name="connsiteY93" fmla="*/ 845452 h 2175488"/>
              <a:gd name="connsiteX94" fmla="*/ 1039554 w 1981663"/>
              <a:gd name="connsiteY94" fmla="*/ 928579 h 2175488"/>
              <a:gd name="connsiteX95" fmla="*/ 1081117 w 1981663"/>
              <a:gd name="connsiteY95" fmla="*/ 942434 h 2175488"/>
              <a:gd name="connsiteX96" fmla="*/ 1108826 w 1981663"/>
              <a:gd name="connsiteY96" fmla="*/ 859307 h 2175488"/>
              <a:gd name="connsiteX97" fmla="*/ 1081117 w 1981663"/>
              <a:gd name="connsiteY97" fmla="*/ 679197 h 2175488"/>
              <a:gd name="connsiteX98" fmla="*/ 1094972 w 1981663"/>
              <a:gd name="connsiteY98" fmla="*/ 623779 h 2175488"/>
              <a:gd name="connsiteX99" fmla="*/ 1136535 w 1981663"/>
              <a:gd name="connsiteY99" fmla="*/ 651488 h 2175488"/>
              <a:gd name="connsiteX100" fmla="*/ 1191954 w 1981663"/>
              <a:gd name="connsiteY100" fmla="*/ 637634 h 2175488"/>
              <a:gd name="connsiteX101" fmla="*/ 1275081 w 1981663"/>
              <a:gd name="connsiteY101" fmla="*/ 623779 h 2175488"/>
              <a:gd name="connsiteX102" fmla="*/ 1233517 w 1981663"/>
              <a:gd name="connsiteY102" fmla="*/ 596070 h 2175488"/>
              <a:gd name="connsiteX103" fmla="*/ 1150390 w 1981663"/>
              <a:gd name="connsiteY103" fmla="*/ 568361 h 2175488"/>
              <a:gd name="connsiteX104" fmla="*/ 1108826 w 1981663"/>
              <a:gd name="connsiteY104" fmla="*/ 540652 h 2175488"/>
              <a:gd name="connsiteX105" fmla="*/ 1122681 w 1981663"/>
              <a:gd name="connsiteY105" fmla="*/ 443670 h 2175488"/>
              <a:gd name="connsiteX106" fmla="*/ 1219663 w 1981663"/>
              <a:gd name="connsiteY106" fmla="*/ 471379 h 2175488"/>
              <a:gd name="connsiteX107" fmla="*/ 1261226 w 1981663"/>
              <a:gd name="connsiteY107" fmla="*/ 499088 h 2175488"/>
              <a:gd name="connsiteX108" fmla="*/ 1302790 w 1981663"/>
              <a:gd name="connsiteY108" fmla="*/ 512943 h 2175488"/>
              <a:gd name="connsiteX109" fmla="*/ 1316645 w 1981663"/>
              <a:gd name="connsiteY109" fmla="*/ 415961 h 2175488"/>
              <a:gd name="connsiteX110" fmla="*/ 1330499 w 1981663"/>
              <a:gd name="connsiteY110" fmla="*/ 374397 h 2175488"/>
              <a:gd name="connsiteX111" fmla="*/ 1344354 w 1981663"/>
              <a:gd name="connsiteY111" fmla="*/ 318979 h 2175488"/>
              <a:gd name="connsiteX112" fmla="*/ 1316645 w 1981663"/>
              <a:gd name="connsiteY112" fmla="*/ 208143 h 2175488"/>
              <a:gd name="connsiteX113" fmla="*/ 1288935 w 1981663"/>
              <a:gd name="connsiteY113" fmla="*/ 180434 h 2175488"/>
              <a:gd name="connsiteX114" fmla="*/ 1344354 w 1981663"/>
              <a:gd name="connsiteY114" fmla="*/ 111161 h 2175488"/>
              <a:gd name="connsiteX115" fmla="*/ 1358208 w 1981663"/>
              <a:gd name="connsiteY115" fmla="*/ 69597 h 2175488"/>
              <a:gd name="connsiteX116" fmla="*/ 1552172 w 1981663"/>
              <a:gd name="connsiteY116" fmla="*/ 28034 h 2175488"/>
              <a:gd name="connsiteX117" fmla="*/ 1773845 w 1981663"/>
              <a:gd name="connsiteY117" fmla="*/ 14179 h 2175488"/>
              <a:gd name="connsiteX118" fmla="*/ 1843117 w 1981663"/>
              <a:gd name="connsiteY118" fmla="*/ 28034 h 2175488"/>
              <a:gd name="connsiteX119" fmla="*/ 1843117 w 1981663"/>
              <a:gd name="connsiteY119" fmla="*/ 28034 h 2175488"/>
              <a:gd name="connsiteX120" fmla="*/ 1843117 w 1981663"/>
              <a:gd name="connsiteY120" fmla="*/ 28034 h 2175488"/>
              <a:gd name="connsiteX121" fmla="*/ 1746135 w 1981663"/>
              <a:gd name="connsiteY121" fmla="*/ 55743 h 2175488"/>
              <a:gd name="connsiteX122" fmla="*/ 1704572 w 1981663"/>
              <a:gd name="connsiteY122" fmla="*/ 55743 h 2175488"/>
              <a:gd name="connsiteX123" fmla="*/ 1704572 w 1981663"/>
              <a:gd name="connsiteY123" fmla="*/ 55743 h 2175488"/>
              <a:gd name="connsiteX124" fmla="*/ 1704572 w 1981663"/>
              <a:gd name="connsiteY124" fmla="*/ 55743 h 2175488"/>
              <a:gd name="connsiteX125" fmla="*/ 1690717 w 1981663"/>
              <a:gd name="connsiteY125" fmla="*/ 55743 h 21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981663" h="2175488">
                <a:moveTo>
                  <a:pt x="1759990" y="325"/>
                </a:moveTo>
                <a:lnTo>
                  <a:pt x="1759990" y="325"/>
                </a:lnTo>
                <a:cubicBezTo>
                  <a:pt x="1736899" y="32652"/>
                  <a:pt x="1711156" y="63241"/>
                  <a:pt x="1690717" y="97307"/>
                </a:cubicBezTo>
                <a:cubicBezTo>
                  <a:pt x="1683203" y="109830"/>
                  <a:pt x="1680875" y="124828"/>
                  <a:pt x="1676863" y="138870"/>
                </a:cubicBezTo>
                <a:cubicBezTo>
                  <a:pt x="1671632" y="157179"/>
                  <a:pt x="1676472" y="180824"/>
                  <a:pt x="1663008" y="194288"/>
                </a:cubicBezTo>
                <a:cubicBezTo>
                  <a:pt x="1649544" y="207752"/>
                  <a:pt x="1626063" y="203525"/>
                  <a:pt x="1607590" y="208143"/>
                </a:cubicBezTo>
                <a:cubicBezTo>
                  <a:pt x="1621445" y="217379"/>
                  <a:pt x="1633205" y="231067"/>
                  <a:pt x="1649154" y="235852"/>
                </a:cubicBezTo>
                <a:cubicBezTo>
                  <a:pt x="1783741" y="276229"/>
                  <a:pt x="1713174" y="216747"/>
                  <a:pt x="1773845" y="277416"/>
                </a:cubicBezTo>
                <a:cubicBezTo>
                  <a:pt x="1793670" y="336892"/>
                  <a:pt x="1824809" y="364997"/>
                  <a:pt x="1773845" y="415961"/>
                </a:cubicBezTo>
                <a:cubicBezTo>
                  <a:pt x="1763518" y="426288"/>
                  <a:pt x="1746136" y="425198"/>
                  <a:pt x="1732281" y="429816"/>
                </a:cubicBezTo>
                <a:cubicBezTo>
                  <a:pt x="1702441" y="519333"/>
                  <a:pt x="1697354" y="516904"/>
                  <a:pt x="1732281" y="665343"/>
                </a:cubicBezTo>
                <a:cubicBezTo>
                  <a:pt x="1736769" y="684416"/>
                  <a:pt x="1758793" y="694364"/>
                  <a:pt x="1773845" y="706907"/>
                </a:cubicBezTo>
                <a:cubicBezTo>
                  <a:pt x="1817755" y="743499"/>
                  <a:pt x="1838123" y="742188"/>
                  <a:pt x="1898535" y="762325"/>
                </a:cubicBezTo>
                <a:lnTo>
                  <a:pt x="1940099" y="776179"/>
                </a:lnTo>
                <a:lnTo>
                  <a:pt x="1981663" y="790034"/>
                </a:lnTo>
                <a:cubicBezTo>
                  <a:pt x="1977045" y="803888"/>
                  <a:pt x="1979692" y="823109"/>
                  <a:pt x="1967808" y="831597"/>
                </a:cubicBezTo>
                <a:cubicBezTo>
                  <a:pt x="1944041" y="848574"/>
                  <a:pt x="1884681" y="859307"/>
                  <a:pt x="1884681" y="859307"/>
                </a:cubicBezTo>
                <a:cubicBezTo>
                  <a:pt x="1889299" y="873161"/>
                  <a:pt x="1894339" y="886882"/>
                  <a:pt x="1898535" y="900870"/>
                </a:cubicBezTo>
                <a:cubicBezTo>
                  <a:pt x="1920844" y="975232"/>
                  <a:pt x="1947724" y="1029187"/>
                  <a:pt x="1912390" y="1108688"/>
                </a:cubicBezTo>
                <a:cubicBezTo>
                  <a:pt x="1906459" y="1122033"/>
                  <a:pt x="1885195" y="1119931"/>
                  <a:pt x="1870826" y="1122543"/>
                </a:cubicBezTo>
                <a:cubicBezTo>
                  <a:pt x="1834194" y="1129203"/>
                  <a:pt x="1796935" y="1131779"/>
                  <a:pt x="1759990" y="1136397"/>
                </a:cubicBezTo>
                <a:cubicBezTo>
                  <a:pt x="1764608" y="1173343"/>
                  <a:pt x="1781922" y="1210887"/>
                  <a:pt x="1773845" y="1247234"/>
                </a:cubicBezTo>
                <a:cubicBezTo>
                  <a:pt x="1770677" y="1261490"/>
                  <a:pt x="1743685" y="1251965"/>
                  <a:pt x="1732281" y="1261088"/>
                </a:cubicBezTo>
                <a:cubicBezTo>
                  <a:pt x="1719279" y="1271490"/>
                  <a:pt x="1712833" y="1288195"/>
                  <a:pt x="1704572" y="1302652"/>
                </a:cubicBezTo>
                <a:cubicBezTo>
                  <a:pt x="1694325" y="1320584"/>
                  <a:pt x="1684999" y="1339087"/>
                  <a:pt x="1676863" y="1358070"/>
                </a:cubicBezTo>
                <a:cubicBezTo>
                  <a:pt x="1671110" y="1371493"/>
                  <a:pt x="1672131" y="1388230"/>
                  <a:pt x="1663008" y="1399634"/>
                </a:cubicBezTo>
                <a:cubicBezTo>
                  <a:pt x="1652606" y="1412636"/>
                  <a:pt x="1634447" y="1416941"/>
                  <a:pt x="1621445" y="1427343"/>
                </a:cubicBezTo>
                <a:cubicBezTo>
                  <a:pt x="1578493" y="1461704"/>
                  <a:pt x="1609024" y="1454335"/>
                  <a:pt x="1552172" y="1482761"/>
                </a:cubicBezTo>
                <a:cubicBezTo>
                  <a:pt x="1539110" y="1489292"/>
                  <a:pt x="1523670" y="1490085"/>
                  <a:pt x="1510608" y="1496616"/>
                </a:cubicBezTo>
                <a:cubicBezTo>
                  <a:pt x="1475655" y="1514093"/>
                  <a:pt x="1467107" y="1526263"/>
                  <a:pt x="1441335" y="1552034"/>
                </a:cubicBezTo>
                <a:cubicBezTo>
                  <a:pt x="1342412" y="1519060"/>
                  <a:pt x="1382510" y="1540527"/>
                  <a:pt x="1316645" y="1496616"/>
                </a:cubicBezTo>
                <a:cubicBezTo>
                  <a:pt x="1284731" y="1517892"/>
                  <a:pt x="1261226" y="1521275"/>
                  <a:pt x="1261226" y="1565888"/>
                </a:cubicBezTo>
                <a:cubicBezTo>
                  <a:pt x="1261226" y="1580492"/>
                  <a:pt x="1270463" y="1593597"/>
                  <a:pt x="1275081" y="1607452"/>
                </a:cubicBezTo>
                <a:cubicBezTo>
                  <a:pt x="1270463" y="1621307"/>
                  <a:pt x="1267757" y="1635954"/>
                  <a:pt x="1261226" y="1649016"/>
                </a:cubicBezTo>
                <a:cubicBezTo>
                  <a:pt x="1240114" y="1691239"/>
                  <a:pt x="1208447" y="1689920"/>
                  <a:pt x="1261226" y="1732143"/>
                </a:cubicBezTo>
                <a:cubicBezTo>
                  <a:pt x="1272630" y="1741266"/>
                  <a:pt x="1288935" y="1741379"/>
                  <a:pt x="1302790" y="1745997"/>
                </a:cubicBezTo>
                <a:cubicBezTo>
                  <a:pt x="1307408" y="1759852"/>
                  <a:pt x="1313103" y="1773393"/>
                  <a:pt x="1316645" y="1787561"/>
                </a:cubicBezTo>
                <a:cubicBezTo>
                  <a:pt x="1322356" y="1810406"/>
                  <a:pt x="1317437" y="1837241"/>
                  <a:pt x="1330499" y="1856834"/>
                </a:cubicBezTo>
                <a:cubicBezTo>
                  <a:pt x="1338600" y="1868985"/>
                  <a:pt x="1358208" y="1866070"/>
                  <a:pt x="1372063" y="1870688"/>
                </a:cubicBezTo>
                <a:cubicBezTo>
                  <a:pt x="1438937" y="1971000"/>
                  <a:pt x="1412588" y="1924029"/>
                  <a:pt x="1455190" y="2009234"/>
                </a:cubicBezTo>
                <a:cubicBezTo>
                  <a:pt x="1450572" y="2055416"/>
                  <a:pt x="1472169" y="2113090"/>
                  <a:pt x="1441335" y="2147779"/>
                </a:cubicBezTo>
                <a:cubicBezTo>
                  <a:pt x="1419640" y="2172186"/>
                  <a:pt x="1376375" y="2140329"/>
                  <a:pt x="1344354" y="2133925"/>
                </a:cubicBezTo>
                <a:cubicBezTo>
                  <a:pt x="1330033" y="2131061"/>
                  <a:pt x="1317111" y="2122934"/>
                  <a:pt x="1302790" y="2120070"/>
                </a:cubicBezTo>
                <a:cubicBezTo>
                  <a:pt x="1270769" y="2113666"/>
                  <a:pt x="1238019" y="2111585"/>
                  <a:pt x="1205808" y="2106216"/>
                </a:cubicBezTo>
                <a:cubicBezTo>
                  <a:pt x="1182580" y="2102345"/>
                  <a:pt x="1159626" y="2096979"/>
                  <a:pt x="1136535" y="2092361"/>
                </a:cubicBezTo>
                <a:cubicBezTo>
                  <a:pt x="1045852" y="2122590"/>
                  <a:pt x="1134856" y="2080606"/>
                  <a:pt x="1081117" y="2147779"/>
                </a:cubicBezTo>
                <a:cubicBezTo>
                  <a:pt x="1070715" y="2160781"/>
                  <a:pt x="1053408" y="2166252"/>
                  <a:pt x="1039554" y="2175488"/>
                </a:cubicBezTo>
                <a:cubicBezTo>
                  <a:pt x="1025699" y="2166252"/>
                  <a:pt x="1013939" y="2152564"/>
                  <a:pt x="997990" y="2147779"/>
                </a:cubicBezTo>
                <a:cubicBezTo>
                  <a:pt x="931456" y="2127819"/>
                  <a:pt x="855837" y="2167948"/>
                  <a:pt x="914863" y="2064652"/>
                </a:cubicBezTo>
                <a:cubicBezTo>
                  <a:pt x="923124" y="2050195"/>
                  <a:pt x="942572" y="2046179"/>
                  <a:pt x="956426" y="2036943"/>
                </a:cubicBezTo>
                <a:cubicBezTo>
                  <a:pt x="919939" y="1927477"/>
                  <a:pt x="976349" y="2054264"/>
                  <a:pt x="776317" y="1981525"/>
                </a:cubicBezTo>
                <a:cubicBezTo>
                  <a:pt x="762592" y="1976534"/>
                  <a:pt x="781049" y="1951365"/>
                  <a:pt x="790172" y="1939961"/>
                </a:cubicBezTo>
                <a:cubicBezTo>
                  <a:pt x="800574" y="1926959"/>
                  <a:pt x="816842" y="1919699"/>
                  <a:pt x="831735" y="1912252"/>
                </a:cubicBezTo>
                <a:cubicBezTo>
                  <a:pt x="844797" y="1905721"/>
                  <a:pt x="887903" y="1898397"/>
                  <a:pt x="873299" y="1898397"/>
                </a:cubicBezTo>
                <a:cubicBezTo>
                  <a:pt x="794654" y="1898397"/>
                  <a:pt x="716281" y="1907634"/>
                  <a:pt x="637772" y="1912252"/>
                </a:cubicBezTo>
                <a:cubicBezTo>
                  <a:pt x="623917" y="1921488"/>
                  <a:pt x="611424" y="1933198"/>
                  <a:pt x="596208" y="1939961"/>
                </a:cubicBezTo>
                <a:cubicBezTo>
                  <a:pt x="569518" y="1951823"/>
                  <a:pt x="513081" y="1967670"/>
                  <a:pt x="513081" y="1967670"/>
                </a:cubicBezTo>
                <a:cubicBezTo>
                  <a:pt x="489990" y="1963052"/>
                  <a:pt x="465857" y="1962084"/>
                  <a:pt x="443808" y="1953816"/>
                </a:cubicBezTo>
                <a:cubicBezTo>
                  <a:pt x="369872" y="1926090"/>
                  <a:pt x="430889" y="1932210"/>
                  <a:pt x="374535" y="1898397"/>
                </a:cubicBezTo>
                <a:cubicBezTo>
                  <a:pt x="362012" y="1890883"/>
                  <a:pt x="346826" y="1889161"/>
                  <a:pt x="332972" y="1884543"/>
                </a:cubicBezTo>
                <a:cubicBezTo>
                  <a:pt x="300645" y="1889161"/>
                  <a:pt x="266970" y="1888070"/>
                  <a:pt x="235990" y="1898397"/>
                </a:cubicBezTo>
                <a:cubicBezTo>
                  <a:pt x="223598" y="1902528"/>
                  <a:pt x="218481" y="1917947"/>
                  <a:pt x="208281" y="1926107"/>
                </a:cubicBezTo>
                <a:cubicBezTo>
                  <a:pt x="195279" y="1936509"/>
                  <a:pt x="180572" y="1944580"/>
                  <a:pt x="166717" y="1953816"/>
                </a:cubicBezTo>
                <a:cubicBezTo>
                  <a:pt x="157481" y="1939961"/>
                  <a:pt x="139008" y="1928903"/>
                  <a:pt x="139008" y="1912252"/>
                </a:cubicBezTo>
                <a:cubicBezTo>
                  <a:pt x="139008" y="1768136"/>
                  <a:pt x="101861" y="1696074"/>
                  <a:pt x="208281" y="1676725"/>
                </a:cubicBezTo>
                <a:cubicBezTo>
                  <a:pt x="244913" y="1670065"/>
                  <a:pt x="282172" y="1667488"/>
                  <a:pt x="319117" y="1662870"/>
                </a:cubicBezTo>
                <a:cubicBezTo>
                  <a:pt x="323735" y="1649016"/>
                  <a:pt x="325458" y="1633830"/>
                  <a:pt x="332972" y="1621307"/>
                </a:cubicBezTo>
                <a:cubicBezTo>
                  <a:pt x="339693" y="1610106"/>
                  <a:pt x="358534" y="1606482"/>
                  <a:pt x="360681" y="1593597"/>
                </a:cubicBezTo>
                <a:cubicBezTo>
                  <a:pt x="363811" y="1574815"/>
                  <a:pt x="351444" y="1556652"/>
                  <a:pt x="346826" y="1538179"/>
                </a:cubicBezTo>
                <a:cubicBezTo>
                  <a:pt x="319117" y="1542797"/>
                  <a:pt x="288825" y="1539471"/>
                  <a:pt x="263699" y="1552034"/>
                </a:cubicBezTo>
                <a:cubicBezTo>
                  <a:pt x="248806" y="1559481"/>
                  <a:pt x="241255" y="1609394"/>
                  <a:pt x="235990" y="1593597"/>
                </a:cubicBezTo>
                <a:cubicBezTo>
                  <a:pt x="231138" y="1579041"/>
                  <a:pt x="257834" y="1478512"/>
                  <a:pt x="263699" y="1455052"/>
                </a:cubicBezTo>
                <a:cubicBezTo>
                  <a:pt x="241458" y="1366086"/>
                  <a:pt x="266889" y="1400491"/>
                  <a:pt x="222135" y="1427343"/>
                </a:cubicBezTo>
                <a:cubicBezTo>
                  <a:pt x="209612" y="1434856"/>
                  <a:pt x="194426" y="1436579"/>
                  <a:pt x="180572" y="1441197"/>
                </a:cubicBezTo>
                <a:cubicBezTo>
                  <a:pt x="148245" y="1344216"/>
                  <a:pt x="143627" y="1385779"/>
                  <a:pt x="166717" y="1316507"/>
                </a:cubicBezTo>
                <a:cubicBezTo>
                  <a:pt x="69245" y="1284015"/>
                  <a:pt x="189575" y="1326304"/>
                  <a:pt x="69735" y="1274943"/>
                </a:cubicBezTo>
                <a:cubicBezTo>
                  <a:pt x="56312" y="1269190"/>
                  <a:pt x="42026" y="1265706"/>
                  <a:pt x="28172" y="1261088"/>
                </a:cubicBezTo>
                <a:cubicBezTo>
                  <a:pt x="18936" y="1210288"/>
                  <a:pt x="-3497" y="1160169"/>
                  <a:pt x="463" y="1108688"/>
                </a:cubicBezTo>
                <a:cubicBezTo>
                  <a:pt x="1740" y="1092086"/>
                  <a:pt x="25375" y="1080979"/>
                  <a:pt x="42026" y="1080979"/>
                </a:cubicBezTo>
                <a:cubicBezTo>
                  <a:pt x="71234" y="1080979"/>
                  <a:pt x="125154" y="1108688"/>
                  <a:pt x="125154" y="1108688"/>
                </a:cubicBezTo>
                <a:cubicBezTo>
                  <a:pt x="134390" y="1122543"/>
                  <a:pt x="141089" y="1138478"/>
                  <a:pt x="152863" y="1150252"/>
                </a:cubicBezTo>
                <a:cubicBezTo>
                  <a:pt x="177150" y="1174539"/>
                  <a:pt x="204440" y="1182802"/>
                  <a:pt x="235990" y="1191816"/>
                </a:cubicBezTo>
                <a:cubicBezTo>
                  <a:pt x="254299" y="1197047"/>
                  <a:pt x="272935" y="1201052"/>
                  <a:pt x="291408" y="1205670"/>
                </a:cubicBezTo>
                <a:lnTo>
                  <a:pt x="374535" y="1191816"/>
                </a:lnTo>
                <a:cubicBezTo>
                  <a:pt x="397703" y="1187604"/>
                  <a:pt x="420260" y="1177961"/>
                  <a:pt x="443808" y="1177961"/>
                </a:cubicBezTo>
                <a:cubicBezTo>
                  <a:pt x="522453" y="1177961"/>
                  <a:pt x="600826" y="1187198"/>
                  <a:pt x="679335" y="1191816"/>
                </a:cubicBezTo>
                <a:cubicBezTo>
                  <a:pt x="711662" y="1187198"/>
                  <a:pt x="757110" y="1204371"/>
                  <a:pt x="776317" y="1177961"/>
                </a:cubicBezTo>
                <a:cubicBezTo>
                  <a:pt x="803615" y="1140426"/>
                  <a:pt x="783115" y="1085288"/>
                  <a:pt x="790172" y="1039416"/>
                </a:cubicBezTo>
                <a:cubicBezTo>
                  <a:pt x="792393" y="1024982"/>
                  <a:pt x="799408" y="1011707"/>
                  <a:pt x="804026" y="997852"/>
                </a:cubicBezTo>
                <a:cubicBezTo>
                  <a:pt x="771051" y="898928"/>
                  <a:pt x="752015" y="930926"/>
                  <a:pt x="817881" y="887016"/>
                </a:cubicBezTo>
                <a:cubicBezTo>
                  <a:pt x="826575" y="900056"/>
                  <a:pt x="859988" y="961721"/>
                  <a:pt x="887154" y="956288"/>
                </a:cubicBezTo>
                <a:cubicBezTo>
                  <a:pt x="903482" y="953023"/>
                  <a:pt x="905627" y="928579"/>
                  <a:pt x="914863" y="914725"/>
                </a:cubicBezTo>
                <a:cubicBezTo>
                  <a:pt x="919481" y="896252"/>
                  <a:pt x="916822" y="874176"/>
                  <a:pt x="928717" y="859307"/>
                </a:cubicBezTo>
                <a:cubicBezTo>
                  <a:pt x="937840" y="847903"/>
                  <a:pt x="956426" y="840834"/>
                  <a:pt x="970281" y="845452"/>
                </a:cubicBezTo>
                <a:cubicBezTo>
                  <a:pt x="1015512" y="860529"/>
                  <a:pt x="1007866" y="903228"/>
                  <a:pt x="1039554" y="928579"/>
                </a:cubicBezTo>
                <a:cubicBezTo>
                  <a:pt x="1050958" y="937702"/>
                  <a:pt x="1067263" y="937816"/>
                  <a:pt x="1081117" y="942434"/>
                </a:cubicBezTo>
                <a:cubicBezTo>
                  <a:pt x="1090353" y="914725"/>
                  <a:pt x="1112449" y="888289"/>
                  <a:pt x="1108826" y="859307"/>
                </a:cubicBezTo>
                <a:cubicBezTo>
                  <a:pt x="1092051" y="725104"/>
                  <a:pt x="1102274" y="784980"/>
                  <a:pt x="1081117" y="679197"/>
                </a:cubicBezTo>
                <a:cubicBezTo>
                  <a:pt x="1085735" y="660724"/>
                  <a:pt x="1077941" y="632294"/>
                  <a:pt x="1094972" y="623779"/>
                </a:cubicBezTo>
                <a:cubicBezTo>
                  <a:pt x="1109865" y="616332"/>
                  <a:pt x="1120051" y="649133"/>
                  <a:pt x="1136535" y="651488"/>
                </a:cubicBezTo>
                <a:cubicBezTo>
                  <a:pt x="1155385" y="654181"/>
                  <a:pt x="1173282" y="641368"/>
                  <a:pt x="1191954" y="637634"/>
                </a:cubicBezTo>
                <a:cubicBezTo>
                  <a:pt x="1219500" y="632125"/>
                  <a:pt x="1247372" y="628397"/>
                  <a:pt x="1275081" y="623779"/>
                </a:cubicBezTo>
                <a:cubicBezTo>
                  <a:pt x="1261226" y="614543"/>
                  <a:pt x="1248733" y="602833"/>
                  <a:pt x="1233517" y="596070"/>
                </a:cubicBezTo>
                <a:cubicBezTo>
                  <a:pt x="1206827" y="584208"/>
                  <a:pt x="1174692" y="584562"/>
                  <a:pt x="1150390" y="568361"/>
                </a:cubicBezTo>
                <a:lnTo>
                  <a:pt x="1108826" y="540652"/>
                </a:lnTo>
                <a:cubicBezTo>
                  <a:pt x="1113444" y="508325"/>
                  <a:pt x="1101775" y="468757"/>
                  <a:pt x="1122681" y="443670"/>
                </a:cubicBezTo>
                <a:cubicBezTo>
                  <a:pt x="1126462" y="439133"/>
                  <a:pt x="1210505" y="468327"/>
                  <a:pt x="1219663" y="471379"/>
                </a:cubicBezTo>
                <a:cubicBezTo>
                  <a:pt x="1233517" y="480615"/>
                  <a:pt x="1246333" y="491641"/>
                  <a:pt x="1261226" y="499088"/>
                </a:cubicBezTo>
                <a:cubicBezTo>
                  <a:pt x="1274288" y="505619"/>
                  <a:pt x="1294689" y="525094"/>
                  <a:pt x="1302790" y="512943"/>
                </a:cubicBezTo>
                <a:cubicBezTo>
                  <a:pt x="1320904" y="485772"/>
                  <a:pt x="1310241" y="447982"/>
                  <a:pt x="1316645" y="415961"/>
                </a:cubicBezTo>
                <a:cubicBezTo>
                  <a:pt x="1319509" y="401641"/>
                  <a:pt x="1326487" y="388439"/>
                  <a:pt x="1330499" y="374397"/>
                </a:cubicBezTo>
                <a:cubicBezTo>
                  <a:pt x="1335730" y="356088"/>
                  <a:pt x="1339736" y="337452"/>
                  <a:pt x="1344354" y="318979"/>
                </a:cubicBezTo>
                <a:cubicBezTo>
                  <a:pt x="1341375" y="304086"/>
                  <a:pt x="1329424" y="229441"/>
                  <a:pt x="1316645" y="208143"/>
                </a:cubicBezTo>
                <a:cubicBezTo>
                  <a:pt x="1309924" y="196942"/>
                  <a:pt x="1298172" y="189670"/>
                  <a:pt x="1288935" y="180434"/>
                </a:cubicBezTo>
                <a:cubicBezTo>
                  <a:pt x="1323761" y="75959"/>
                  <a:pt x="1272732" y="200689"/>
                  <a:pt x="1344354" y="111161"/>
                </a:cubicBezTo>
                <a:cubicBezTo>
                  <a:pt x="1353477" y="99757"/>
                  <a:pt x="1346324" y="78085"/>
                  <a:pt x="1358208" y="69597"/>
                </a:cubicBezTo>
                <a:cubicBezTo>
                  <a:pt x="1397898" y="41247"/>
                  <a:pt x="1512752" y="31319"/>
                  <a:pt x="1552172" y="28034"/>
                </a:cubicBezTo>
                <a:cubicBezTo>
                  <a:pt x="1625951" y="21886"/>
                  <a:pt x="1699954" y="18797"/>
                  <a:pt x="1773845" y="14179"/>
                </a:cubicBezTo>
                <a:cubicBezTo>
                  <a:pt x="1827800" y="-3806"/>
                  <a:pt x="1805082" y="-10001"/>
                  <a:pt x="1843117" y="28034"/>
                </a:cubicBezTo>
                <a:lnTo>
                  <a:pt x="1843117" y="28034"/>
                </a:lnTo>
                <a:lnTo>
                  <a:pt x="1843117" y="28034"/>
                </a:lnTo>
                <a:lnTo>
                  <a:pt x="1746135" y="55743"/>
                </a:lnTo>
                <a:lnTo>
                  <a:pt x="1704572" y="55743"/>
                </a:lnTo>
                <a:lnTo>
                  <a:pt x="1704572" y="55743"/>
                </a:lnTo>
                <a:lnTo>
                  <a:pt x="1704572" y="55743"/>
                </a:lnTo>
                <a:lnTo>
                  <a:pt x="1690717" y="55743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391863" y="2286000"/>
            <a:ext cx="708641" cy="877205"/>
          </a:xfrm>
          <a:custGeom>
            <a:avLst/>
            <a:gdLst>
              <a:gd name="connsiteX0" fmla="*/ 96982 w 708641"/>
              <a:gd name="connsiteY0" fmla="*/ 27709 h 877205"/>
              <a:gd name="connsiteX1" fmla="*/ 96982 w 708641"/>
              <a:gd name="connsiteY1" fmla="*/ 27709 h 877205"/>
              <a:gd name="connsiteX2" fmla="*/ 277091 w 708641"/>
              <a:gd name="connsiteY2" fmla="*/ 83127 h 877205"/>
              <a:gd name="connsiteX3" fmla="*/ 304800 w 708641"/>
              <a:gd name="connsiteY3" fmla="*/ 166254 h 877205"/>
              <a:gd name="connsiteX4" fmla="*/ 526472 w 708641"/>
              <a:gd name="connsiteY4" fmla="*/ 152400 h 877205"/>
              <a:gd name="connsiteX5" fmla="*/ 595745 w 708641"/>
              <a:gd name="connsiteY5" fmla="*/ 166254 h 877205"/>
              <a:gd name="connsiteX6" fmla="*/ 692727 w 708641"/>
              <a:gd name="connsiteY6" fmla="*/ 193963 h 877205"/>
              <a:gd name="connsiteX7" fmla="*/ 678872 w 708641"/>
              <a:gd name="connsiteY7" fmla="*/ 235527 h 877205"/>
              <a:gd name="connsiteX8" fmla="*/ 526472 w 708641"/>
              <a:gd name="connsiteY8" fmla="*/ 277091 h 877205"/>
              <a:gd name="connsiteX9" fmla="*/ 484909 w 708641"/>
              <a:gd name="connsiteY9" fmla="*/ 429491 h 877205"/>
              <a:gd name="connsiteX10" fmla="*/ 471054 w 708641"/>
              <a:gd name="connsiteY10" fmla="*/ 471054 h 877205"/>
              <a:gd name="connsiteX11" fmla="*/ 554182 w 708641"/>
              <a:gd name="connsiteY11" fmla="*/ 471054 h 877205"/>
              <a:gd name="connsiteX12" fmla="*/ 568036 w 708641"/>
              <a:gd name="connsiteY12" fmla="*/ 401782 h 877205"/>
              <a:gd name="connsiteX13" fmla="*/ 609600 w 708641"/>
              <a:gd name="connsiteY13" fmla="*/ 415636 h 877205"/>
              <a:gd name="connsiteX14" fmla="*/ 637309 w 708641"/>
              <a:gd name="connsiteY14" fmla="*/ 429491 h 877205"/>
              <a:gd name="connsiteX15" fmla="*/ 678872 w 708641"/>
              <a:gd name="connsiteY15" fmla="*/ 554182 h 877205"/>
              <a:gd name="connsiteX16" fmla="*/ 692727 w 708641"/>
              <a:gd name="connsiteY16" fmla="*/ 595745 h 877205"/>
              <a:gd name="connsiteX17" fmla="*/ 706582 w 708641"/>
              <a:gd name="connsiteY17" fmla="*/ 692727 h 877205"/>
              <a:gd name="connsiteX18" fmla="*/ 623454 w 708641"/>
              <a:gd name="connsiteY18" fmla="*/ 678873 h 877205"/>
              <a:gd name="connsiteX19" fmla="*/ 665018 w 708641"/>
              <a:gd name="connsiteY19" fmla="*/ 692727 h 877205"/>
              <a:gd name="connsiteX20" fmla="*/ 706582 w 708641"/>
              <a:gd name="connsiteY20" fmla="*/ 720436 h 877205"/>
              <a:gd name="connsiteX21" fmla="*/ 665018 w 708641"/>
              <a:gd name="connsiteY21" fmla="*/ 734291 h 877205"/>
              <a:gd name="connsiteX22" fmla="*/ 581891 w 708641"/>
              <a:gd name="connsiteY22" fmla="*/ 748145 h 877205"/>
              <a:gd name="connsiteX23" fmla="*/ 637309 w 708641"/>
              <a:gd name="connsiteY23" fmla="*/ 872836 h 877205"/>
              <a:gd name="connsiteX24" fmla="*/ 609600 w 708641"/>
              <a:gd name="connsiteY24" fmla="*/ 803563 h 877205"/>
              <a:gd name="connsiteX25" fmla="*/ 581891 w 708641"/>
              <a:gd name="connsiteY25" fmla="*/ 748145 h 877205"/>
              <a:gd name="connsiteX26" fmla="*/ 526472 w 708641"/>
              <a:gd name="connsiteY26" fmla="*/ 665018 h 877205"/>
              <a:gd name="connsiteX27" fmla="*/ 457200 w 708641"/>
              <a:gd name="connsiteY27" fmla="*/ 568036 h 877205"/>
              <a:gd name="connsiteX28" fmla="*/ 374072 w 708641"/>
              <a:gd name="connsiteY28" fmla="*/ 512618 h 877205"/>
              <a:gd name="connsiteX29" fmla="*/ 346363 w 708641"/>
              <a:gd name="connsiteY29" fmla="*/ 595745 h 877205"/>
              <a:gd name="connsiteX30" fmla="*/ 360218 w 708641"/>
              <a:gd name="connsiteY30" fmla="*/ 651163 h 877205"/>
              <a:gd name="connsiteX31" fmla="*/ 318654 w 708641"/>
              <a:gd name="connsiteY31" fmla="*/ 623454 h 877205"/>
              <a:gd name="connsiteX32" fmla="*/ 290945 w 708641"/>
              <a:gd name="connsiteY32" fmla="*/ 651163 h 877205"/>
              <a:gd name="connsiteX33" fmla="*/ 277091 w 708641"/>
              <a:gd name="connsiteY33" fmla="*/ 692727 h 877205"/>
              <a:gd name="connsiteX34" fmla="*/ 235527 w 708641"/>
              <a:gd name="connsiteY34" fmla="*/ 720436 h 877205"/>
              <a:gd name="connsiteX35" fmla="*/ 166254 w 708641"/>
              <a:gd name="connsiteY35" fmla="*/ 706582 h 877205"/>
              <a:gd name="connsiteX36" fmla="*/ 180109 w 708641"/>
              <a:gd name="connsiteY36" fmla="*/ 637309 h 877205"/>
              <a:gd name="connsiteX37" fmla="*/ 110836 w 708641"/>
              <a:gd name="connsiteY37" fmla="*/ 526473 h 877205"/>
              <a:gd name="connsiteX38" fmla="*/ 83127 w 708641"/>
              <a:gd name="connsiteY38" fmla="*/ 498763 h 877205"/>
              <a:gd name="connsiteX39" fmla="*/ 69272 w 708641"/>
              <a:gd name="connsiteY39" fmla="*/ 457200 h 877205"/>
              <a:gd name="connsiteX40" fmla="*/ 110836 w 708641"/>
              <a:gd name="connsiteY40" fmla="*/ 374073 h 877205"/>
              <a:gd name="connsiteX41" fmla="*/ 152400 w 708641"/>
              <a:gd name="connsiteY41" fmla="*/ 290945 h 877205"/>
              <a:gd name="connsiteX42" fmla="*/ 69272 w 708641"/>
              <a:gd name="connsiteY42" fmla="*/ 263236 h 877205"/>
              <a:gd name="connsiteX43" fmla="*/ 0 w 708641"/>
              <a:gd name="connsiteY43" fmla="*/ 193963 h 877205"/>
              <a:gd name="connsiteX44" fmla="*/ 41563 w 708641"/>
              <a:gd name="connsiteY44" fmla="*/ 166254 h 877205"/>
              <a:gd name="connsiteX45" fmla="*/ 83127 w 708641"/>
              <a:gd name="connsiteY45" fmla="*/ 152400 h 877205"/>
              <a:gd name="connsiteX46" fmla="*/ 41563 w 708641"/>
              <a:gd name="connsiteY46" fmla="*/ 124691 h 877205"/>
              <a:gd name="connsiteX47" fmla="*/ 27709 w 708641"/>
              <a:gd name="connsiteY47" fmla="*/ 83127 h 877205"/>
              <a:gd name="connsiteX48" fmla="*/ 0 w 708641"/>
              <a:gd name="connsiteY48" fmla="*/ 41563 h 877205"/>
              <a:gd name="connsiteX49" fmla="*/ 27709 w 708641"/>
              <a:gd name="connsiteY49" fmla="*/ 0 h 877205"/>
              <a:gd name="connsiteX50" fmla="*/ 83127 w 708641"/>
              <a:gd name="connsiteY50" fmla="*/ 13854 h 877205"/>
              <a:gd name="connsiteX51" fmla="*/ 124691 w 708641"/>
              <a:gd name="connsiteY51" fmla="*/ 41563 h 877205"/>
              <a:gd name="connsiteX52" fmla="*/ 96982 w 708641"/>
              <a:gd name="connsiteY52" fmla="*/ 27709 h 8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08641" h="877205">
                <a:moveTo>
                  <a:pt x="96982" y="27709"/>
                </a:moveTo>
                <a:lnTo>
                  <a:pt x="96982" y="27709"/>
                </a:lnTo>
                <a:cubicBezTo>
                  <a:pt x="99591" y="28231"/>
                  <a:pt x="250174" y="40061"/>
                  <a:pt x="277091" y="83127"/>
                </a:cubicBezTo>
                <a:cubicBezTo>
                  <a:pt x="292571" y="107895"/>
                  <a:pt x="304800" y="166254"/>
                  <a:pt x="304800" y="166254"/>
                </a:cubicBezTo>
                <a:cubicBezTo>
                  <a:pt x="378691" y="161636"/>
                  <a:pt x="452437" y="152400"/>
                  <a:pt x="526472" y="152400"/>
                </a:cubicBezTo>
                <a:cubicBezTo>
                  <a:pt x="550020" y="152400"/>
                  <a:pt x="572757" y="161146"/>
                  <a:pt x="595745" y="166254"/>
                </a:cubicBezTo>
                <a:cubicBezTo>
                  <a:pt x="647926" y="177850"/>
                  <a:pt x="646448" y="178537"/>
                  <a:pt x="692727" y="193963"/>
                </a:cubicBezTo>
                <a:cubicBezTo>
                  <a:pt x="688109" y="207818"/>
                  <a:pt x="690756" y="227039"/>
                  <a:pt x="678872" y="235527"/>
                </a:cubicBezTo>
                <a:cubicBezTo>
                  <a:pt x="651530" y="255057"/>
                  <a:pt x="561399" y="270105"/>
                  <a:pt x="526472" y="277091"/>
                </a:cubicBezTo>
                <a:cubicBezTo>
                  <a:pt x="506891" y="375000"/>
                  <a:pt x="520063" y="324029"/>
                  <a:pt x="484909" y="429491"/>
                </a:cubicBezTo>
                <a:lnTo>
                  <a:pt x="471054" y="471054"/>
                </a:lnTo>
                <a:cubicBezTo>
                  <a:pt x="491207" y="477772"/>
                  <a:pt x="534029" y="501283"/>
                  <a:pt x="554182" y="471054"/>
                </a:cubicBezTo>
                <a:cubicBezTo>
                  <a:pt x="567244" y="451461"/>
                  <a:pt x="563418" y="424873"/>
                  <a:pt x="568036" y="401782"/>
                </a:cubicBezTo>
                <a:cubicBezTo>
                  <a:pt x="581891" y="406400"/>
                  <a:pt x="600477" y="404232"/>
                  <a:pt x="609600" y="415636"/>
                </a:cubicBezTo>
                <a:cubicBezTo>
                  <a:pt x="638253" y="451452"/>
                  <a:pt x="608799" y="515018"/>
                  <a:pt x="637309" y="429491"/>
                </a:cubicBezTo>
                <a:lnTo>
                  <a:pt x="678872" y="554182"/>
                </a:lnTo>
                <a:lnTo>
                  <a:pt x="692727" y="595745"/>
                </a:lnTo>
                <a:cubicBezTo>
                  <a:pt x="697345" y="628072"/>
                  <a:pt x="714502" y="661046"/>
                  <a:pt x="706582" y="692727"/>
                </a:cubicBezTo>
                <a:cubicBezTo>
                  <a:pt x="696333" y="733723"/>
                  <a:pt x="623454" y="689742"/>
                  <a:pt x="623454" y="678873"/>
                </a:cubicBezTo>
                <a:cubicBezTo>
                  <a:pt x="623454" y="664269"/>
                  <a:pt x="651163" y="688109"/>
                  <a:pt x="665018" y="692727"/>
                </a:cubicBezTo>
                <a:cubicBezTo>
                  <a:pt x="678873" y="701963"/>
                  <a:pt x="706582" y="703785"/>
                  <a:pt x="706582" y="720436"/>
                </a:cubicBezTo>
                <a:cubicBezTo>
                  <a:pt x="706582" y="735040"/>
                  <a:pt x="679274" y="731123"/>
                  <a:pt x="665018" y="734291"/>
                </a:cubicBezTo>
                <a:cubicBezTo>
                  <a:pt x="637596" y="740385"/>
                  <a:pt x="609600" y="743527"/>
                  <a:pt x="581891" y="748145"/>
                </a:cubicBezTo>
                <a:cubicBezTo>
                  <a:pt x="622731" y="775372"/>
                  <a:pt x="675805" y="795841"/>
                  <a:pt x="637309" y="872836"/>
                </a:cubicBezTo>
                <a:cubicBezTo>
                  <a:pt x="626187" y="895080"/>
                  <a:pt x="619701" y="826289"/>
                  <a:pt x="609600" y="803563"/>
                </a:cubicBezTo>
                <a:cubicBezTo>
                  <a:pt x="601212" y="784690"/>
                  <a:pt x="592517" y="765855"/>
                  <a:pt x="581891" y="748145"/>
                </a:cubicBezTo>
                <a:cubicBezTo>
                  <a:pt x="564757" y="719589"/>
                  <a:pt x="541365" y="694804"/>
                  <a:pt x="526472" y="665018"/>
                </a:cubicBezTo>
                <a:cubicBezTo>
                  <a:pt x="500766" y="613607"/>
                  <a:pt x="503154" y="603778"/>
                  <a:pt x="457200" y="568036"/>
                </a:cubicBezTo>
                <a:cubicBezTo>
                  <a:pt x="430913" y="547590"/>
                  <a:pt x="374072" y="512618"/>
                  <a:pt x="374072" y="512618"/>
                </a:cubicBezTo>
                <a:cubicBezTo>
                  <a:pt x="364836" y="540327"/>
                  <a:pt x="339279" y="567409"/>
                  <a:pt x="346363" y="595745"/>
                </a:cubicBezTo>
                <a:cubicBezTo>
                  <a:pt x="350981" y="614218"/>
                  <a:pt x="373682" y="637699"/>
                  <a:pt x="360218" y="651163"/>
                </a:cubicBezTo>
                <a:cubicBezTo>
                  <a:pt x="348444" y="662937"/>
                  <a:pt x="332509" y="632690"/>
                  <a:pt x="318654" y="623454"/>
                </a:cubicBezTo>
                <a:cubicBezTo>
                  <a:pt x="350323" y="718458"/>
                  <a:pt x="333168" y="630051"/>
                  <a:pt x="290945" y="651163"/>
                </a:cubicBezTo>
                <a:cubicBezTo>
                  <a:pt x="277883" y="657694"/>
                  <a:pt x="286214" y="681323"/>
                  <a:pt x="277091" y="692727"/>
                </a:cubicBezTo>
                <a:cubicBezTo>
                  <a:pt x="266689" y="705729"/>
                  <a:pt x="249382" y="711200"/>
                  <a:pt x="235527" y="720436"/>
                </a:cubicBezTo>
                <a:cubicBezTo>
                  <a:pt x="212436" y="715818"/>
                  <a:pt x="179316" y="726175"/>
                  <a:pt x="166254" y="706582"/>
                </a:cubicBezTo>
                <a:cubicBezTo>
                  <a:pt x="153192" y="686989"/>
                  <a:pt x="180109" y="660857"/>
                  <a:pt x="180109" y="637309"/>
                </a:cubicBezTo>
                <a:cubicBezTo>
                  <a:pt x="180109" y="542435"/>
                  <a:pt x="178697" y="560403"/>
                  <a:pt x="110836" y="526473"/>
                </a:cubicBezTo>
                <a:cubicBezTo>
                  <a:pt x="101600" y="517236"/>
                  <a:pt x="89848" y="509964"/>
                  <a:pt x="83127" y="498763"/>
                </a:cubicBezTo>
                <a:cubicBezTo>
                  <a:pt x="75613" y="486240"/>
                  <a:pt x="69272" y="471804"/>
                  <a:pt x="69272" y="457200"/>
                </a:cubicBezTo>
                <a:cubicBezTo>
                  <a:pt x="69272" y="422376"/>
                  <a:pt x="96826" y="402092"/>
                  <a:pt x="110836" y="374073"/>
                </a:cubicBezTo>
                <a:cubicBezTo>
                  <a:pt x="168199" y="259348"/>
                  <a:pt x="72987" y="410066"/>
                  <a:pt x="152400" y="290945"/>
                </a:cubicBezTo>
                <a:cubicBezTo>
                  <a:pt x="124691" y="281709"/>
                  <a:pt x="89925" y="283889"/>
                  <a:pt x="69272" y="263236"/>
                </a:cubicBezTo>
                <a:lnTo>
                  <a:pt x="0" y="193963"/>
                </a:lnTo>
                <a:cubicBezTo>
                  <a:pt x="13854" y="184727"/>
                  <a:pt x="26670" y="173700"/>
                  <a:pt x="41563" y="166254"/>
                </a:cubicBezTo>
                <a:cubicBezTo>
                  <a:pt x="54625" y="159723"/>
                  <a:pt x="83127" y="167004"/>
                  <a:pt x="83127" y="152400"/>
                </a:cubicBezTo>
                <a:cubicBezTo>
                  <a:pt x="83127" y="135749"/>
                  <a:pt x="55418" y="133927"/>
                  <a:pt x="41563" y="124691"/>
                </a:cubicBezTo>
                <a:cubicBezTo>
                  <a:pt x="36945" y="110836"/>
                  <a:pt x="34240" y="96189"/>
                  <a:pt x="27709" y="83127"/>
                </a:cubicBezTo>
                <a:cubicBezTo>
                  <a:pt x="20263" y="68234"/>
                  <a:pt x="0" y="58214"/>
                  <a:pt x="0" y="41563"/>
                </a:cubicBezTo>
                <a:cubicBezTo>
                  <a:pt x="0" y="24912"/>
                  <a:pt x="18473" y="13854"/>
                  <a:pt x="27709" y="0"/>
                </a:cubicBezTo>
                <a:cubicBezTo>
                  <a:pt x="46182" y="4618"/>
                  <a:pt x="65625" y="6353"/>
                  <a:pt x="83127" y="13854"/>
                </a:cubicBezTo>
                <a:cubicBezTo>
                  <a:pt x="98432" y="20413"/>
                  <a:pt x="108537" y="37524"/>
                  <a:pt x="124691" y="41563"/>
                </a:cubicBezTo>
                <a:cubicBezTo>
                  <a:pt x="131027" y="43147"/>
                  <a:pt x="101600" y="30018"/>
                  <a:pt x="96982" y="27709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17590" y="2057400"/>
            <a:ext cx="1967345" cy="6650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006220">
            <a:off x="4366192" y="1551256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2271" y="381000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746425" y="3048000"/>
            <a:ext cx="45719" cy="9245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5105400"/>
            <a:ext cx="44374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তৎকালীন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) ও </a:t>
            </a:r>
          </a:p>
          <a:p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তৎকালীন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327242" y="1695848"/>
            <a:ext cx="1118587" cy="603215"/>
          </a:xfrm>
          <a:custGeom>
            <a:avLst/>
            <a:gdLst>
              <a:gd name="connsiteX0" fmla="*/ 191124 w 1118587"/>
              <a:gd name="connsiteY0" fmla="*/ 15386 h 603215"/>
              <a:gd name="connsiteX1" fmla="*/ 191124 w 1118587"/>
              <a:gd name="connsiteY1" fmla="*/ 15386 h 603215"/>
              <a:gd name="connsiteX2" fmla="*/ 125809 w 1118587"/>
              <a:gd name="connsiteY2" fmla="*/ 106826 h 603215"/>
              <a:gd name="connsiteX3" fmla="*/ 86621 w 1118587"/>
              <a:gd name="connsiteY3" fmla="*/ 119889 h 603215"/>
              <a:gd name="connsiteX4" fmla="*/ 73558 w 1118587"/>
              <a:gd name="connsiteY4" fmla="*/ 159078 h 603215"/>
              <a:gd name="connsiteX5" fmla="*/ 34369 w 1118587"/>
              <a:gd name="connsiteY5" fmla="*/ 185203 h 603215"/>
              <a:gd name="connsiteX6" fmla="*/ 8244 w 1118587"/>
              <a:gd name="connsiteY6" fmla="*/ 263581 h 603215"/>
              <a:gd name="connsiteX7" fmla="*/ 99684 w 1118587"/>
              <a:gd name="connsiteY7" fmla="*/ 289706 h 603215"/>
              <a:gd name="connsiteX8" fmla="*/ 178061 w 1118587"/>
              <a:gd name="connsiteY8" fmla="*/ 315832 h 603215"/>
              <a:gd name="connsiteX9" fmla="*/ 204187 w 1118587"/>
              <a:gd name="connsiteY9" fmla="*/ 355021 h 603215"/>
              <a:gd name="connsiteX10" fmla="*/ 217249 w 1118587"/>
              <a:gd name="connsiteY10" fmla="*/ 407272 h 603215"/>
              <a:gd name="connsiteX11" fmla="*/ 308689 w 1118587"/>
              <a:gd name="connsiteY11" fmla="*/ 394209 h 603215"/>
              <a:gd name="connsiteX12" fmla="*/ 360941 w 1118587"/>
              <a:gd name="connsiteY12" fmla="*/ 407272 h 603215"/>
              <a:gd name="connsiteX13" fmla="*/ 374004 w 1118587"/>
              <a:gd name="connsiteY13" fmla="*/ 446461 h 603215"/>
              <a:gd name="connsiteX14" fmla="*/ 452381 w 1118587"/>
              <a:gd name="connsiteY14" fmla="*/ 472586 h 603215"/>
              <a:gd name="connsiteX15" fmla="*/ 635261 w 1118587"/>
              <a:gd name="connsiteY15" fmla="*/ 511775 h 603215"/>
              <a:gd name="connsiteX16" fmla="*/ 726701 w 1118587"/>
              <a:gd name="connsiteY16" fmla="*/ 603215 h 603215"/>
              <a:gd name="connsiteX17" fmla="*/ 909581 w 1118587"/>
              <a:gd name="connsiteY17" fmla="*/ 577089 h 603215"/>
              <a:gd name="connsiteX18" fmla="*/ 948769 w 1118587"/>
              <a:gd name="connsiteY18" fmla="*/ 564026 h 603215"/>
              <a:gd name="connsiteX19" fmla="*/ 1040209 w 1118587"/>
              <a:gd name="connsiteY19" fmla="*/ 550963 h 603215"/>
              <a:gd name="connsiteX20" fmla="*/ 1118587 w 1118587"/>
              <a:gd name="connsiteY20" fmla="*/ 537901 h 603215"/>
              <a:gd name="connsiteX21" fmla="*/ 1066335 w 1118587"/>
              <a:gd name="connsiteY21" fmla="*/ 420335 h 603215"/>
              <a:gd name="connsiteX22" fmla="*/ 1053272 w 1118587"/>
              <a:gd name="connsiteY22" fmla="*/ 368083 h 603215"/>
              <a:gd name="connsiteX23" fmla="*/ 974895 w 1118587"/>
              <a:gd name="connsiteY23" fmla="*/ 355021 h 603215"/>
              <a:gd name="connsiteX24" fmla="*/ 935707 w 1118587"/>
              <a:gd name="connsiteY24" fmla="*/ 341958 h 603215"/>
              <a:gd name="connsiteX25" fmla="*/ 896518 w 1118587"/>
              <a:gd name="connsiteY25" fmla="*/ 315832 h 603215"/>
              <a:gd name="connsiteX26" fmla="*/ 831204 w 1118587"/>
              <a:gd name="connsiteY26" fmla="*/ 328895 h 603215"/>
              <a:gd name="connsiteX27" fmla="*/ 713638 w 1118587"/>
              <a:gd name="connsiteY27" fmla="*/ 315832 h 603215"/>
              <a:gd name="connsiteX28" fmla="*/ 700575 w 1118587"/>
              <a:gd name="connsiteY28" fmla="*/ 276643 h 603215"/>
              <a:gd name="connsiteX29" fmla="*/ 622198 w 1118587"/>
              <a:gd name="connsiteY29" fmla="*/ 250518 h 603215"/>
              <a:gd name="connsiteX30" fmla="*/ 583009 w 1118587"/>
              <a:gd name="connsiteY30" fmla="*/ 224392 h 603215"/>
              <a:gd name="connsiteX31" fmla="*/ 426255 w 1118587"/>
              <a:gd name="connsiteY31" fmla="*/ 159078 h 603215"/>
              <a:gd name="connsiteX32" fmla="*/ 387067 w 1118587"/>
              <a:gd name="connsiteY32" fmla="*/ 132952 h 603215"/>
              <a:gd name="connsiteX33" fmla="*/ 321752 w 1118587"/>
              <a:gd name="connsiteY33" fmla="*/ 54575 h 603215"/>
              <a:gd name="connsiteX34" fmla="*/ 308689 w 1118587"/>
              <a:gd name="connsiteY34" fmla="*/ 15386 h 603215"/>
              <a:gd name="connsiteX35" fmla="*/ 230312 w 1118587"/>
              <a:gd name="connsiteY35" fmla="*/ 28449 h 603215"/>
              <a:gd name="connsiteX36" fmla="*/ 151935 w 1118587"/>
              <a:gd name="connsiteY36" fmla="*/ 67638 h 603215"/>
              <a:gd name="connsiteX37" fmla="*/ 138872 w 1118587"/>
              <a:gd name="connsiteY37" fmla="*/ 106826 h 603215"/>
              <a:gd name="connsiteX38" fmla="*/ 138872 w 1118587"/>
              <a:gd name="connsiteY38" fmla="*/ 106826 h 603215"/>
              <a:gd name="connsiteX39" fmla="*/ 138872 w 1118587"/>
              <a:gd name="connsiteY39" fmla="*/ 106826 h 603215"/>
              <a:gd name="connsiteX40" fmla="*/ 138872 w 1118587"/>
              <a:gd name="connsiteY40" fmla="*/ 132952 h 603215"/>
              <a:gd name="connsiteX41" fmla="*/ 191124 w 1118587"/>
              <a:gd name="connsiteY41" fmla="*/ 15386 h 60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18587" h="603215">
                <a:moveTo>
                  <a:pt x="191124" y="15386"/>
                </a:moveTo>
                <a:lnTo>
                  <a:pt x="191124" y="15386"/>
                </a:lnTo>
                <a:cubicBezTo>
                  <a:pt x="169352" y="45866"/>
                  <a:pt x="152295" y="80340"/>
                  <a:pt x="125809" y="106826"/>
                </a:cubicBezTo>
                <a:cubicBezTo>
                  <a:pt x="116073" y="116562"/>
                  <a:pt x="96357" y="110153"/>
                  <a:pt x="86621" y="119889"/>
                </a:cubicBezTo>
                <a:cubicBezTo>
                  <a:pt x="76885" y="129626"/>
                  <a:pt x="82160" y="148326"/>
                  <a:pt x="73558" y="159078"/>
                </a:cubicBezTo>
                <a:cubicBezTo>
                  <a:pt x="63750" y="171337"/>
                  <a:pt x="47432" y="176495"/>
                  <a:pt x="34369" y="185203"/>
                </a:cubicBezTo>
                <a:cubicBezTo>
                  <a:pt x="25661" y="211329"/>
                  <a:pt x="-17882" y="254873"/>
                  <a:pt x="8244" y="263581"/>
                </a:cubicBezTo>
                <a:cubicBezTo>
                  <a:pt x="139990" y="307494"/>
                  <a:pt x="-64403" y="240480"/>
                  <a:pt x="99684" y="289706"/>
                </a:cubicBezTo>
                <a:cubicBezTo>
                  <a:pt x="126061" y="297619"/>
                  <a:pt x="178061" y="315832"/>
                  <a:pt x="178061" y="315832"/>
                </a:cubicBezTo>
                <a:cubicBezTo>
                  <a:pt x="186770" y="328895"/>
                  <a:pt x="198003" y="340591"/>
                  <a:pt x="204187" y="355021"/>
                </a:cubicBezTo>
                <a:cubicBezTo>
                  <a:pt x="211259" y="371522"/>
                  <a:pt x="200439" y="400968"/>
                  <a:pt x="217249" y="407272"/>
                </a:cubicBezTo>
                <a:cubicBezTo>
                  <a:pt x="246078" y="418083"/>
                  <a:pt x="278209" y="398563"/>
                  <a:pt x="308689" y="394209"/>
                </a:cubicBezTo>
                <a:cubicBezTo>
                  <a:pt x="326106" y="398563"/>
                  <a:pt x="346922" y="396057"/>
                  <a:pt x="360941" y="407272"/>
                </a:cubicBezTo>
                <a:cubicBezTo>
                  <a:pt x="371693" y="415874"/>
                  <a:pt x="362799" y="438458"/>
                  <a:pt x="374004" y="446461"/>
                </a:cubicBezTo>
                <a:cubicBezTo>
                  <a:pt x="396413" y="462468"/>
                  <a:pt x="425286" y="467660"/>
                  <a:pt x="452381" y="472586"/>
                </a:cubicBezTo>
                <a:cubicBezTo>
                  <a:pt x="609619" y="501175"/>
                  <a:pt x="549888" y="483317"/>
                  <a:pt x="635261" y="511775"/>
                </a:cubicBezTo>
                <a:cubicBezTo>
                  <a:pt x="695150" y="601609"/>
                  <a:pt x="657724" y="580223"/>
                  <a:pt x="726701" y="603215"/>
                </a:cubicBezTo>
                <a:cubicBezTo>
                  <a:pt x="855521" y="571009"/>
                  <a:pt x="677933" y="612728"/>
                  <a:pt x="909581" y="577089"/>
                </a:cubicBezTo>
                <a:cubicBezTo>
                  <a:pt x="923190" y="574995"/>
                  <a:pt x="935267" y="566726"/>
                  <a:pt x="948769" y="564026"/>
                </a:cubicBezTo>
                <a:cubicBezTo>
                  <a:pt x="978961" y="557988"/>
                  <a:pt x="1009778" y="555645"/>
                  <a:pt x="1040209" y="550963"/>
                </a:cubicBezTo>
                <a:cubicBezTo>
                  <a:pt x="1066387" y="546936"/>
                  <a:pt x="1092461" y="542255"/>
                  <a:pt x="1118587" y="537901"/>
                </a:cubicBezTo>
                <a:cubicBezTo>
                  <a:pt x="1084275" y="486433"/>
                  <a:pt x="1084989" y="494951"/>
                  <a:pt x="1066335" y="420335"/>
                </a:cubicBezTo>
                <a:cubicBezTo>
                  <a:pt x="1061981" y="402918"/>
                  <a:pt x="1067881" y="378518"/>
                  <a:pt x="1053272" y="368083"/>
                </a:cubicBezTo>
                <a:cubicBezTo>
                  <a:pt x="1031719" y="352688"/>
                  <a:pt x="1001021" y="359375"/>
                  <a:pt x="974895" y="355021"/>
                </a:cubicBezTo>
                <a:cubicBezTo>
                  <a:pt x="961832" y="350667"/>
                  <a:pt x="948023" y="348116"/>
                  <a:pt x="935707" y="341958"/>
                </a:cubicBezTo>
                <a:cubicBezTo>
                  <a:pt x="921665" y="334937"/>
                  <a:pt x="912097" y="317779"/>
                  <a:pt x="896518" y="315832"/>
                </a:cubicBezTo>
                <a:cubicBezTo>
                  <a:pt x="874487" y="313078"/>
                  <a:pt x="852975" y="324541"/>
                  <a:pt x="831204" y="328895"/>
                </a:cubicBezTo>
                <a:cubicBezTo>
                  <a:pt x="792015" y="324541"/>
                  <a:pt x="750248" y="330476"/>
                  <a:pt x="713638" y="315832"/>
                </a:cubicBezTo>
                <a:cubicBezTo>
                  <a:pt x="700853" y="310718"/>
                  <a:pt x="711780" y="284646"/>
                  <a:pt x="700575" y="276643"/>
                </a:cubicBezTo>
                <a:cubicBezTo>
                  <a:pt x="678166" y="260636"/>
                  <a:pt x="645112" y="265794"/>
                  <a:pt x="622198" y="250518"/>
                </a:cubicBezTo>
                <a:lnTo>
                  <a:pt x="583009" y="224392"/>
                </a:lnTo>
                <a:cubicBezTo>
                  <a:pt x="527590" y="141260"/>
                  <a:pt x="585468" y="208066"/>
                  <a:pt x="426255" y="159078"/>
                </a:cubicBezTo>
                <a:cubicBezTo>
                  <a:pt x="411250" y="154461"/>
                  <a:pt x="399128" y="143003"/>
                  <a:pt x="387067" y="132952"/>
                </a:cubicBezTo>
                <a:cubicBezTo>
                  <a:pt x="349349" y="101520"/>
                  <a:pt x="347441" y="93108"/>
                  <a:pt x="321752" y="54575"/>
                </a:cubicBezTo>
                <a:cubicBezTo>
                  <a:pt x="317398" y="41512"/>
                  <a:pt x="318425" y="25123"/>
                  <a:pt x="308689" y="15386"/>
                </a:cubicBezTo>
                <a:cubicBezTo>
                  <a:pt x="273708" y="-19595"/>
                  <a:pt x="259178" y="14016"/>
                  <a:pt x="230312" y="28449"/>
                </a:cubicBezTo>
                <a:cubicBezTo>
                  <a:pt x="122146" y="82532"/>
                  <a:pt x="264247" y="-7237"/>
                  <a:pt x="151935" y="67638"/>
                </a:cubicBezTo>
                <a:lnTo>
                  <a:pt x="138872" y="106826"/>
                </a:lnTo>
                <a:lnTo>
                  <a:pt x="138872" y="106826"/>
                </a:lnTo>
                <a:lnTo>
                  <a:pt x="138872" y="106826"/>
                </a:lnTo>
                <a:lnTo>
                  <a:pt x="138872" y="132952"/>
                </a:lnTo>
                <a:lnTo>
                  <a:pt x="191124" y="1538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3810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মানচিত্রে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অবস্হান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নাও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73848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5" grpId="0" animBg="1"/>
      <p:bldP spid="16" grpId="0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689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9200" y="4800600"/>
            <a:ext cx="72026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057400"/>
            <a:ext cx="24176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5934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t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304800"/>
            <a:ext cx="3575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৬০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hgf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752600"/>
            <a:ext cx="3076575" cy="4040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914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এসো নিরবে পড়ি.........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3645564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ri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585847" y="228600"/>
            <a:ext cx="24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55755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ঃ মামুনুর রশিদ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রাজবাড়ী মডেল সরকারি প্রাথমিক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মানিকছড়ি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খাগড়াছড়ি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০১৮৩-০০৪৪২৭৭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My 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733800"/>
            <a:ext cx="2286000" cy="2218481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="" xmlns:p14="http://schemas.microsoft.com/office/powerpoint/2010/main" val="12564999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EG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36441" y="1330404"/>
            <a:ext cx="3116559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:- 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837315" y="3406914"/>
            <a:ext cx="533400" cy="685800"/>
          </a:xfrm>
          <a:prstGeom prst="star5">
            <a:avLst/>
          </a:prstGeom>
          <a:solidFill>
            <a:srgbClr val="00B050"/>
          </a:solidFill>
          <a:ln>
            <a:solidFill>
              <a:srgbClr val="E735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115" y="3406914"/>
            <a:ext cx="5758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56344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hoto-1530733895788-f39cc96b6a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477" y="838200"/>
            <a:ext cx="7252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740" r="5321"/>
          <a:stretch/>
        </p:blipFill>
        <p:spPr>
          <a:xfrm>
            <a:off x="4495800" y="2057400"/>
            <a:ext cx="3838574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3838575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562600"/>
            <a:ext cx="6745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মক্তিযোদ্ধাদের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70500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xtrf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4191000" cy="2259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4191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90600"/>
            <a:ext cx="389602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60960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মুক্তিবাহিনীদের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দৃশ্য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আত্নসমর্পণ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05200"/>
            <a:ext cx="3886200" cy="2362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8282698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ESRJ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0200" y="1676400"/>
            <a:ext cx="18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581400"/>
            <a:ext cx="685800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মুক্তিযুদ্ধের ফলে কেমন সামাজিক অবস্থা দেখা দিয়েছিল 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কার আহবানে বাংগালিরা মুক্তিযুদ্ধে ঝাঁফিয়ে পড়ে ?</a:t>
            </a:r>
          </a:p>
        </p:txBody>
      </p:sp>
    </p:spTree>
    <p:extLst>
      <p:ext uri="{BB962C8B-B14F-4D97-AF65-F5344CB8AC3E}">
        <p14:creationId xmlns="" xmlns:p14="http://schemas.microsoft.com/office/powerpoint/2010/main" val="20756534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6181-macro-seeds-nature-748x4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990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ভালো থেকো সবাই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4343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আল্লাহ হাফেজ...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963628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971800" y="1219200"/>
            <a:ext cx="5867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তৃতীয়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পরিচয়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:-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১১-১১-২০১৯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৩৫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81000"/>
            <a:ext cx="2045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u="sng" dirty="0"/>
          </a:p>
        </p:txBody>
      </p:sp>
    </p:spTree>
    <p:extLst>
      <p:ext uri="{BB962C8B-B14F-4D97-AF65-F5344CB8AC3E}">
        <p14:creationId xmlns="" xmlns:p14="http://schemas.microsoft.com/office/powerpoint/2010/main" val="10353530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4876800"/>
            <a:ext cx="73885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১৪.১.৩: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3048000"/>
            <a:ext cx="1747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9075737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R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533400"/>
            <a:ext cx="4334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এসো আমরা কিছু ছবি দেখি......।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32986_1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47800"/>
            <a:ext cx="7414054" cy="44958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55798772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de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4" y="990601"/>
            <a:ext cx="4110316" cy="243839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56" y="990601"/>
            <a:ext cx="4110316" cy="243839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2" y="3429000"/>
            <a:ext cx="4070118" cy="247434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29000"/>
            <a:ext cx="4110317" cy="24433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304800" y="457200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096000"/>
            <a:ext cx="6248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কালোরাত্রি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0628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fg.jpg"/>
          <p:cNvPicPr>
            <a:picLocks noChangeAspect="1"/>
          </p:cNvPicPr>
          <p:nvPr/>
        </p:nvPicPr>
        <p:blipFill>
          <a:blip r:embed="rId3"/>
          <a:srcRect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19200"/>
            <a:ext cx="4114800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4267200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5181600"/>
            <a:ext cx="6479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09294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sfx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4267200" cy="27431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14600"/>
            <a:ext cx="417601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4191000"/>
            <a:ext cx="38298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লুৎফুর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সায়েরা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খাতুনের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5410200"/>
            <a:ext cx="27943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খাচ্ছে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62978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R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66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365"/>
          <a:stretch/>
        </p:blipFill>
        <p:spPr>
          <a:xfrm>
            <a:off x="304800" y="762000"/>
            <a:ext cx="4191000" cy="274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65760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412"/>
          <a:stretch/>
        </p:blipFill>
        <p:spPr>
          <a:xfrm>
            <a:off x="4724400" y="2209800"/>
            <a:ext cx="40386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5105400"/>
            <a:ext cx="3874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299</Words>
  <Application>Microsoft Office PowerPoint</Application>
  <PresentationFormat>On-screen Show (4:3)</PresentationFormat>
  <Paragraphs>59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Dpe</cp:lastModifiedBy>
  <cp:revision>89</cp:revision>
  <dcterms:created xsi:type="dcterms:W3CDTF">2006-08-16T00:00:00Z</dcterms:created>
  <dcterms:modified xsi:type="dcterms:W3CDTF">2019-11-11T17:02:02Z</dcterms:modified>
</cp:coreProperties>
</file>