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4" r:id="rId2"/>
    <p:sldId id="262" r:id="rId3"/>
    <p:sldId id="267" r:id="rId4"/>
    <p:sldId id="271" r:id="rId5"/>
    <p:sldId id="263" r:id="rId6"/>
    <p:sldId id="272" r:id="rId7"/>
    <p:sldId id="273" r:id="rId8"/>
    <p:sldId id="274" r:id="rId9"/>
    <p:sldId id="257" r:id="rId10"/>
    <p:sldId id="261" r:id="rId11"/>
    <p:sldId id="276" r:id="rId12"/>
    <p:sldId id="277" r:id="rId13"/>
    <p:sldId id="268" r:id="rId14"/>
    <p:sldId id="269" r:id="rId15"/>
    <p:sldId id="270" r:id="rId16"/>
    <p:sldId id="26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1935" autoAdjust="0"/>
  </p:normalViewPr>
  <p:slideViewPr>
    <p:cSldViewPr>
      <p:cViewPr varScale="1">
        <p:scale>
          <a:sx n="62" d="100"/>
          <a:sy n="62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BD1EB-F521-405C-995A-D3A42252AF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FD19D-E371-45AB-8FFF-809DA42C70B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ডিজিটাল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414CCED-5238-4C36-A0D6-2A622256640E}" type="parTrans" cxnId="{29ECE2B1-7FD4-496B-9E30-410B745AB1BE}">
      <dgm:prSet/>
      <dgm:spPr/>
      <dgm:t>
        <a:bodyPr/>
        <a:lstStyle/>
        <a:p>
          <a:endParaRPr lang="en-US"/>
        </a:p>
      </dgm:t>
    </dgm:pt>
    <dgm:pt modelId="{A8564907-C8E0-45EE-B5E9-944DD1C7EC5B}" type="sibTrans" cxnId="{29ECE2B1-7FD4-496B-9E30-410B745AB1BE}">
      <dgm:prSet/>
      <dgm:spPr/>
      <dgm:t>
        <a:bodyPr/>
        <a:lstStyle/>
        <a:p>
          <a:endParaRPr lang="en-US"/>
        </a:p>
      </dgm:t>
    </dgm:pt>
    <dgm:pt modelId="{F37FE77F-7523-4309-BDD8-750C958441FA}">
      <dgm:prSet phldrT="[Text]" phldr="1"/>
      <dgm:spPr/>
      <dgm:t>
        <a:bodyPr/>
        <a:lstStyle/>
        <a:p>
          <a:endParaRPr lang="en-US" dirty="0"/>
        </a:p>
      </dgm:t>
    </dgm:pt>
    <dgm:pt modelId="{2F56AA28-F883-42B4-B498-C2CAB90622A1}" type="parTrans" cxnId="{46DA1FB7-BDA9-4D9E-AA8C-A97FB7F3CEEC}">
      <dgm:prSet/>
      <dgm:spPr/>
      <dgm:t>
        <a:bodyPr/>
        <a:lstStyle/>
        <a:p>
          <a:endParaRPr lang="en-US"/>
        </a:p>
      </dgm:t>
    </dgm:pt>
    <dgm:pt modelId="{9710565B-D540-48D9-8EB6-3013EF081246}" type="sibTrans" cxnId="{46DA1FB7-BDA9-4D9E-AA8C-A97FB7F3CEEC}">
      <dgm:prSet/>
      <dgm:spPr/>
      <dgm:t>
        <a:bodyPr/>
        <a:lstStyle/>
        <a:p>
          <a:endParaRPr lang="en-US"/>
        </a:p>
      </dgm:t>
    </dgm:pt>
    <dgm:pt modelId="{3262D8A0-78C1-4901-ADCB-DB4248BB11E2}">
      <dgm:prSet phldrT="[Text]"/>
      <dgm:spPr/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D38763BC-68CB-4E47-8B87-76A7EFE5A446}" type="parTrans" cxnId="{484F9D06-B3D4-4E24-966F-0F07493E0D5D}">
      <dgm:prSet/>
      <dgm:spPr/>
      <dgm:t>
        <a:bodyPr/>
        <a:lstStyle/>
        <a:p>
          <a:endParaRPr lang="en-US"/>
        </a:p>
      </dgm:t>
    </dgm:pt>
    <dgm:pt modelId="{AC360122-8BD9-4DBD-98ED-2760B16FA7C3}" type="sibTrans" cxnId="{484F9D06-B3D4-4E24-966F-0F07493E0D5D}">
      <dgm:prSet/>
      <dgm:spPr/>
      <dgm:t>
        <a:bodyPr/>
        <a:lstStyle/>
        <a:p>
          <a:endParaRPr lang="en-US"/>
        </a:p>
      </dgm:t>
    </dgm:pt>
    <dgm:pt modelId="{7081949C-ACC3-49CE-B28C-BCED5AAF590E}">
      <dgm:prSet phldrT="[Text]" custT="1"/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ডিভাইস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529014A6-6DC7-4155-BB6E-0AF2E71A803E}" type="parTrans" cxnId="{F2CAC5A1-AAE9-42FA-BAD0-CE172DBCF160}">
      <dgm:prSet/>
      <dgm:spPr/>
      <dgm:t>
        <a:bodyPr/>
        <a:lstStyle/>
        <a:p>
          <a:endParaRPr lang="en-US"/>
        </a:p>
      </dgm:t>
    </dgm:pt>
    <dgm:pt modelId="{3D0770E2-1C19-49A8-9B91-65E3291301E4}" type="sibTrans" cxnId="{F2CAC5A1-AAE9-42FA-BAD0-CE172DBCF160}">
      <dgm:prSet/>
      <dgm:spPr/>
      <dgm:t>
        <a:bodyPr/>
        <a:lstStyle/>
        <a:p>
          <a:endParaRPr lang="en-US"/>
        </a:p>
      </dgm:t>
    </dgm:pt>
    <dgm:pt modelId="{1F289937-DB6D-4217-A505-585EDF739F66}" type="pres">
      <dgm:prSet presAssocID="{BD5BD1EB-F521-405C-995A-D3A42252AF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5C9E89-9286-491D-8D98-364AB4F74875}" type="pres">
      <dgm:prSet presAssocID="{AEDFD19D-E371-45AB-8FFF-809DA42C70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2EF68-6875-4569-B91A-0BEB2D4F79D9}" type="pres">
      <dgm:prSet presAssocID="{AEDFD19D-E371-45AB-8FFF-809DA42C70B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7C7B0-2128-4046-9567-6FE303CBB96C}" type="pres">
      <dgm:prSet presAssocID="{3262D8A0-78C1-4901-ADCB-DB4248BB11E2}" presName="parentText" presStyleLbl="node1" presStyleIdx="1" presStyleCnt="2" custLinFactY="101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355BE-19BD-4FC0-A344-970BA1E1264C}" type="pres">
      <dgm:prSet presAssocID="{3262D8A0-78C1-4901-ADCB-DB4248BB11E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F04C63-CC6B-44A0-B1D3-4F76B5EE2DAD}" type="presOf" srcId="{AEDFD19D-E371-45AB-8FFF-809DA42C70B0}" destId="{D75C9E89-9286-491D-8D98-364AB4F74875}" srcOrd="0" destOrd="0" presId="urn:microsoft.com/office/officeart/2005/8/layout/vList2"/>
    <dgm:cxn modelId="{46DA1FB7-BDA9-4D9E-AA8C-A97FB7F3CEEC}" srcId="{AEDFD19D-E371-45AB-8FFF-809DA42C70B0}" destId="{F37FE77F-7523-4309-BDD8-750C958441FA}" srcOrd="0" destOrd="0" parTransId="{2F56AA28-F883-42B4-B498-C2CAB90622A1}" sibTransId="{9710565B-D540-48D9-8EB6-3013EF081246}"/>
    <dgm:cxn modelId="{F2CAC5A1-AAE9-42FA-BAD0-CE172DBCF160}" srcId="{3262D8A0-78C1-4901-ADCB-DB4248BB11E2}" destId="{7081949C-ACC3-49CE-B28C-BCED5AAF590E}" srcOrd="0" destOrd="0" parTransId="{529014A6-6DC7-4155-BB6E-0AF2E71A803E}" sibTransId="{3D0770E2-1C19-49A8-9B91-65E3291301E4}"/>
    <dgm:cxn modelId="{AE9E7279-769F-4A2E-A122-1F3BFDD60A7F}" type="presOf" srcId="{F37FE77F-7523-4309-BDD8-750C958441FA}" destId="{3B52EF68-6875-4569-B91A-0BEB2D4F79D9}" srcOrd="0" destOrd="0" presId="urn:microsoft.com/office/officeart/2005/8/layout/vList2"/>
    <dgm:cxn modelId="{27837C26-36B7-4A37-9206-52161066FB14}" type="presOf" srcId="{BD5BD1EB-F521-405C-995A-D3A42252AF5A}" destId="{1F289937-DB6D-4217-A505-585EDF739F66}" srcOrd="0" destOrd="0" presId="urn:microsoft.com/office/officeart/2005/8/layout/vList2"/>
    <dgm:cxn modelId="{29ECE2B1-7FD4-496B-9E30-410B745AB1BE}" srcId="{BD5BD1EB-F521-405C-995A-D3A42252AF5A}" destId="{AEDFD19D-E371-45AB-8FFF-809DA42C70B0}" srcOrd="0" destOrd="0" parTransId="{C414CCED-5238-4C36-A0D6-2A622256640E}" sibTransId="{A8564907-C8E0-45EE-B5E9-944DD1C7EC5B}"/>
    <dgm:cxn modelId="{3B81E9ED-F0F6-4898-8B4A-18C1027182AD}" type="presOf" srcId="{7081949C-ACC3-49CE-B28C-BCED5AAF590E}" destId="{184355BE-19BD-4FC0-A344-970BA1E1264C}" srcOrd="0" destOrd="0" presId="urn:microsoft.com/office/officeart/2005/8/layout/vList2"/>
    <dgm:cxn modelId="{484F9D06-B3D4-4E24-966F-0F07493E0D5D}" srcId="{BD5BD1EB-F521-405C-995A-D3A42252AF5A}" destId="{3262D8A0-78C1-4901-ADCB-DB4248BB11E2}" srcOrd="1" destOrd="0" parTransId="{D38763BC-68CB-4E47-8B87-76A7EFE5A446}" sibTransId="{AC360122-8BD9-4DBD-98ED-2760B16FA7C3}"/>
    <dgm:cxn modelId="{9FCFEBD5-0FE2-484E-AE7A-080AE71D8197}" type="presOf" srcId="{3262D8A0-78C1-4901-ADCB-DB4248BB11E2}" destId="{1077C7B0-2128-4046-9567-6FE303CBB96C}" srcOrd="0" destOrd="0" presId="urn:microsoft.com/office/officeart/2005/8/layout/vList2"/>
    <dgm:cxn modelId="{E034020B-F1B6-46F5-83C1-F90BBF2E324F}" type="presParOf" srcId="{1F289937-DB6D-4217-A505-585EDF739F66}" destId="{D75C9E89-9286-491D-8D98-364AB4F74875}" srcOrd="0" destOrd="0" presId="urn:microsoft.com/office/officeart/2005/8/layout/vList2"/>
    <dgm:cxn modelId="{54488EF7-09BC-4A45-9543-BF081C992F1A}" type="presParOf" srcId="{1F289937-DB6D-4217-A505-585EDF739F66}" destId="{3B52EF68-6875-4569-B91A-0BEB2D4F79D9}" srcOrd="1" destOrd="0" presId="urn:microsoft.com/office/officeart/2005/8/layout/vList2"/>
    <dgm:cxn modelId="{2F9F233E-ACE8-4B0C-BE68-8314F938F187}" type="presParOf" srcId="{1F289937-DB6D-4217-A505-585EDF739F66}" destId="{1077C7B0-2128-4046-9567-6FE303CBB96C}" srcOrd="2" destOrd="0" presId="urn:microsoft.com/office/officeart/2005/8/layout/vList2"/>
    <dgm:cxn modelId="{959B99A2-BEE8-4508-9525-0B2195C1AA1C}" type="presParOf" srcId="{1F289937-DB6D-4217-A505-585EDF739F66}" destId="{184355BE-19BD-4FC0-A344-970BA1E126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C9E89-9286-491D-8D98-364AB4F74875}">
      <dsp:nvSpPr>
        <dsp:cNvPr id="0" name=""/>
        <dsp:cNvSpPr/>
      </dsp:nvSpPr>
      <dsp:spPr>
        <a:xfrm>
          <a:off x="0" y="20347"/>
          <a:ext cx="3124200" cy="809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ডিজিটাল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9516" y="59863"/>
        <a:ext cx="3045168" cy="730461"/>
      </dsp:txXfrm>
    </dsp:sp>
    <dsp:sp modelId="{3B52EF68-6875-4569-B91A-0BEB2D4F79D9}">
      <dsp:nvSpPr>
        <dsp:cNvPr id="0" name=""/>
        <dsp:cNvSpPr/>
      </dsp:nvSpPr>
      <dsp:spPr>
        <a:xfrm>
          <a:off x="0" y="829841"/>
          <a:ext cx="3124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9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100" kern="1200" dirty="0"/>
        </a:p>
      </dsp:txBody>
      <dsp:txXfrm>
        <a:off x="0" y="829841"/>
        <a:ext cx="3124200" cy="447120"/>
      </dsp:txXfrm>
    </dsp:sp>
    <dsp:sp modelId="{1077C7B0-2128-4046-9567-6FE303CBB96C}">
      <dsp:nvSpPr>
        <dsp:cNvPr id="0" name=""/>
        <dsp:cNvSpPr/>
      </dsp:nvSpPr>
      <dsp:spPr>
        <a:xfrm>
          <a:off x="0" y="2009906"/>
          <a:ext cx="3124200" cy="809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/>
            <a:t> </a:t>
          </a:r>
          <a:endParaRPr lang="en-US" sz="2700" kern="1200" dirty="0"/>
        </a:p>
      </dsp:txBody>
      <dsp:txXfrm>
        <a:off x="39516" y="2049422"/>
        <a:ext cx="3045168" cy="730461"/>
      </dsp:txXfrm>
    </dsp:sp>
    <dsp:sp modelId="{184355BE-19BD-4FC0-A344-970BA1E1264C}">
      <dsp:nvSpPr>
        <dsp:cNvPr id="0" name=""/>
        <dsp:cNvSpPr/>
      </dsp:nvSpPr>
      <dsp:spPr>
        <a:xfrm>
          <a:off x="0" y="2086455"/>
          <a:ext cx="3124200" cy="71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93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ডিভাইস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0" y="2086455"/>
        <a:ext cx="3124200" cy="712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1DCF0-0941-431C-8322-F25EDF94FD1E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DAA93-CF2E-43F3-9CF2-CF11B1FE7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2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AA93-CF2E-43F3-9CF2-CF11B1FE72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AA93-CF2E-43F3-9CF2-CF11B1FE72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91203053447335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3975"/>
            <a:ext cx="9165229" cy="702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2286000"/>
            <a:ext cx="5715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6600" dirty="0" smtClean="0"/>
              <a:t> </a:t>
            </a:r>
            <a:endParaRPr lang="en-US" sz="1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2fd674bd30892f112708f72065f5b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791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অফিসে ডিজিটাল ডিভাইসের ব্যবহার।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2-_4e7ad9f5-c360-4abc-b277-24e9de9e5b39_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62400" cy="3962400"/>
          </a:xfrm>
          <a:prstGeom prst="rect">
            <a:avLst/>
          </a:prstGeom>
        </p:spPr>
      </p:pic>
      <p:pic>
        <p:nvPicPr>
          <p:cNvPr id="4" name="Picture 3" descr="images8LWFQG1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0"/>
            <a:ext cx="4813187" cy="357895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371600" y="3505200"/>
            <a:ext cx="762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Analog</a:t>
            </a:r>
            <a:r>
              <a:rPr lang="bn-BD" sz="4800" dirty="0" smtClean="0">
                <a:solidFill>
                  <a:srgbClr val="FF0000"/>
                </a:solidFill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ডিভাইস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400800" y="3429000"/>
            <a:ext cx="609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4648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66"/>
                </a:solidFill>
                <a:latin typeface="NikoshBAN" pitchFamily="2" charset="0"/>
                <a:ea typeface="Adobe Kaiti Std R" pitchFamily="18" charset="-128"/>
                <a:cs typeface="NikoshBAN" pitchFamily="2" charset="0"/>
              </a:rPr>
              <a:t>ডিজিটাল ডিভাইস </a:t>
            </a:r>
            <a:endParaRPr lang="en-US" sz="4400" dirty="0">
              <a:solidFill>
                <a:srgbClr val="000066"/>
              </a:solidFill>
              <a:latin typeface="NikoshBAN" pitchFamily="2" charset="0"/>
              <a:ea typeface="Adobe Kaiti Std R" pitchFamily="18" charset="-128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O9DIJOK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4864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হাইব্রিট ডিভাইস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Courier New" pitchFamily="49" charset="0"/>
              <a:buChar char="o"/>
            </a:pPr>
            <a:r>
              <a:rPr lang="bn-BD" sz="6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 কি। </a:t>
            </a:r>
            <a:endParaRPr lang="en-US" sz="66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ডিভাইস চিহ্নিত কর।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304800"/>
            <a:ext cx="640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ডিজিটাল ডিভাইস কি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Wingdings" pitchFamily="2" charset="2"/>
              <a:buChar char="§"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 ডিভাইস কত প্রকার।</a:t>
            </a:r>
          </a:p>
          <a:p>
            <a:pPr>
              <a:buFont typeface="Wingdings" pitchFamily="2" charset="2"/>
              <a:buChar char="§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 ও আউপুট ডিভাইসের কার্যাবলী  কি।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6705600" cy="18620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তোমার দেখা যে কোন একটি কম্পিউটার এর ইনপুট ও আউটপুট ডিভাইস চিহ্নিত করবে।  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ros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56576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আল্লাহ হাফেজ </a:t>
            </a:r>
            <a:endParaRPr lang="en-US" sz="1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914400"/>
            <a:ext cx="5791200" cy="1143000"/>
          </a:xfrm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295400" y="3200399"/>
            <a:ext cx="7467600" cy="2554545"/>
            <a:chOff x="77545" y="3200399"/>
            <a:chExt cx="4061254" cy="1937765"/>
          </a:xfrm>
        </p:grpSpPr>
        <p:sp>
          <p:nvSpPr>
            <p:cNvPr id="3" name="TextBox 2"/>
            <p:cNvSpPr txBox="1"/>
            <p:nvPr/>
          </p:nvSpPr>
          <p:spPr>
            <a:xfrm>
              <a:off x="77545" y="3200399"/>
              <a:ext cx="4061254" cy="193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SutonnyMJ" pitchFamily="2" charset="0"/>
                  <a:cs typeface="NikoshBAN" pitchFamily="2" charset="0"/>
                </a:rPr>
                <a:t>gvwbK</a:t>
              </a:r>
              <a:r>
                <a:rPr lang="en-US" sz="3200" dirty="0" smtClean="0">
                  <a:latin typeface="SutonnyMJ" pitchFamily="2" charset="0"/>
                  <a:cs typeface="NikoshBAN" pitchFamily="2" charset="0"/>
                </a:rPr>
                <a:t> `</a:t>
              </a:r>
              <a:r>
                <a:rPr lang="en-US" sz="3200" dirty="0" err="1" smtClean="0">
                  <a:latin typeface="SutonnyMJ" pitchFamily="2" charset="0"/>
                  <a:cs typeface="NikoshBAN" pitchFamily="2" charset="0"/>
                </a:rPr>
                <a:t>vm</a:t>
              </a:r>
              <a:endParaRPr lang="en-US" sz="3200" dirty="0" smtClean="0">
                <a:latin typeface="SutonnyMJ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wPbvg~ov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Gj.Gb.D”P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বিদ্যালয়। </a:t>
              </a:r>
            </a:p>
            <a:p>
              <a:pPr algn="ctr"/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`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vD`Kvw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›`,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Kzwgjøv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০১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687-072523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manikdas86@yahoo</a:t>
              </a:r>
              <a:r>
                <a:rPr lang="en-US" smtClean="0">
                  <a:latin typeface="NikoshBAN" pitchFamily="2" charset="0"/>
                  <a:cs typeface="NikoshBAN" pitchFamily="2" charset="0"/>
                </a:rPr>
                <a:t>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windows-phone-8-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782048" y="4240835"/>
              <a:ext cx="677007" cy="40461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715000" y="3048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352800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smtClean="0">
                <a:latin typeface="SutonnyMJ" pitchFamily="2" charset="0"/>
                <a:cs typeface="SutonnyMJ" pitchFamily="2" charset="0"/>
              </a:rPr>
              <a:t>t `kg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বিষয়ঃতথ্য ও যোগাযোগ প্রযুক্তি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ডিজিটাল ডিভাইস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95800" y="30480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Manik sir\MS Word Files\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2209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onal-Computer-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14800" cy="3017520"/>
          </a:xfrm>
          <a:prstGeom prst="rect">
            <a:avLst/>
          </a:prstGeom>
        </p:spPr>
      </p:pic>
      <p:pic>
        <p:nvPicPr>
          <p:cNvPr id="3" name="Picture 2" descr="samsung-np350e5c-s02in-laptop-core-i3-4gb-750gb-2gb-graphics-15-6-inch-win-8-silver-with-laptop-b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0"/>
            <a:ext cx="4876800" cy="3442447"/>
          </a:xfrm>
          <a:prstGeom prst="rect">
            <a:avLst/>
          </a:prstGeom>
        </p:spPr>
      </p:pic>
      <p:pic>
        <p:nvPicPr>
          <p:cNvPr id="4" name="Picture 3" descr="pda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242896"/>
            <a:ext cx="4371753" cy="3615104"/>
          </a:xfrm>
          <a:prstGeom prst="rect">
            <a:avLst/>
          </a:prstGeom>
        </p:spPr>
      </p:pic>
      <p:pic>
        <p:nvPicPr>
          <p:cNvPr id="5" name="Picture 4" descr="windows-phone-8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33800"/>
            <a:ext cx="4441370" cy="243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11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0" y="0"/>
            <a:ext cx="5080000" cy="3048000"/>
          </a:xfrm>
          <a:prstGeom prst="rect">
            <a:avLst/>
          </a:prstGeom>
        </p:spPr>
      </p:pic>
      <p:pic>
        <p:nvPicPr>
          <p:cNvPr id="3" name="Picture 2" descr="ky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4191001" cy="3220205"/>
          </a:xfrm>
          <a:prstGeom prst="rect">
            <a:avLst/>
          </a:prstGeom>
        </p:spPr>
      </p:pic>
      <p:pic>
        <p:nvPicPr>
          <p:cNvPr id="5" name="Picture 4" descr="12c-financial-calcul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00400"/>
            <a:ext cx="4789714" cy="36576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5715000" y="3505200"/>
          <a:ext cx="3124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ডিজিটাল ডিভাইস কি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ডিজিটাল ডিভাইস প্রকারভেদ বর্ণনা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ডিভাইসের পার্থাক্য লিখতে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ডিজিটাল ডিভাইসে কার্যবলী ব্যাখ্যা করতে পারবে।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y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81000"/>
            <a:ext cx="2069868" cy="1323753"/>
          </a:xfrm>
          <a:prstGeom prst="rect">
            <a:avLst/>
          </a:prstGeom>
        </p:spPr>
      </p:pic>
      <p:pic>
        <p:nvPicPr>
          <p:cNvPr id="5" name="Picture 4" descr="USBLEDMOUSE500x500_1375465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0"/>
            <a:ext cx="3200400" cy="3200400"/>
          </a:xfrm>
          <a:prstGeom prst="rect">
            <a:avLst/>
          </a:prstGeom>
        </p:spPr>
      </p:pic>
      <p:pic>
        <p:nvPicPr>
          <p:cNvPr id="6" name="Picture 5" descr="8611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819400"/>
            <a:ext cx="2889250" cy="1733550"/>
          </a:xfrm>
          <a:prstGeom prst="rect">
            <a:avLst/>
          </a:prstGeom>
        </p:spPr>
      </p:pic>
      <p:pic>
        <p:nvPicPr>
          <p:cNvPr id="8" name="Picture 7" descr="scan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7787" y="4876800"/>
            <a:ext cx="2456213" cy="1727200"/>
          </a:xfrm>
          <a:prstGeom prst="rect">
            <a:avLst/>
          </a:prstGeom>
        </p:spPr>
      </p:pic>
      <p:pic>
        <p:nvPicPr>
          <p:cNvPr id="7" name="Picture 6" descr="microph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73754"/>
            <a:ext cx="3048000" cy="2307771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685800" y="4876800"/>
            <a:ext cx="2971800" cy="16764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15541 L -0.00833 0.466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5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86 0.08118 L -0.43819 0.54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23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99 0.11795 L -0.39132 0.162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2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3 0.0074 L -0.47396 -0.14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0.07793 L 0.23333 0.200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6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81400" y="3124200"/>
            <a:ext cx="18288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আউটপুট  ডিভাইস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2480871">
            <a:off x="5562600" y="2362200"/>
            <a:ext cx="609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90819_cleanmon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04800"/>
            <a:ext cx="2286000" cy="22860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8582960">
            <a:off x="5741660" y="3813452"/>
            <a:ext cx="633907" cy="17536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ri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465142"/>
            <a:ext cx="2667000" cy="239285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073883">
            <a:off x="2644134" y="4337795"/>
            <a:ext cx="1222308" cy="856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a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4800"/>
            <a:ext cx="2743200" cy="27432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3506694">
            <a:off x="3140111" y="2692320"/>
            <a:ext cx="865045" cy="466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508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81000"/>
            <a:ext cx="3042366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w_5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798" y="0"/>
            <a:ext cx="4577201" cy="3048000"/>
          </a:xfrm>
          <a:prstGeom prst="rect">
            <a:avLst/>
          </a:prstGeom>
        </p:spPr>
      </p:pic>
      <p:pic>
        <p:nvPicPr>
          <p:cNvPr id="4" name="Picture 3" descr="SMART CLASS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57912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1242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ক্লাশরুমে ডিজিটাল  ডিভাইস ব্যবহার।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876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1-300x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48199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ilities-ba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14600" y="4953000"/>
            <a:ext cx="4724400" cy="1905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ডিজিটাল ডিভাইসের ব্যবহার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387</TotalTime>
  <Words>142</Words>
  <Application>Microsoft Office PowerPoint</Application>
  <PresentationFormat>On-screen Show (4:3)</PresentationFormat>
  <Paragraphs>41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DOEL</cp:lastModifiedBy>
  <cp:revision>88</cp:revision>
  <dcterms:created xsi:type="dcterms:W3CDTF">2006-08-16T00:00:00Z</dcterms:created>
  <dcterms:modified xsi:type="dcterms:W3CDTF">2016-09-21T02:20:59Z</dcterms:modified>
</cp:coreProperties>
</file>