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86FCA-128C-45B7-B648-F8E4DF5940A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A340-F42C-40DF-B1B2-229FA5B2C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163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86FCA-128C-45B7-B648-F8E4DF5940A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A340-F42C-40DF-B1B2-229FA5B2C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196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86FCA-128C-45B7-B648-F8E4DF5940A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A340-F42C-40DF-B1B2-229FA5B2C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43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86FCA-128C-45B7-B648-F8E4DF5940A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A340-F42C-40DF-B1B2-229FA5B2C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27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86FCA-128C-45B7-B648-F8E4DF5940A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A340-F42C-40DF-B1B2-229FA5B2C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42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86FCA-128C-45B7-B648-F8E4DF5940A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A340-F42C-40DF-B1B2-229FA5B2C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494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86FCA-128C-45B7-B648-F8E4DF5940A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A340-F42C-40DF-B1B2-229FA5B2C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49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86FCA-128C-45B7-B648-F8E4DF5940A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A340-F42C-40DF-B1B2-229FA5B2C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01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86FCA-128C-45B7-B648-F8E4DF5940A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A340-F42C-40DF-B1B2-229FA5B2C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437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86FCA-128C-45B7-B648-F8E4DF5940A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A340-F42C-40DF-B1B2-229FA5B2C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652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86FCA-128C-45B7-B648-F8E4DF5940A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A340-F42C-40DF-B1B2-229FA5B2C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534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86FCA-128C-45B7-B648-F8E4DF5940AC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2A340-F42C-40DF-B1B2-229FA5B2C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222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habibakhandat1981@gmail.com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736"/>
            <a:ext cx="12192000" cy="682919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2100582" y="141349"/>
            <a:ext cx="8168826" cy="1631179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26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334235"/>
              </p:ext>
            </p:extLst>
          </p:nvPr>
        </p:nvGraphicFramePr>
        <p:xfrm>
          <a:off x="112539" y="1035475"/>
          <a:ext cx="11966917" cy="57776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839">
                  <a:extLst>
                    <a:ext uri="{9D8B030D-6E8A-4147-A177-3AD203B41FA5}">
                      <a16:colId xmlns:a16="http://schemas.microsoft.com/office/drawing/2014/main" val="200434232"/>
                    </a:ext>
                  </a:extLst>
                </a:gridCol>
                <a:gridCol w="1400406">
                  <a:extLst>
                    <a:ext uri="{9D8B030D-6E8A-4147-A177-3AD203B41FA5}">
                      <a16:colId xmlns:a16="http://schemas.microsoft.com/office/drawing/2014/main" val="3247462434"/>
                    </a:ext>
                  </a:extLst>
                </a:gridCol>
                <a:gridCol w="1649272">
                  <a:extLst>
                    <a:ext uri="{9D8B030D-6E8A-4147-A177-3AD203B41FA5}">
                      <a16:colId xmlns:a16="http://schemas.microsoft.com/office/drawing/2014/main" val="4172587547"/>
                    </a:ext>
                  </a:extLst>
                </a:gridCol>
                <a:gridCol w="1524839">
                  <a:extLst>
                    <a:ext uri="{9D8B030D-6E8A-4147-A177-3AD203B41FA5}">
                      <a16:colId xmlns:a16="http://schemas.microsoft.com/office/drawing/2014/main" val="1283374671"/>
                    </a:ext>
                  </a:extLst>
                </a:gridCol>
                <a:gridCol w="1848757">
                  <a:extLst>
                    <a:ext uri="{9D8B030D-6E8A-4147-A177-3AD203B41FA5}">
                      <a16:colId xmlns:a16="http://schemas.microsoft.com/office/drawing/2014/main" val="2999385057"/>
                    </a:ext>
                  </a:extLst>
                </a:gridCol>
                <a:gridCol w="2009402">
                  <a:extLst>
                    <a:ext uri="{9D8B030D-6E8A-4147-A177-3AD203B41FA5}">
                      <a16:colId xmlns:a16="http://schemas.microsoft.com/office/drawing/2014/main" val="1684109927"/>
                    </a:ext>
                  </a:extLst>
                </a:gridCol>
                <a:gridCol w="2009402">
                  <a:extLst>
                    <a:ext uri="{9D8B030D-6E8A-4147-A177-3AD203B41FA5}">
                      <a16:colId xmlns:a16="http://schemas.microsoft.com/office/drawing/2014/main" val="3322075960"/>
                    </a:ext>
                  </a:extLst>
                </a:gridCol>
              </a:tblGrid>
              <a:tr h="903558"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বছর</a:t>
                      </a:r>
                      <a:r>
                        <a:rPr lang="bn-BD" sz="2400" b="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মাস</a:t>
                      </a:r>
                      <a:r>
                        <a:rPr lang="bn-BD" sz="2400" b="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সপ্তাহ</a:t>
                      </a:r>
                      <a:r>
                        <a:rPr lang="bn-BD" sz="2800" b="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দিন  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ঘন্টা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মিনিট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সেকেন্ড</a:t>
                      </a:r>
                      <a:r>
                        <a:rPr lang="bn-BD" sz="2800" b="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114832"/>
                  </a:ext>
                </a:extLst>
              </a:tr>
              <a:tr h="759358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bn-BD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বছর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</a:t>
                      </a:r>
                      <a:r>
                        <a:rPr lang="bn-BD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মাস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507625"/>
                  </a:ext>
                </a:extLst>
              </a:tr>
              <a:tr h="7593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bn-BD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মাস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/>
                      <a: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৪</a:t>
                      </a:r>
                      <a:r>
                        <a:rPr lang="bn-BD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সপ্তাহ (অথবা,৪ সপ্তাহ এবং ২ অথবা ৩ দিন)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419964"/>
                  </a:ext>
                </a:extLst>
              </a:tr>
              <a:tr h="7593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১</a:t>
                      </a:r>
                      <a:r>
                        <a:rPr lang="bn-BD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সপ্তাহ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 দিন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660436"/>
                  </a:ext>
                </a:extLst>
              </a:tr>
              <a:tr h="8505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 দিন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২৪ ঘন্টা</a:t>
                      </a:r>
                      <a:r>
                        <a:rPr lang="bn-BD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829971"/>
                  </a:ext>
                </a:extLst>
              </a:tr>
              <a:tr h="7593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 ঘন্টা</a:t>
                      </a:r>
                      <a:r>
                        <a:rPr lang="bn-BD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৬০ মিনিট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703899"/>
                  </a:ext>
                </a:extLst>
              </a:tr>
              <a:tr h="7593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 মিনিট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৬০ সেকেন্ড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083977"/>
                  </a:ext>
                </a:extLst>
              </a:tr>
            </a:tbl>
          </a:graphicData>
        </a:graphic>
      </p:graphicFrame>
      <p:cxnSp>
        <p:nvCxnSpPr>
          <p:cNvPr id="4" name="Straight Arrow Connector 3"/>
          <p:cNvCxnSpPr/>
          <p:nvPr/>
        </p:nvCxnSpPr>
        <p:spPr>
          <a:xfrm>
            <a:off x="1802295" y="2260977"/>
            <a:ext cx="409432" cy="2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073120" y="3012396"/>
            <a:ext cx="423080" cy="1"/>
          </a:xfrm>
          <a:prstGeom prst="straightConnector1">
            <a:avLst/>
          </a:prstGeom>
          <a:ln w="3810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467169" y="3817916"/>
            <a:ext cx="477672" cy="13647"/>
          </a:xfrm>
          <a:prstGeom prst="straightConnector1">
            <a:avLst/>
          </a:prstGeom>
          <a:ln w="3810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924314" y="4477455"/>
            <a:ext cx="436728" cy="109182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541872" y="5310759"/>
            <a:ext cx="409433" cy="13648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9331310" y="6090263"/>
            <a:ext cx="491319" cy="13648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12539" y="24220"/>
            <a:ext cx="11966917" cy="81918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চল আমরা সময়ের এককসমূহের মধ্যে সম্পর্ক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নরালোচনা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করি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2765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0474" y="239801"/>
            <a:ext cx="5155096" cy="11825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rgbClr val="80008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7200" dirty="0">
              <a:solidFill>
                <a:srgbClr val="80008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1598" y="1856936"/>
                <a:ext cx="12017829" cy="4899468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7620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0" dirty="0" err="1">
                    <a:solidFill>
                      <a:srgbClr val="80008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সমস্যা</a:t>
                </a:r>
                <a:r>
                  <a:rPr lang="en-US" sz="6000" dirty="0">
                    <a:solidFill>
                      <a:srgbClr val="80008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6000" dirty="0" err="1">
                    <a:solidFill>
                      <a:srgbClr val="80008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</a:t>
                </a:r>
                <a:r>
                  <a:rPr lang="en-US" sz="6000" dirty="0">
                    <a:solidFill>
                      <a:srgbClr val="80008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6000" dirty="0" err="1">
                    <a:solidFill>
                      <a:srgbClr val="80008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করঃ</a:t>
                </a:r>
                <a:endParaRPr lang="en-US" sz="6000" dirty="0">
                  <a:solidFill>
                    <a:srgbClr val="80008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dirty="0">
                    <a:solidFill>
                      <a:srgbClr val="80008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bn-BD" sz="3200" dirty="0">
                    <a:solidFill>
                      <a:srgbClr val="80008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দলঃ ঘন্টা</a:t>
                </a:r>
                <a:endParaRPr lang="en-US" sz="3200" dirty="0">
                  <a:solidFill>
                    <a:srgbClr val="80008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dirty="0">
                    <a:solidFill>
                      <a:srgbClr val="80008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en-US" sz="3200" dirty="0" err="1">
                    <a:solidFill>
                      <a:srgbClr val="80008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দলঃ</a:t>
                </a:r>
                <a:r>
                  <a:rPr lang="en-US" sz="3200" dirty="0">
                    <a:solidFill>
                      <a:srgbClr val="80008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80008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মিনিট</a:t>
                </a:r>
                <a:endParaRPr lang="en-US" sz="3200" dirty="0">
                  <a:solidFill>
                    <a:srgbClr val="80008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dirty="0">
                    <a:solidFill>
                      <a:srgbClr val="80008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en-US" sz="3200" dirty="0" err="1">
                    <a:solidFill>
                      <a:srgbClr val="80008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দলঃ</a:t>
                </a:r>
                <a:r>
                  <a:rPr lang="en-US" sz="3200" dirty="0">
                    <a:solidFill>
                      <a:srgbClr val="80008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80008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সেকেন্ড</a:t>
                </a:r>
                <a:endParaRPr lang="en-US" sz="4400" dirty="0">
                  <a:solidFill>
                    <a:srgbClr val="80008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bn-BD" sz="2800" dirty="0">
                    <a:solidFill>
                      <a:srgbClr val="80008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বছর             মাস </a:t>
                </a:r>
              </a:p>
              <a:p>
                <a:pPr algn="ctr"/>
                <a:r>
                  <a:rPr lang="bn-BD" sz="2800" dirty="0">
                    <a:solidFill>
                      <a:srgbClr val="80008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১৪                ৫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bn-BD" sz="2800" i="1" smtClean="0">
                        <a:solidFill>
                          <a:srgbClr val="80008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</m:oMath>
                </a14:m>
                <a:r>
                  <a:rPr lang="bn-BD" sz="2800" dirty="0">
                    <a:solidFill>
                      <a:srgbClr val="80008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৯                ৯</a:t>
                </a:r>
                <a:endParaRPr lang="en-US" sz="2800" dirty="0">
                  <a:solidFill>
                    <a:srgbClr val="80008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2800" dirty="0">
                  <a:solidFill>
                    <a:srgbClr val="80008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800" dirty="0">
                  <a:solidFill>
                    <a:srgbClr val="80008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800" dirty="0">
                  <a:solidFill>
                    <a:srgbClr val="80008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98" y="1856936"/>
                <a:ext cx="12017829" cy="4899468"/>
              </a:xfrm>
              <a:prstGeom prst="rect">
                <a:avLst/>
              </a:prstGeom>
              <a:blipFill>
                <a:blip r:embed="rId2"/>
                <a:stretch>
                  <a:fillRect t="-4507"/>
                </a:stretch>
              </a:blipFill>
              <a:ln w="7620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/>
          <p:cNvSpPr/>
          <p:nvPr/>
        </p:nvSpPr>
        <p:spPr>
          <a:xfrm>
            <a:off x="2649009" y="2866279"/>
            <a:ext cx="914400" cy="1523998"/>
          </a:xfrm>
          <a:prstGeom prst="rightBrace">
            <a:avLst>
              <a:gd name="adj1" fmla="val 0"/>
              <a:gd name="adj2" fmla="val 50000"/>
            </a:avLst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44886" y="5794513"/>
            <a:ext cx="2544418" cy="5300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34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7703" y="2094819"/>
            <a:ext cx="10064959" cy="330275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        মাস            [বছর] ১৩-৯=৪                                                                                                                        </a:t>
            </a:r>
          </a:p>
          <a:p>
            <a:r>
              <a:rPr lang="bn-BD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১৪</a:t>
            </a:r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১৩ </a:t>
            </a:r>
            <a:r>
              <a:rPr lang="bn-BD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৫</a:t>
            </a:r>
            <a:r>
              <a:rPr lang="bn-BD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+১২                     </a:t>
            </a:r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বয়সের পার্থক্যঃ ৪</a:t>
            </a:r>
            <a:r>
              <a:rPr lang="bn-BD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বছর ৮ মাস </a:t>
            </a:r>
            <a:r>
              <a:rPr lang="bn-BD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                                    </a:t>
            </a:r>
            <a:r>
              <a:rPr lang="bn-BD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bn-BD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-৯           ৯                                                    </a:t>
            </a:r>
          </a:p>
          <a:p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               ৮</a:t>
            </a:r>
            <a:r>
              <a:rPr lang="bn-BD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77663" y="4353636"/>
            <a:ext cx="3029803" cy="5459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961564" y="74950"/>
            <a:ext cx="5390866" cy="1719618"/>
          </a:xfrm>
          <a:prstGeom prst="ellipse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1656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4745" y="393891"/>
            <a:ext cx="11901267" cy="62671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6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কিন্ত আমরা তা করতে পারি না। তাই ১ বছরকে(=১২মাস) নিয়ে আসি এবং ১৭  থেকে ৯ কে বিয়োগ করি।</a:t>
            </a:r>
          </a:p>
          <a:p>
            <a:r>
              <a:rPr lang="bn-BD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১৭-৯=৮ </a:t>
            </a:r>
            <a:endParaRPr lang="en-US" sz="6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185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6" y="56275"/>
            <a:ext cx="5916106" cy="67201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562B510-3480-4CE4-AECE-C44F58A72EE4}"/>
              </a:ext>
            </a:extLst>
          </p:cNvPr>
          <p:cNvSpPr/>
          <p:nvPr/>
        </p:nvSpPr>
        <p:spPr>
          <a:xfrm>
            <a:off x="4206241" y="2995462"/>
            <a:ext cx="7845079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13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1906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"/>
            <a:ext cx="12192000" cy="6463308"/>
            <a:chOff x="0" y="335845"/>
            <a:chExt cx="12192000" cy="5830274"/>
          </a:xfrm>
        </p:grpSpPr>
        <p:sp>
          <p:nvSpPr>
            <p:cNvPr id="4" name="TextBox 3"/>
            <p:cNvSpPr txBox="1"/>
            <p:nvPr/>
          </p:nvSpPr>
          <p:spPr>
            <a:xfrm>
              <a:off x="0" y="335845"/>
              <a:ext cx="12192000" cy="5830274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7200" b="1" dirty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মোঃ হাবিবুর রহমান আখন্দ</a:t>
              </a:r>
              <a:endParaRPr lang="bn-IN" sz="44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4800" b="1" dirty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সহকারি শিক্ষক</a:t>
              </a:r>
            </a:p>
            <a:p>
              <a:pPr algn="ctr"/>
              <a:r>
                <a:rPr lang="bn-IN" sz="5400" b="1" dirty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নারায়</a:t>
              </a:r>
              <a:r>
                <a:rPr lang="en-US" sz="5400" b="1" dirty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bn-IN" sz="5400" b="1" dirty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পুর সরকারি প্রাথমিক বিদ্যালয়</a:t>
              </a:r>
            </a:p>
            <a:p>
              <a:pPr algn="ctr"/>
              <a:r>
                <a:rPr lang="bn-IN" sz="6000" b="1" dirty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দেবিদ্বার, কুমিল্লা।</a:t>
              </a:r>
              <a:r>
                <a:rPr lang="en-US" sz="6000" b="1" dirty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en-US" sz="6000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  <a:hlinkClick r:id="rId3"/>
                </a:rPr>
                <a:t>habibakhandat</a:t>
              </a:r>
              <a:r>
                <a:rPr lang="en-US" sz="60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3"/>
                </a:rPr>
                <a:t>1981</a:t>
              </a:r>
              <a:r>
                <a:rPr lang="en-US" sz="6000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  <a:hlinkClick r:id="rId3"/>
                </a:rPr>
                <a:t>@gmail.com</a:t>
              </a:r>
              <a:endParaRPr lang="en-US" sz="60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6000" b="1" dirty="0" err="1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মোবাইলঃ</a:t>
              </a:r>
              <a:r>
                <a:rPr lang="en-US" sz="6000" b="1" dirty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০১৮২২২৪৫৪৩৩</a:t>
              </a:r>
              <a:endParaRPr lang="bn-IN" sz="60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bn-BD" sz="60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3643" y="1278476"/>
              <a:ext cx="628357" cy="7959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26898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0340"/>
            <a:ext cx="12121660" cy="6787660"/>
          </a:xfrm>
          <a:prstGeom prst="rect">
            <a:avLst/>
          </a:prstGeom>
          <a:solidFill>
            <a:schemeClr val="accent2"/>
          </a:solidFill>
          <a:ln w="5715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গনিত </a:t>
            </a:r>
          </a:p>
          <a:p>
            <a:pPr algn="ctr"/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১১ (সময়)</a:t>
            </a:r>
          </a:p>
          <a:p>
            <a:pPr algn="ctr"/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706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2798451" y="1977886"/>
            <a:ext cx="7368209" cy="290222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আবেগ সৃষ্টি</a:t>
            </a:r>
          </a:p>
          <a:p>
            <a:pPr algn="ctr"/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গানের মাধ্যমে </a:t>
            </a:r>
          </a:p>
        </p:txBody>
      </p:sp>
    </p:spTree>
    <p:extLst>
      <p:ext uri="{BB962C8B-B14F-4D97-AF65-F5344CB8AC3E}">
        <p14:creationId xmlns:p14="http://schemas.microsoft.com/office/powerpoint/2010/main" val="7171499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337" y="1219200"/>
            <a:ext cx="12037255" cy="553329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/>
          <p:cNvSpPr/>
          <p:nvPr/>
        </p:nvSpPr>
        <p:spPr>
          <a:xfrm>
            <a:off x="3123031" y="182880"/>
            <a:ext cx="5078437" cy="829994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7620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দিনপঞ্জিকা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1551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77437" y="2363373"/>
            <a:ext cx="7212037" cy="23918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</a:p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BD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নং ১৩৪-১৩৫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41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136650" y="185116"/>
            <a:ext cx="7588099" cy="203401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1600" y="2538032"/>
            <a:ext cx="11974285" cy="3917555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</p:txBody>
      </p:sp>
      <p:sp>
        <p:nvSpPr>
          <p:cNvPr id="3" name="Rectangle 2"/>
          <p:cNvSpPr/>
          <p:nvPr/>
        </p:nvSpPr>
        <p:spPr>
          <a:xfrm>
            <a:off x="101600" y="2603821"/>
            <a:ext cx="12090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২৫.২.১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সপ্তাহ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দিনকে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ঘণ্টা,মিনিট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সেকেণ্ডে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২৫.৩.১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সম্বলিত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রাশির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যোগ-বিয়োগ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২৫.৩.২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911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5042" y="583667"/>
            <a:ext cx="9793358" cy="12457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যখন জানুয়ারি থেকে ডিসেম্বর বলি তখন সময়ের কোন একক ব্যবহার করি ?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8295" y="2163762"/>
            <a:ext cx="9819861" cy="12457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 ত্রিশ দিনের কথা বলি তখন কি হবে ?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286" y="3743857"/>
            <a:ext cx="9833114" cy="12457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রবিবার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শনিবার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8295" y="5244839"/>
            <a:ext cx="9819861" cy="12457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 সকাল থেকে রাতের কোন সময়ের কথা বলি তখন কি হবে ?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Arrow: Left 7"/>
          <p:cNvSpPr/>
          <p:nvPr/>
        </p:nvSpPr>
        <p:spPr>
          <a:xfrm>
            <a:off x="10373188" y="583667"/>
            <a:ext cx="1774612" cy="1209555"/>
          </a:xfrm>
          <a:prstGeom prst="leftArrow">
            <a:avLst>
              <a:gd name="adj1" fmla="val 50000"/>
              <a:gd name="adj2" fmla="val 448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Arrow: Left 8"/>
          <p:cNvSpPr/>
          <p:nvPr/>
        </p:nvSpPr>
        <p:spPr>
          <a:xfrm>
            <a:off x="10399694" y="2227040"/>
            <a:ext cx="1736033" cy="1057681"/>
          </a:xfrm>
          <a:prstGeom prst="leftArrow">
            <a:avLst>
              <a:gd name="adj1" fmla="val 50000"/>
              <a:gd name="adj2" fmla="val 473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Arrow: Left 9"/>
          <p:cNvSpPr/>
          <p:nvPr/>
        </p:nvSpPr>
        <p:spPr>
          <a:xfrm>
            <a:off x="10373188" y="5349551"/>
            <a:ext cx="1774612" cy="107254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Arrow: Left 10"/>
          <p:cNvSpPr/>
          <p:nvPr/>
        </p:nvSpPr>
        <p:spPr>
          <a:xfrm>
            <a:off x="10399694" y="3761990"/>
            <a:ext cx="1736034" cy="111029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সপ্তাহ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083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472" y="504596"/>
            <a:ext cx="9700179" cy="14981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 শুরুর সময়কে কি বলি ?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472" y="2260509"/>
            <a:ext cx="9700179" cy="14981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একটি পাঠের সময়কে কীভাবে প্রকাশ করি 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8472" y="4016422"/>
            <a:ext cx="9700179" cy="14981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১০০মি.দৌড়ের সময়কে কিভাবে প্রকাশ করি ?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rrow: Left 5"/>
          <p:cNvSpPr/>
          <p:nvPr/>
        </p:nvSpPr>
        <p:spPr>
          <a:xfrm>
            <a:off x="9989894" y="2279373"/>
            <a:ext cx="1883236" cy="1384853"/>
          </a:xfrm>
          <a:prstGeom prst="leftArrow">
            <a:avLst>
              <a:gd name="adj1" fmla="val 50000"/>
              <a:gd name="adj2" fmla="val 489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Arrow: Left 6"/>
          <p:cNvSpPr/>
          <p:nvPr/>
        </p:nvSpPr>
        <p:spPr>
          <a:xfrm>
            <a:off x="9897128" y="477944"/>
            <a:ext cx="2017753" cy="13053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ঘন্টা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Arrow: Left 7"/>
          <p:cNvSpPr/>
          <p:nvPr/>
        </p:nvSpPr>
        <p:spPr>
          <a:xfrm>
            <a:off x="9989895" y="4075043"/>
            <a:ext cx="1883236" cy="131859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সেকেন্ড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8427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283</Words>
  <Application>Microsoft Office PowerPoint</Application>
  <PresentationFormat>Widescreen</PresentationFormat>
  <Paragraphs>72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Narayonpur GPS</cp:lastModifiedBy>
  <cp:revision>24</cp:revision>
  <dcterms:created xsi:type="dcterms:W3CDTF">2019-07-30T10:53:30Z</dcterms:created>
  <dcterms:modified xsi:type="dcterms:W3CDTF">2019-11-10T12:14:58Z</dcterms:modified>
</cp:coreProperties>
</file>