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58" r:id="rId4"/>
    <p:sldId id="273" r:id="rId5"/>
    <p:sldId id="259" r:id="rId6"/>
    <p:sldId id="260" r:id="rId7"/>
    <p:sldId id="289" r:id="rId8"/>
    <p:sldId id="299" r:id="rId9"/>
    <p:sldId id="300" r:id="rId10"/>
    <p:sldId id="295" r:id="rId11"/>
    <p:sldId id="297" r:id="rId12"/>
    <p:sldId id="298" r:id="rId13"/>
    <p:sldId id="268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46D20-AEFC-4F4A-800E-949FC243037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8C26C-D0FD-4AB8-A6E4-259C1AAD5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44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1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1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1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80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8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9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8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2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8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752600"/>
            <a:ext cx="5638800" cy="4285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775" y="6473186"/>
            <a:ext cx="89611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টু-স্টেট</a:t>
            </a:r>
            <a:r>
              <a:rPr lang="en-US" sz="2000" dirty="0" smtClean="0"/>
              <a:t> </a:t>
            </a:r>
            <a:r>
              <a:rPr lang="en-US" sz="2000" dirty="0" err="1" smtClean="0"/>
              <a:t>কন্ট্রোল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6776"/>
            <a:ext cx="5715000" cy="336378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000" y="481888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টু-স্টেপ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সিস্টেমঃ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কন্ট্রোলারের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সিগন্যাল</a:t>
            </a:r>
            <a:r>
              <a:rPr lang="en-US" sz="1600" dirty="0" smtClean="0"/>
              <a:t> </a:t>
            </a:r>
            <a:r>
              <a:rPr lang="en-US" sz="1600" dirty="0" err="1" smtClean="0"/>
              <a:t>শূন্য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বা</a:t>
            </a:r>
            <a:r>
              <a:rPr lang="en-US" sz="1600" dirty="0" smtClean="0"/>
              <a:t> </a:t>
            </a:r>
            <a:r>
              <a:rPr lang="en-US" sz="1600" dirty="0" err="1" smtClean="0"/>
              <a:t>সর্বোচ্চ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টু-স্টেপ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063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0483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/>
              <a:t>থ্রি-স্টেট</a:t>
            </a:r>
            <a:r>
              <a:rPr lang="en-US" sz="2000" dirty="0" smtClean="0"/>
              <a:t> </a:t>
            </a:r>
            <a:r>
              <a:rPr lang="en-US" sz="2000" dirty="0" err="1" smtClean="0"/>
              <a:t>কন্ট্রোল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3175985" cy="35436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4876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থ্রি-স্টেপ</a:t>
            </a:r>
            <a:r>
              <a:rPr lang="en-US" sz="1600" dirty="0" smtClean="0"/>
              <a:t> </a:t>
            </a:r>
            <a:r>
              <a:rPr lang="en-US" sz="1600" dirty="0" err="1"/>
              <a:t>কন্ট্রোল</a:t>
            </a:r>
            <a:r>
              <a:rPr lang="en-US" sz="1600" dirty="0"/>
              <a:t> </a:t>
            </a:r>
            <a:r>
              <a:rPr lang="en-US" sz="1600" dirty="0" err="1"/>
              <a:t>সিস্টেমঃ</a:t>
            </a:r>
            <a:r>
              <a:rPr lang="en-US" sz="1600" dirty="0"/>
              <a:t> </a:t>
            </a:r>
            <a:r>
              <a:rPr lang="en-US" sz="1600" dirty="0" err="1"/>
              <a:t>যে</a:t>
            </a:r>
            <a:r>
              <a:rPr lang="en-US" sz="1600" dirty="0"/>
              <a:t> </a:t>
            </a:r>
            <a:r>
              <a:rPr lang="en-US" sz="1600" dirty="0" err="1"/>
              <a:t>কন্ট্রোল</a:t>
            </a:r>
            <a:r>
              <a:rPr lang="en-US" sz="1600" dirty="0"/>
              <a:t> </a:t>
            </a:r>
            <a:r>
              <a:rPr lang="en-US" sz="1600" dirty="0" err="1"/>
              <a:t>সিস্টেমে</a:t>
            </a:r>
            <a:r>
              <a:rPr lang="en-US" sz="1600" dirty="0"/>
              <a:t> </a:t>
            </a:r>
            <a:r>
              <a:rPr lang="en-US" sz="1600" dirty="0" err="1"/>
              <a:t>কন্ট্রোলারের</a:t>
            </a:r>
            <a:r>
              <a:rPr lang="en-US" sz="1600" dirty="0"/>
              <a:t> </a:t>
            </a:r>
            <a:r>
              <a:rPr lang="en-US" sz="1600" dirty="0" err="1" smtClean="0"/>
              <a:t>আউটপুটে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তিনটি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ধাপ</a:t>
            </a:r>
            <a:r>
              <a:rPr lang="en-US" sz="1600" dirty="0" smtClean="0"/>
              <a:t> </a:t>
            </a:r>
            <a:r>
              <a:rPr lang="en-US" sz="1600" dirty="0" err="1" smtClean="0"/>
              <a:t>থাকে</a:t>
            </a:r>
            <a:r>
              <a:rPr lang="en-US" sz="1600" dirty="0" smtClean="0"/>
              <a:t>, </a:t>
            </a:r>
            <a:r>
              <a:rPr lang="en-US" sz="1600" dirty="0" err="1"/>
              <a:t>তাকে</a:t>
            </a:r>
            <a:r>
              <a:rPr lang="en-US" sz="1600" dirty="0"/>
              <a:t> </a:t>
            </a:r>
            <a:r>
              <a:rPr lang="en-US" sz="1600" dirty="0" err="1" smtClean="0"/>
              <a:t>থ্রি-স্টেপ</a:t>
            </a:r>
            <a:r>
              <a:rPr lang="en-US" sz="1600" dirty="0" smtClean="0"/>
              <a:t> </a:t>
            </a:r>
            <a:r>
              <a:rPr lang="en-US" sz="1600" dirty="0" err="1"/>
              <a:t>কন্ট্রোল</a:t>
            </a:r>
            <a:r>
              <a:rPr lang="en-US" sz="1600" dirty="0"/>
              <a:t> </a:t>
            </a:r>
            <a:r>
              <a:rPr lang="en-US" sz="1600" dirty="0" err="1"/>
              <a:t>সিস্টেম</a:t>
            </a:r>
            <a:r>
              <a:rPr lang="en-US" sz="1600" dirty="0"/>
              <a:t> </a:t>
            </a:r>
            <a:r>
              <a:rPr lang="en-US" sz="1600" dirty="0" err="1"/>
              <a:t>বলে</a:t>
            </a:r>
            <a:r>
              <a:rPr lang="en-US" sz="1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050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0483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err="1" smtClean="0"/>
              <a:t>প্রপোরশনাল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কন্ট্রোল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168072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প্রোপরশনাল</a:t>
            </a:r>
            <a:r>
              <a:rPr lang="en-US" sz="1600" dirty="0" smtClean="0"/>
              <a:t> </a:t>
            </a:r>
            <a:r>
              <a:rPr lang="en-US" sz="1600" dirty="0" err="1"/>
              <a:t>কন্ট্রোল</a:t>
            </a:r>
            <a:r>
              <a:rPr lang="en-US" sz="1600" dirty="0"/>
              <a:t> </a:t>
            </a:r>
            <a:r>
              <a:rPr lang="en-US" sz="1600" dirty="0" err="1"/>
              <a:t>সিস্টেমঃ</a:t>
            </a:r>
            <a:r>
              <a:rPr lang="en-US" sz="1600" dirty="0"/>
              <a:t> </a:t>
            </a:r>
            <a:r>
              <a:rPr lang="en-US" sz="1600" dirty="0" err="1"/>
              <a:t>যে</a:t>
            </a:r>
            <a:r>
              <a:rPr lang="en-US" sz="1600" dirty="0"/>
              <a:t> </a:t>
            </a:r>
            <a:r>
              <a:rPr lang="en-US" sz="1600" dirty="0" err="1"/>
              <a:t>কন্ট্রোল</a:t>
            </a:r>
            <a:r>
              <a:rPr lang="en-US" sz="1600" dirty="0"/>
              <a:t> </a:t>
            </a:r>
            <a:r>
              <a:rPr lang="en-US" sz="1600" dirty="0" err="1"/>
              <a:t>সিস্টেমে</a:t>
            </a:r>
            <a:r>
              <a:rPr lang="en-US" sz="1600" dirty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কার্যের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জন্য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কার্যকরী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সিগন্যালটি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ইরর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সিগন্যালের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সমানুপাতিক</a:t>
            </a:r>
            <a:r>
              <a:rPr lang="en-US" sz="1600" dirty="0" smtClean="0"/>
              <a:t>, </a:t>
            </a:r>
            <a:r>
              <a:rPr lang="en-US" sz="1600" dirty="0" err="1"/>
              <a:t>তাকে</a:t>
            </a:r>
            <a:r>
              <a:rPr lang="en-US" sz="1600" dirty="0"/>
              <a:t> </a:t>
            </a:r>
            <a:r>
              <a:rPr lang="en-US" sz="1600" dirty="0" err="1" smtClean="0"/>
              <a:t>প্রোপরশনাল</a:t>
            </a:r>
            <a:r>
              <a:rPr lang="en-US" sz="1600" dirty="0" smtClean="0"/>
              <a:t> </a:t>
            </a:r>
            <a:r>
              <a:rPr lang="en-US" sz="1600" dirty="0" err="1"/>
              <a:t>কন্ট্রোল</a:t>
            </a:r>
            <a:r>
              <a:rPr lang="en-US" sz="1600" dirty="0"/>
              <a:t> </a:t>
            </a:r>
            <a:r>
              <a:rPr lang="en-US" sz="1600" dirty="0" err="1"/>
              <a:t>সিস্টেম</a:t>
            </a:r>
            <a:r>
              <a:rPr lang="en-US" sz="1600" dirty="0"/>
              <a:t> </a:t>
            </a:r>
            <a:r>
              <a:rPr lang="en-US" sz="1600" dirty="0" err="1"/>
              <a:t>বলে</a:t>
            </a:r>
            <a:r>
              <a:rPr lang="en-US" sz="1600" dirty="0"/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76" y="1600200"/>
            <a:ext cx="6018724" cy="2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6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19400" y="457200"/>
            <a:ext cx="32004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/>
              <a:t>মূল্যায়নঃ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590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pPr algn="l"/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51836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কন্ট্রোল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সিস্টেম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  <a:endParaRPr lang="bn-IN" dirty="0"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ওপেন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লুপ</a:t>
            </a:r>
            <a:r>
              <a:rPr lang="en-US" dirty="0" smtClean="0">
                <a:cs typeface="SutonnyMJ" pitchFamily="2" charset="0"/>
              </a:rPr>
              <a:t> ও </a:t>
            </a:r>
            <a:r>
              <a:rPr lang="en-US" dirty="0" err="1" smtClean="0">
                <a:cs typeface="SutonnyMJ" pitchFamily="2" charset="0"/>
              </a:rPr>
              <a:t>ক্লোজ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লুপ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কন্ট্রোল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সিস্টেম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  <a:endParaRPr lang="en-US" dirty="0">
              <a:cs typeface="SutonnyMJ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টু-স্টেপ</a:t>
            </a:r>
            <a:r>
              <a:rPr lang="en-US" dirty="0" smtClean="0">
                <a:cs typeface="SutonnyMJ" pitchFamily="2" charset="0"/>
              </a:rPr>
              <a:t> ও </a:t>
            </a:r>
            <a:r>
              <a:rPr lang="en-US" dirty="0" err="1" smtClean="0">
                <a:cs typeface="SutonnyMJ" pitchFamily="2" charset="0"/>
              </a:rPr>
              <a:t>থ্রি-স্টেপ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কন্ট্রোল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সিস্টেম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প্রপোরশনাল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কন্ট্রোল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সিস্টেম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>
                <a:cs typeface="SutonnyMJ" pitchFamily="2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25" y="6486524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1"/>
            <a:ext cx="3276600" cy="129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438400"/>
            <a:ext cx="8382000" cy="1066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ওপেন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লুপ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ও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ক্লোজ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লুপ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কন্ট্রোল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সিস্টেমের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ব্লক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ডায়াগ্রামসহ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বর্ণনা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cs typeface="SutonnyMJ" pitchFamily="2" charset="0"/>
              </a:rPr>
              <a:t>কর</a:t>
            </a:r>
            <a:r>
              <a:rPr lang="en-US" sz="18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  <a:endParaRPr lang="en-US" sz="1800" dirty="0">
              <a:solidFill>
                <a:schemeClr val="tx1"/>
              </a:solidFill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" y="649605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198120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" y="65151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1999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হরেন্দ্র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বিশ্বাস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জুনিয়র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ইন্সট্রাক্টর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রেডিও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এন্ড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টিভি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নরসিংদী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টেকনিক্যাল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স্কুল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কলেজ</a:t>
            </a:r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Email:harendrabiswas@gmail.com</a:t>
            </a:r>
            <a:endParaRPr lang="en-US" sz="1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72000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দশম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শ্রেণি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জেনারেল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ইলেকট্রনিক্স-২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(২য়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ত্রয়োবিংশ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6448425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9" y="1858733"/>
            <a:ext cx="4429127" cy="21187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553" y="1627987"/>
            <a:ext cx="3994826" cy="2882863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1943102" y="2918091"/>
            <a:ext cx="571502" cy="27969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11358" y="3505200"/>
            <a:ext cx="2746441" cy="21507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28686" y="5697471"/>
            <a:ext cx="3411781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cs typeface="SutonnyMJ" pitchFamily="2" charset="0"/>
              </a:rPr>
              <a:t>কন্ট্রোল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তত্ত্ব</a:t>
            </a:r>
            <a:endParaRPr lang="en-US" sz="2400" dirty="0"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" y="6488847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024" y="161925"/>
            <a:ext cx="8991600" cy="61247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পাঠঃ</a:t>
            </a:r>
            <a:r>
              <a:rPr lang="en-US" sz="28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cs typeface="SutonnyMJ" pitchFamily="2" charset="0"/>
              </a:rPr>
              <a:t>কন্ট্রোল</a:t>
            </a:r>
            <a:r>
              <a:rPr lang="en-US" sz="28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cs typeface="SutonnyMJ" pitchFamily="2" charset="0"/>
              </a:rPr>
              <a:t>তত্ত্ব</a:t>
            </a:r>
            <a:endParaRPr lang="en-US" sz="2800" dirty="0" smtClean="0">
              <a:solidFill>
                <a:srgbClr val="7030A0"/>
              </a:solidFill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ত্রয়োবিংশ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cs typeface="SutonnyMJ" pitchFamily="2" charset="0"/>
              </a:rPr>
              <a:t>অধ্যায়</a:t>
            </a:r>
            <a:endParaRPr lang="en-US" sz="2400" dirty="0" smtClean="0">
              <a:solidFill>
                <a:srgbClr val="7030A0"/>
              </a:solidFill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(</a:t>
            </a:r>
            <a:r>
              <a:rPr lang="en-US" sz="2800" dirty="0" err="1" smtClean="0">
                <a:solidFill>
                  <a:srgbClr val="7030A0"/>
                </a:solidFill>
                <a:cs typeface="SutonnyMJ" pitchFamily="2" charset="0"/>
              </a:rPr>
              <a:t>কন্ট্রোল</a:t>
            </a:r>
            <a:r>
              <a:rPr lang="en-US" sz="2800" dirty="0" smtClean="0">
                <a:solidFill>
                  <a:srgbClr val="7030A0"/>
                </a:solidFill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cs typeface="SutonnyMJ" pitchFamily="2" charset="0"/>
              </a:rPr>
              <a:t>তত্ত্ব</a:t>
            </a:r>
            <a:r>
              <a:rPr lang="en-US" sz="2400" dirty="0" smtClean="0">
                <a:solidFill>
                  <a:srgbClr val="7030A0"/>
                </a:solidFill>
                <a:cs typeface="SutonnyMJ" pitchFamily="2" charset="0"/>
              </a:rPr>
              <a:t>)</a:t>
            </a: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25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086600" cy="12191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54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010400" cy="22098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কন্ট্রোল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ওপেন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লুপ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ও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ক্লোজ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লুপ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কন্ট্রোল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smtClean="0">
                <a:solidFill>
                  <a:schemeClr val="tx1"/>
                </a:solidFill>
                <a:cs typeface="SutonnyMJ" pitchFamily="2" charset="0"/>
              </a:rPr>
              <a:t>টু-স্টেপ 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ও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থ্রি-স্টেপ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কন্ট্রোল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প্রপোরশনাল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কন্ট্রোল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সিস্টেম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81055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কন্ট্রোল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1053" y="4724400"/>
            <a:ext cx="841248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>
                <a:cs typeface="SutonnyMJ" pitchFamily="2" charset="0"/>
              </a:rPr>
              <a:t>কন্ট্রোল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সিস্টেমঃ</a:t>
            </a:r>
            <a:r>
              <a:rPr lang="en-US" sz="1600" dirty="0" smtClean="0">
                <a:cs typeface="SutonnyMJ" pitchFamily="2" charset="0"/>
              </a:rPr>
              <a:t> Control </a:t>
            </a:r>
            <a:r>
              <a:rPr lang="en-US" sz="1600" dirty="0" err="1" smtClean="0">
                <a:cs typeface="SutonnyMJ" pitchFamily="2" charset="0"/>
              </a:rPr>
              <a:t>শব্দের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অর্থ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নিয়ন্ত্রণ</a:t>
            </a:r>
            <a:r>
              <a:rPr lang="en-US" sz="1600" dirty="0" smtClean="0">
                <a:cs typeface="SutonnyMJ" pitchFamily="2" charset="0"/>
              </a:rPr>
              <a:t>, </a:t>
            </a:r>
            <a:r>
              <a:rPr lang="en-US" sz="1600" dirty="0" err="1" smtClean="0">
                <a:cs typeface="SutonnyMJ" pitchFamily="2" charset="0"/>
              </a:rPr>
              <a:t>অর্থা</a:t>
            </a:r>
            <a:r>
              <a:rPr lang="en-US" sz="1600" dirty="0" smtClean="0">
                <a:cs typeface="SutonnyMJ" pitchFamily="2" charset="0"/>
              </a:rPr>
              <a:t>ৎ </a:t>
            </a:r>
            <a:r>
              <a:rPr lang="en-US" sz="1600" dirty="0" err="1" smtClean="0">
                <a:cs typeface="SutonnyMJ" pitchFamily="2" charset="0"/>
              </a:rPr>
              <a:t>যে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পদ্ধতিতে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কোনো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ফিজিক্যাল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কোয়ানটিটি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প্রসেস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ভেরিয়্যাবলকে</a:t>
            </a:r>
            <a:r>
              <a:rPr lang="en-US" sz="1600" dirty="0" smtClean="0">
                <a:cs typeface="SutonnyMJ" pitchFamily="2" charset="0"/>
              </a:rPr>
              <a:t> Automatically </a:t>
            </a:r>
            <a:r>
              <a:rPr lang="en-US" sz="1600" dirty="0" err="1" smtClean="0">
                <a:cs typeface="SutonnyMJ" pitchFamily="2" charset="0"/>
              </a:rPr>
              <a:t>অথবা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অন্য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কোনো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পদ্ধতিতে</a:t>
            </a:r>
            <a:r>
              <a:rPr lang="en-US" sz="1600" dirty="0" smtClean="0">
                <a:cs typeface="SutonnyMJ" pitchFamily="2" charset="0"/>
              </a:rPr>
              <a:t> Control </a:t>
            </a:r>
            <a:r>
              <a:rPr lang="en-US" sz="1600" dirty="0" err="1" smtClean="0">
                <a:cs typeface="SutonnyMJ" pitchFamily="2" charset="0"/>
              </a:rPr>
              <a:t>বা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নিয়ন্ত্রণ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করা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হয়</a:t>
            </a:r>
            <a:r>
              <a:rPr lang="en-US" sz="1600" dirty="0" smtClean="0">
                <a:cs typeface="SutonnyMJ" pitchFamily="2" charset="0"/>
              </a:rPr>
              <a:t>, </a:t>
            </a:r>
            <a:r>
              <a:rPr lang="en-US" sz="1600" dirty="0" err="1" smtClean="0">
                <a:cs typeface="SutonnyMJ" pitchFamily="2" charset="0"/>
              </a:rPr>
              <a:t>তাকে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কন্ট্রোল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সিস্টেম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বলে</a:t>
            </a:r>
            <a:r>
              <a:rPr lang="en-US" sz="1600" dirty="0" smtClean="0">
                <a:cs typeface="SutonnyMJ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64" y="1524000"/>
            <a:ext cx="3362037" cy="242621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9910"/>
            <a:ext cx="3429000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কন্ট্রোল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 </a:t>
            </a:r>
            <a:r>
              <a:rPr lang="en-US" sz="2000" dirty="0" err="1" smtClean="0"/>
              <a:t>এর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প্রকারভেদ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83" y="1102468"/>
            <a:ext cx="3857017" cy="17931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164078"/>
            <a:ext cx="4229099" cy="1883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810000"/>
            <a:ext cx="8267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/>
              <a:t>কন্ট্রোল</a:t>
            </a:r>
            <a:r>
              <a:rPr lang="en-US" dirty="0" smtClean="0"/>
              <a:t> </a:t>
            </a:r>
            <a:r>
              <a:rPr lang="en-US" dirty="0" err="1" smtClean="0"/>
              <a:t>সিস্টেম</a:t>
            </a:r>
            <a:r>
              <a:rPr lang="en-US" dirty="0" smtClean="0"/>
              <a:t> </a:t>
            </a:r>
            <a:r>
              <a:rPr lang="en-US" dirty="0" err="1" smtClean="0"/>
              <a:t>প্রধানত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। </a:t>
            </a:r>
            <a:r>
              <a:rPr lang="en-US" dirty="0" err="1" smtClean="0"/>
              <a:t>যথাঃ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(১) </a:t>
            </a:r>
            <a:r>
              <a:rPr lang="en-US" dirty="0" err="1" smtClean="0"/>
              <a:t>ওপেন</a:t>
            </a:r>
            <a:r>
              <a:rPr lang="en-US" dirty="0" smtClean="0"/>
              <a:t> </a:t>
            </a:r>
            <a:r>
              <a:rPr lang="en-US" dirty="0" err="1" smtClean="0"/>
              <a:t>লুপ</a:t>
            </a:r>
            <a:r>
              <a:rPr lang="en-US" dirty="0" smtClean="0"/>
              <a:t> </a:t>
            </a:r>
            <a:r>
              <a:rPr lang="en-US" dirty="0" err="1" smtClean="0"/>
              <a:t>কন্ট্রোল</a:t>
            </a:r>
            <a:r>
              <a:rPr lang="en-US" dirty="0" smtClean="0"/>
              <a:t> </a:t>
            </a:r>
            <a:r>
              <a:rPr lang="en-US" dirty="0" err="1" smtClean="0"/>
              <a:t>সিস্টেম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(২) </a:t>
            </a:r>
            <a:r>
              <a:rPr lang="en-US" dirty="0" err="1" smtClean="0"/>
              <a:t>ক্লোজ</a:t>
            </a:r>
            <a:r>
              <a:rPr lang="en-US" dirty="0" smtClean="0"/>
              <a:t> </a:t>
            </a:r>
            <a:r>
              <a:rPr lang="en-US" dirty="0" err="1" smtClean="0"/>
              <a:t>লুপ</a:t>
            </a:r>
            <a:r>
              <a:rPr lang="en-US" dirty="0" smtClean="0"/>
              <a:t> </a:t>
            </a:r>
            <a:r>
              <a:rPr lang="en-US" dirty="0" err="1" smtClean="0"/>
              <a:t>কন্ট্রোল</a:t>
            </a:r>
            <a:r>
              <a:rPr lang="en-US" dirty="0" smtClean="0"/>
              <a:t> </a:t>
            </a:r>
            <a:r>
              <a:rPr lang="en-US" dirty="0" err="1" smtClean="0"/>
              <a:t>সিস্টেম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ওপেন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লুপ</a:t>
            </a:r>
            <a:r>
              <a:rPr lang="en-US" sz="2000" dirty="0" smtClean="0"/>
              <a:t> </a:t>
            </a:r>
            <a:r>
              <a:rPr lang="en-US" sz="2000" dirty="0" err="1" smtClean="0"/>
              <a:t>কন্ট্রোল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219200"/>
            <a:ext cx="4572000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67" y="1244934"/>
            <a:ext cx="4152900" cy="2447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1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ওপেন</a:t>
            </a:r>
            <a:r>
              <a:rPr lang="en-US" sz="1600" dirty="0" smtClean="0"/>
              <a:t> </a:t>
            </a:r>
            <a:r>
              <a:rPr lang="en-US" sz="1600" dirty="0" err="1" smtClean="0"/>
              <a:t>লুপ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সিস্টেমঃ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অ্যাকশনটি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উপর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নির্ভরশীল</a:t>
            </a:r>
            <a:r>
              <a:rPr lang="en-US" sz="1600" dirty="0" smtClean="0"/>
              <a:t> </a:t>
            </a:r>
            <a:r>
              <a:rPr lang="en-US" sz="1600" dirty="0" err="1" smtClean="0"/>
              <a:t>নয়</a:t>
            </a:r>
            <a:r>
              <a:rPr lang="en-US" sz="1600" dirty="0" smtClean="0"/>
              <a:t> </a:t>
            </a:r>
            <a:r>
              <a:rPr lang="en-US" sz="1600" dirty="0" err="1" smtClean="0"/>
              <a:t>অর্থা</a:t>
            </a:r>
            <a:r>
              <a:rPr lang="en-US" sz="1600" dirty="0" smtClean="0"/>
              <a:t>ৎ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কোয়ানটিটির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উপর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কোনো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প্রভাব</a:t>
            </a:r>
            <a:r>
              <a:rPr lang="en-US" sz="1600" dirty="0" smtClean="0"/>
              <a:t> </a:t>
            </a:r>
            <a:r>
              <a:rPr lang="en-US" sz="1600" dirty="0" err="1" smtClean="0"/>
              <a:t>থাকে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না</a:t>
            </a:r>
            <a:r>
              <a:rPr lang="en-US" sz="1600" dirty="0" smtClean="0"/>
              <a:t>,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ওপেন</a:t>
            </a:r>
            <a:r>
              <a:rPr lang="en-US" sz="1600" dirty="0" smtClean="0"/>
              <a:t> </a:t>
            </a:r>
            <a:r>
              <a:rPr lang="en-US" sz="1600" dirty="0" err="1" smtClean="0"/>
              <a:t>লুপ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807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ক্লোজ</a:t>
            </a:r>
            <a:r>
              <a:rPr lang="en-US" sz="2000" dirty="0" smtClean="0"/>
              <a:t> </a:t>
            </a:r>
            <a:r>
              <a:rPr lang="en-US" sz="2000" dirty="0" err="1" smtClean="0"/>
              <a:t>লুপ</a:t>
            </a:r>
            <a:r>
              <a:rPr lang="en-US" sz="2000" dirty="0" smtClean="0"/>
              <a:t> </a:t>
            </a:r>
            <a:r>
              <a:rPr lang="en-US" sz="2000" dirty="0" err="1" smtClean="0"/>
              <a:t>কন্ট্রোল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সিস্টেম</a:t>
            </a:r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8" y="1219200"/>
            <a:ext cx="3938426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67" y="1315313"/>
            <a:ext cx="4152900" cy="2307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1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ক্লোজ</a:t>
            </a:r>
            <a:r>
              <a:rPr lang="en-US" sz="1600" dirty="0" smtClean="0"/>
              <a:t> </a:t>
            </a:r>
            <a:r>
              <a:rPr lang="en-US" sz="1600" dirty="0" err="1" smtClean="0"/>
              <a:t>লুপ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সিস্টেমঃ</a:t>
            </a:r>
            <a:r>
              <a:rPr lang="en-US" sz="1600" dirty="0" smtClean="0"/>
              <a:t> </a:t>
            </a: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অ্যাকশনটি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উপর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নির্ভরশীল</a:t>
            </a:r>
            <a:r>
              <a:rPr lang="en-US" sz="1600" dirty="0" smtClean="0"/>
              <a:t> </a:t>
            </a:r>
            <a:r>
              <a:rPr lang="en-US" sz="1600" dirty="0" err="1" smtClean="0"/>
              <a:t>অর্থা</a:t>
            </a:r>
            <a:r>
              <a:rPr lang="en-US" sz="1600" dirty="0" smtClean="0"/>
              <a:t>ৎ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কোয়ানটিটির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উপর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প্রভাব</a:t>
            </a:r>
            <a:r>
              <a:rPr lang="en-US" sz="1600" dirty="0" smtClean="0"/>
              <a:t> </a:t>
            </a:r>
            <a:r>
              <a:rPr lang="en-US" sz="1600" dirty="0" err="1" smtClean="0"/>
              <a:t>থাকে</a:t>
            </a:r>
            <a:r>
              <a:rPr lang="en-US" sz="1600" dirty="0" smtClean="0"/>
              <a:t> ,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ওপেন</a:t>
            </a:r>
            <a:r>
              <a:rPr lang="en-US" sz="1600" dirty="0" smtClean="0"/>
              <a:t> </a:t>
            </a:r>
            <a:r>
              <a:rPr lang="en-US" sz="1600" dirty="0" err="1" smtClean="0"/>
              <a:t>লুপ</a:t>
            </a:r>
            <a:r>
              <a:rPr lang="en-US" sz="1600" dirty="0" smtClean="0"/>
              <a:t> </a:t>
            </a:r>
            <a:r>
              <a:rPr lang="en-US" sz="1600" dirty="0" err="1" smtClean="0"/>
              <a:t>কন্ট্রোল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সিস্টেম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882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3918</TotalTime>
  <Words>338</Words>
  <Application>Microsoft Office PowerPoint</Application>
  <PresentationFormat>On-screen Show (4:3)</PresentationFormat>
  <Paragraphs>83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পরিচিতিঃ</vt:lpstr>
      <vt:lpstr>PowerPoint Presentation</vt:lpstr>
      <vt:lpstr>PowerPoint Presentation</vt:lpstr>
      <vt:lpstr>  পাঠ শেষে শিক্ষার্থীরা…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মূল্যায়নঃ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Harendra Biswas</cp:lastModifiedBy>
  <cp:revision>1004</cp:revision>
  <dcterms:created xsi:type="dcterms:W3CDTF">2006-08-16T00:00:00Z</dcterms:created>
  <dcterms:modified xsi:type="dcterms:W3CDTF">2019-11-01T11:24:19Z</dcterms:modified>
</cp:coreProperties>
</file>