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4" r:id="rId5"/>
    <p:sldId id="261" r:id="rId6"/>
    <p:sldId id="262" r:id="rId7"/>
    <p:sldId id="266" r:id="rId8"/>
    <p:sldId id="267" r:id="rId9"/>
    <p:sldId id="263" r:id="rId10"/>
    <p:sldId id="268" r:id="rId11"/>
    <p:sldId id="259" r:id="rId12"/>
    <p:sldId id="265" r:id="rId13"/>
    <p:sldId id="280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848D3F-E76D-4452-B24C-9E69D0999CE7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FC7A05-277C-440C-BA74-B28F277EC279}">
      <dgm:prSet phldrT="[Text]"/>
      <dgm:spPr/>
      <dgm:t>
        <a:bodyPr/>
        <a:lstStyle/>
        <a:p>
          <a:r>
            <a:rPr lang="bn-IN" dirty="0">
              <a:solidFill>
                <a:srgbClr val="FF0000"/>
              </a:solidFill>
            </a:rPr>
            <a:t>দোয়েল</a:t>
          </a:r>
          <a:endParaRPr lang="en-US" dirty="0">
            <a:solidFill>
              <a:srgbClr val="FF0000"/>
            </a:solidFill>
          </a:endParaRPr>
        </a:p>
      </dgm:t>
    </dgm:pt>
    <dgm:pt modelId="{9ADB1BFD-CC5A-4446-84AE-86208EE3FC9F}" type="parTrans" cxnId="{2673E588-61FC-4896-8DA6-5C773FD31825}">
      <dgm:prSet/>
      <dgm:spPr/>
      <dgm:t>
        <a:bodyPr/>
        <a:lstStyle/>
        <a:p>
          <a:endParaRPr lang="en-US"/>
        </a:p>
      </dgm:t>
    </dgm:pt>
    <dgm:pt modelId="{CC3EB58B-5851-4340-A46F-40069CEA4E9F}" type="sibTrans" cxnId="{2673E588-61FC-4896-8DA6-5C773FD31825}">
      <dgm:prSet/>
      <dgm:spPr/>
      <dgm:t>
        <a:bodyPr/>
        <a:lstStyle/>
        <a:p>
          <a:endParaRPr lang="en-US"/>
        </a:p>
      </dgm:t>
    </dgm:pt>
    <dgm:pt modelId="{21867DDA-1C7B-44F4-BE83-48B7EAC3BB36}">
      <dgm:prSet phldrT="[Text]"/>
      <dgm:spPr/>
      <dgm:t>
        <a:bodyPr/>
        <a:lstStyle/>
        <a:p>
          <a:r>
            <a:rPr lang="bn-IN" dirty="0"/>
            <a:t> </a:t>
          </a:r>
          <a:endParaRPr lang="en-US" dirty="0"/>
        </a:p>
      </dgm:t>
    </dgm:pt>
    <dgm:pt modelId="{5F54AA2B-4C1E-4005-824A-87A0B5907E71}" type="parTrans" cxnId="{CCA65F8B-241D-4C11-AA2A-6948CDD78910}">
      <dgm:prSet/>
      <dgm:spPr/>
      <dgm:t>
        <a:bodyPr/>
        <a:lstStyle/>
        <a:p>
          <a:endParaRPr lang="en-US"/>
        </a:p>
      </dgm:t>
    </dgm:pt>
    <dgm:pt modelId="{E74A8191-2BF7-4A93-90E8-BDDB02EDDD13}" type="sibTrans" cxnId="{CCA65F8B-241D-4C11-AA2A-6948CDD78910}">
      <dgm:prSet/>
      <dgm:spPr/>
      <dgm:t>
        <a:bodyPr/>
        <a:lstStyle/>
        <a:p>
          <a:endParaRPr lang="en-US"/>
        </a:p>
      </dgm:t>
    </dgm:pt>
    <dgm:pt modelId="{156F3C7E-CB61-4841-A209-75B7B6BE6C36}">
      <dgm:prSet phldrT="[Text]"/>
      <dgm:spPr/>
      <dgm:t>
        <a:bodyPr/>
        <a:lstStyle/>
        <a:p>
          <a:r>
            <a:rPr lang="bn-IN" dirty="0"/>
            <a:t> </a:t>
          </a:r>
          <a:endParaRPr lang="en-US" dirty="0"/>
        </a:p>
      </dgm:t>
    </dgm:pt>
    <dgm:pt modelId="{E39E5C2C-1357-492E-97A9-3CE295895AC7}" type="parTrans" cxnId="{7F223F5B-B299-4819-8595-1F381BED78DA}">
      <dgm:prSet/>
      <dgm:spPr/>
      <dgm:t>
        <a:bodyPr/>
        <a:lstStyle/>
        <a:p>
          <a:endParaRPr lang="en-US"/>
        </a:p>
      </dgm:t>
    </dgm:pt>
    <dgm:pt modelId="{3669526E-9BFE-4F21-933B-FDB391C64FC3}" type="sibTrans" cxnId="{7F223F5B-B299-4819-8595-1F381BED78DA}">
      <dgm:prSet/>
      <dgm:spPr/>
      <dgm:t>
        <a:bodyPr/>
        <a:lstStyle/>
        <a:p>
          <a:endParaRPr lang="en-US"/>
        </a:p>
      </dgm:t>
    </dgm:pt>
    <dgm:pt modelId="{36FA1935-360B-49C5-94E2-7B22B89491F5}">
      <dgm:prSet phldrT="[Text]"/>
      <dgm:spPr/>
      <dgm:t>
        <a:bodyPr/>
        <a:lstStyle/>
        <a:p>
          <a:r>
            <a:rPr lang="bn-IN" dirty="0">
              <a:solidFill>
                <a:srgbClr val="FF0000"/>
              </a:solidFill>
            </a:rPr>
            <a:t>শাপলা</a:t>
          </a:r>
          <a:endParaRPr lang="en-US" dirty="0">
            <a:solidFill>
              <a:srgbClr val="FF0000"/>
            </a:solidFill>
          </a:endParaRPr>
        </a:p>
      </dgm:t>
    </dgm:pt>
    <dgm:pt modelId="{D9061764-A4A1-4C30-9D9A-8B8B103259C4}" type="parTrans" cxnId="{D41AAB32-04FB-49B4-BE4A-DC0BA28277EE}">
      <dgm:prSet/>
      <dgm:spPr/>
      <dgm:t>
        <a:bodyPr/>
        <a:lstStyle/>
        <a:p>
          <a:endParaRPr lang="en-US"/>
        </a:p>
      </dgm:t>
    </dgm:pt>
    <dgm:pt modelId="{285B7A4F-9DB1-458F-9A68-B2AA71F5BC18}" type="sibTrans" cxnId="{D41AAB32-04FB-49B4-BE4A-DC0BA28277EE}">
      <dgm:prSet/>
      <dgm:spPr/>
      <dgm:t>
        <a:bodyPr/>
        <a:lstStyle/>
        <a:p>
          <a:endParaRPr lang="en-US"/>
        </a:p>
      </dgm:t>
    </dgm:pt>
    <dgm:pt modelId="{A25FAD09-D79E-44C2-921F-65B283E61848}">
      <dgm:prSet phldrT="[Text]"/>
      <dgm:spPr/>
      <dgm:t>
        <a:bodyPr/>
        <a:lstStyle/>
        <a:p>
          <a:r>
            <a:rPr lang="bn-IN" dirty="0"/>
            <a:t> </a:t>
          </a:r>
          <a:endParaRPr lang="en-US" dirty="0"/>
        </a:p>
      </dgm:t>
    </dgm:pt>
    <dgm:pt modelId="{61785D93-EBED-4862-BE76-3DC172A718FB}" type="parTrans" cxnId="{D7355531-7C30-4BD3-ABF6-48105FA4B6EB}">
      <dgm:prSet/>
      <dgm:spPr/>
      <dgm:t>
        <a:bodyPr/>
        <a:lstStyle/>
        <a:p>
          <a:endParaRPr lang="en-US"/>
        </a:p>
      </dgm:t>
    </dgm:pt>
    <dgm:pt modelId="{D6D65EBE-4D57-439E-8843-CE6488603CBF}" type="sibTrans" cxnId="{D7355531-7C30-4BD3-ABF6-48105FA4B6EB}">
      <dgm:prSet/>
      <dgm:spPr/>
      <dgm:t>
        <a:bodyPr/>
        <a:lstStyle/>
        <a:p>
          <a:endParaRPr lang="en-US"/>
        </a:p>
      </dgm:t>
    </dgm:pt>
    <dgm:pt modelId="{A9DC906D-5051-469F-9AB9-D16D48F0E42C}">
      <dgm:prSet phldrT="[Text]"/>
      <dgm:spPr/>
      <dgm:t>
        <a:bodyPr/>
        <a:lstStyle/>
        <a:p>
          <a:r>
            <a:rPr lang="bn-IN" dirty="0"/>
            <a:t> </a:t>
          </a:r>
          <a:endParaRPr lang="en-US" dirty="0"/>
        </a:p>
      </dgm:t>
    </dgm:pt>
    <dgm:pt modelId="{1EA0E89C-80F0-40A5-BBBC-254ECA2028F3}" type="parTrans" cxnId="{FCA780E8-AFC0-4749-AAE1-AECA6D03431A}">
      <dgm:prSet/>
      <dgm:spPr/>
      <dgm:t>
        <a:bodyPr/>
        <a:lstStyle/>
        <a:p>
          <a:endParaRPr lang="en-US"/>
        </a:p>
      </dgm:t>
    </dgm:pt>
    <dgm:pt modelId="{33BF27E7-13D6-4D55-9724-A07CC82F6C70}" type="sibTrans" cxnId="{FCA780E8-AFC0-4749-AAE1-AECA6D03431A}">
      <dgm:prSet/>
      <dgm:spPr/>
      <dgm:t>
        <a:bodyPr/>
        <a:lstStyle/>
        <a:p>
          <a:endParaRPr lang="en-US"/>
        </a:p>
      </dgm:t>
    </dgm:pt>
    <dgm:pt modelId="{57D58CF6-6C45-4A24-8E49-727504FDC9A6}">
      <dgm:prSet phldrT="[Text]"/>
      <dgm:spPr/>
      <dgm:t>
        <a:bodyPr/>
        <a:lstStyle/>
        <a:p>
          <a:r>
            <a:rPr lang="bn-IN" dirty="0">
              <a:solidFill>
                <a:srgbClr val="FF0000"/>
              </a:solidFill>
            </a:rPr>
            <a:t>আমগাছ</a:t>
          </a:r>
          <a:endParaRPr lang="en-US" dirty="0">
            <a:solidFill>
              <a:srgbClr val="FF0000"/>
            </a:solidFill>
          </a:endParaRPr>
        </a:p>
      </dgm:t>
    </dgm:pt>
    <dgm:pt modelId="{CBCA3EE8-4EAA-4CE5-A84D-A4BE01ECCCAC}" type="parTrans" cxnId="{BBBDB89C-315B-436B-A57A-69B0CFD0EB8E}">
      <dgm:prSet/>
      <dgm:spPr/>
      <dgm:t>
        <a:bodyPr/>
        <a:lstStyle/>
        <a:p>
          <a:endParaRPr lang="en-US"/>
        </a:p>
      </dgm:t>
    </dgm:pt>
    <dgm:pt modelId="{458EA148-DCEC-46F1-8D66-A21216CD3AD8}" type="sibTrans" cxnId="{BBBDB89C-315B-436B-A57A-69B0CFD0EB8E}">
      <dgm:prSet/>
      <dgm:spPr/>
      <dgm:t>
        <a:bodyPr/>
        <a:lstStyle/>
        <a:p>
          <a:endParaRPr lang="en-US"/>
        </a:p>
      </dgm:t>
    </dgm:pt>
    <dgm:pt modelId="{A4032081-1073-4266-B53D-D63CFB161B48}">
      <dgm:prSet phldrT="[Text]"/>
      <dgm:spPr/>
      <dgm:t>
        <a:bodyPr/>
        <a:lstStyle/>
        <a:p>
          <a:r>
            <a:rPr lang="bn-IN" dirty="0"/>
            <a:t> </a:t>
          </a:r>
          <a:endParaRPr lang="en-US" dirty="0"/>
        </a:p>
      </dgm:t>
    </dgm:pt>
    <dgm:pt modelId="{23617042-137F-40F4-BEF5-EE65B1B36251}" type="parTrans" cxnId="{75D58AC5-9033-4CEE-BEDC-359FDA843043}">
      <dgm:prSet/>
      <dgm:spPr/>
      <dgm:t>
        <a:bodyPr/>
        <a:lstStyle/>
        <a:p>
          <a:endParaRPr lang="en-US"/>
        </a:p>
      </dgm:t>
    </dgm:pt>
    <dgm:pt modelId="{9E80CB1E-E24C-4458-BC83-94D0791C4913}" type="sibTrans" cxnId="{75D58AC5-9033-4CEE-BEDC-359FDA843043}">
      <dgm:prSet/>
      <dgm:spPr/>
      <dgm:t>
        <a:bodyPr/>
        <a:lstStyle/>
        <a:p>
          <a:endParaRPr lang="en-US"/>
        </a:p>
      </dgm:t>
    </dgm:pt>
    <dgm:pt modelId="{97CAA97D-D04E-4765-9AEF-CAFCBED09534}">
      <dgm:prSet phldrT="[Text]"/>
      <dgm:spPr/>
      <dgm:t>
        <a:bodyPr/>
        <a:lstStyle/>
        <a:p>
          <a:r>
            <a:rPr lang="bn-IN" dirty="0"/>
            <a:t> </a:t>
          </a:r>
          <a:endParaRPr lang="en-US" dirty="0"/>
        </a:p>
      </dgm:t>
    </dgm:pt>
    <dgm:pt modelId="{9B130DC9-0D01-4FC2-AA5B-92901B68A4D7}" type="parTrans" cxnId="{D68132FC-8570-41F1-8784-18B90B03634F}">
      <dgm:prSet/>
      <dgm:spPr/>
      <dgm:t>
        <a:bodyPr/>
        <a:lstStyle/>
        <a:p>
          <a:endParaRPr lang="en-US"/>
        </a:p>
      </dgm:t>
    </dgm:pt>
    <dgm:pt modelId="{E73CB1CB-F2B9-46E2-9533-81913977AE29}" type="sibTrans" cxnId="{D68132FC-8570-41F1-8784-18B90B03634F}">
      <dgm:prSet/>
      <dgm:spPr/>
      <dgm:t>
        <a:bodyPr/>
        <a:lstStyle/>
        <a:p>
          <a:endParaRPr lang="en-US"/>
        </a:p>
      </dgm:t>
    </dgm:pt>
    <dgm:pt modelId="{EA47EE11-727C-4CB8-A275-649D81B33931}" type="pres">
      <dgm:prSet presAssocID="{F9848D3F-E76D-4452-B24C-9E69D0999CE7}" presName="theList" presStyleCnt="0">
        <dgm:presLayoutVars>
          <dgm:dir/>
          <dgm:animLvl val="lvl"/>
          <dgm:resizeHandles val="exact"/>
        </dgm:presLayoutVars>
      </dgm:prSet>
      <dgm:spPr/>
    </dgm:pt>
    <dgm:pt modelId="{41E7E06D-D0FB-4451-A946-5F16713C6F75}" type="pres">
      <dgm:prSet presAssocID="{6BFC7A05-277C-440C-BA74-B28F277EC279}" presName="compNode" presStyleCnt="0"/>
      <dgm:spPr/>
    </dgm:pt>
    <dgm:pt modelId="{EE4ABD2F-B3F0-441D-A0B3-91818160BB93}" type="pres">
      <dgm:prSet presAssocID="{6BFC7A05-277C-440C-BA74-B28F277EC279}" presName="aNode" presStyleLbl="bgShp" presStyleIdx="0" presStyleCnt="3" custScaleX="93306" custScaleY="99310" custLinFactNeighborX="431" custLinFactNeighborY="-345"/>
      <dgm:spPr/>
    </dgm:pt>
    <dgm:pt modelId="{1B42139A-A225-45D4-B02E-1E312ECBE4B4}" type="pres">
      <dgm:prSet presAssocID="{6BFC7A05-277C-440C-BA74-B28F277EC279}" presName="textNode" presStyleLbl="bgShp" presStyleIdx="0" presStyleCnt="3"/>
      <dgm:spPr/>
    </dgm:pt>
    <dgm:pt modelId="{A51A9FC8-5CA2-4BF1-8F5F-B9A0A6E4F797}" type="pres">
      <dgm:prSet presAssocID="{6BFC7A05-277C-440C-BA74-B28F277EC279}" presName="compChildNode" presStyleCnt="0"/>
      <dgm:spPr/>
    </dgm:pt>
    <dgm:pt modelId="{F2F6F71B-F8F5-43DA-B102-AED330C29B07}" type="pres">
      <dgm:prSet presAssocID="{6BFC7A05-277C-440C-BA74-B28F277EC279}" presName="theInnerList" presStyleCnt="0"/>
      <dgm:spPr/>
    </dgm:pt>
    <dgm:pt modelId="{08A4751F-953B-4608-B528-DCE7EA61B50B}" type="pres">
      <dgm:prSet presAssocID="{21867DDA-1C7B-44F4-BE83-48B7EAC3BB36}" presName="childNode" presStyleLbl="node1" presStyleIdx="0" presStyleCnt="6">
        <dgm:presLayoutVars>
          <dgm:bulletEnabled val="1"/>
        </dgm:presLayoutVars>
      </dgm:prSet>
      <dgm:spPr/>
    </dgm:pt>
    <dgm:pt modelId="{41CD53F8-BDCF-489E-BD17-85EAE5162894}" type="pres">
      <dgm:prSet presAssocID="{21867DDA-1C7B-44F4-BE83-48B7EAC3BB36}" presName="aSpace2" presStyleCnt="0"/>
      <dgm:spPr/>
    </dgm:pt>
    <dgm:pt modelId="{7C8B5E6C-C29A-4880-9E00-38E38C6A6730}" type="pres">
      <dgm:prSet presAssocID="{156F3C7E-CB61-4841-A209-75B7B6BE6C36}" presName="childNode" presStyleLbl="node1" presStyleIdx="1" presStyleCnt="6" custLinFactNeighborX="-1832" custLinFactNeighborY="-6219">
        <dgm:presLayoutVars>
          <dgm:bulletEnabled val="1"/>
        </dgm:presLayoutVars>
      </dgm:prSet>
      <dgm:spPr/>
    </dgm:pt>
    <dgm:pt modelId="{499CC220-CAD4-4CDC-A33E-51F98D27CB30}" type="pres">
      <dgm:prSet presAssocID="{6BFC7A05-277C-440C-BA74-B28F277EC279}" presName="aSpace" presStyleCnt="0"/>
      <dgm:spPr/>
    </dgm:pt>
    <dgm:pt modelId="{BBCBA63B-646D-4A82-A134-A2A01D128F4B}" type="pres">
      <dgm:prSet presAssocID="{36FA1935-360B-49C5-94E2-7B22B89491F5}" presName="compNode" presStyleCnt="0"/>
      <dgm:spPr/>
    </dgm:pt>
    <dgm:pt modelId="{E90AB007-8346-4E85-ABD9-50889FD75D7B}" type="pres">
      <dgm:prSet presAssocID="{36FA1935-360B-49C5-94E2-7B22B89491F5}" presName="aNode" presStyleLbl="bgShp" presStyleIdx="1" presStyleCnt="3"/>
      <dgm:spPr/>
    </dgm:pt>
    <dgm:pt modelId="{BB7AFD33-BCDF-41AC-B49D-EE71C3FB4E63}" type="pres">
      <dgm:prSet presAssocID="{36FA1935-360B-49C5-94E2-7B22B89491F5}" presName="textNode" presStyleLbl="bgShp" presStyleIdx="1" presStyleCnt="3"/>
      <dgm:spPr/>
    </dgm:pt>
    <dgm:pt modelId="{6B54E15A-440E-42F4-AA96-5BBD6B2CB5E4}" type="pres">
      <dgm:prSet presAssocID="{36FA1935-360B-49C5-94E2-7B22B89491F5}" presName="compChildNode" presStyleCnt="0"/>
      <dgm:spPr/>
    </dgm:pt>
    <dgm:pt modelId="{DC7D26EF-AAC8-415F-8914-4B5865CC7A23}" type="pres">
      <dgm:prSet presAssocID="{36FA1935-360B-49C5-94E2-7B22B89491F5}" presName="theInnerList" presStyleCnt="0"/>
      <dgm:spPr/>
    </dgm:pt>
    <dgm:pt modelId="{2A418DDB-7454-4921-B2C7-290E2505D969}" type="pres">
      <dgm:prSet presAssocID="{A25FAD09-D79E-44C2-921F-65B283E61848}" presName="childNode" presStyleLbl="node1" presStyleIdx="2" presStyleCnt="6" custLinFactNeighborX="1453" custLinFactNeighborY="59637">
        <dgm:presLayoutVars>
          <dgm:bulletEnabled val="1"/>
        </dgm:presLayoutVars>
      </dgm:prSet>
      <dgm:spPr/>
    </dgm:pt>
    <dgm:pt modelId="{9C4205AD-B703-469E-8B75-CB0DA1E8A494}" type="pres">
      <dgm:prSet presAssocID="{A25FAD09-D79E-44C2-921F-65B283E61848}" presName="aSpace2" presStyleCnt="0"/>
      <dgm:spPr/>
    </dgm:pt>
    <dgm:pt modelId="{14F3740F-D91D-4FE9-A5D1-B39E12EE4254}" type="pres">
      <dgm:prSet presAssocID="{A9DC906D-5051-469F-9AB9-D16D48F0E42C}" presName="childNode" presStyleLbl="node1" presStyleIdx="3" presStyleCnt="6">
        <dgm:presLayoutVars>
          <dgm:bulletEnabled val="1"/>
        </dgm:presLayoutVars>
      </dgm:prSet>
      <dgm:spPr/>
    </dgm:pt>
    <dgm:pt modelId="{7DE989AD-CAFF-4CA1-9E60-DFC6DB28EF92}" type="pres">
      <dgm:prSet presAssocID="{36FA1935-360B-49C5-94E2-7B22B89491F5}" presName="aSpace" presStyleCnt="0"/>
      <dgm:spPr/>
    </dgm:pt>
    <dgm:pt modelId="{8383984C-FEB9-4DF9-B46C-80E08B338A96}" type="pres">
      <dgm:prSet presAssocID="{57D58CF6-6C45-4A24-8E49-727504FDC9A6}" presName="compNode" presStyleCnt="0"/>
      <dgm:spPr/>
    </dgm:pt>
    <dgm:pt modelId="{D3276246-D49D-4414-A46B-BEEF6303160F}" type="pres">
      <dgm:prSet presAssocID="{57D58CF6-6C45-4A24-8E49-727504FDC9A6}" presName="aNode" presStyleLbl="bgShp" presStyleIdx="2" presStyleCnt="3"/>
      <dgm:spPr/>
    </dgm:pt>
    <dgm:pt modelId="{C993CCC6-FC55-4951-A020-55DF09E011ED}" type="pres">
      <dgm:prSet presAssocID="{57D58CF6-6C45-4A24-8E49-727504FDC9A6}" presName="textNode" presStyleLbl="bgShp" presStyleIdx="2" presStyleCnt="3"/>
      <dgm:spPr/>
    </dgm:pt>
    <dgm:pt modelId="{0D9595BA-3E51-4CDB-83B7-B579E3D63CB8}" type="pres">
      <dgm:prSet presAssocID="{57D58CF6-6C45-4A24-8E49-727504FDC9A6}" presName="compChildNode" presStyleCnt="0"/>
      <dgm:spPr/>
    </dgm:pt>
    <dgm:pt modelId="{7F86F8CE-1A70-443A-B59C-12F3F3BABFFE}" type="pres">
      <dgm:prSet presAssocID="{57D58CF6-6C45-4A24-8E49-727504FDC9A6}" presName="theInnerList" presStyleCnt="0"/>
      <dgm:spPr/>
    </dgm:pt>
    <dgm:pt modelId="{F33398A2-C2FF-4886-ABAA-1EA5BCA47A20}" type="pres">
      <dgm:prSet presAssocID="{A4032081-1073-4266-B53D-D63CFB161B48}" presName="childNode" presStyleLbl="node1" presStyleIdx="4" presStyleCnt="6">
        <dgm:presLayoutVars>
          <dgm:bulletEnabled val="1"/>
        </dgm:presLayoutVars>
      </dgm:prSet>
      <dgm:spPr/>
    </dgm:pt>
    <dgm:pt modelId="{3671A856-2CEA-4E2B-9BAC-89538E6150F6}" type="pres">
      <dgm:prSet presAssocID="{A4032081-1073-4266-B53D-D63CFB161B48}" presName="aSpace2" presStyleCnt="0"/>
      <dgm:spPr/>
    </dgm:pt>
    <dgm:pt modelId="{4D16738E-BAF6-4522-BA7F-348D674A3446}" type="pres">
      <dgm:prSet presAssocID="{97CAA97D-D04E-4765-9AEF-CAFCBED09534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3172B912-BA9A-4C21-8FF8-3AE29C336BD2}" type="presOf" srcId="{36FA1935-360B-49C5-94E2-7B22B89491F5}" destId="{BB7AFD33-BCDF-41AC-B49D-EE71C3FB4E63}" srcOrd="1" destOrd="0" presId="urn:microsoft.com/office/officeart/2005/8/layout/lProcess2"/>
    <dgm:cxn modelId="{821F411B-A99D-4FBB-A484-D24C0BC40C95}" type="presOf" srcId="{21867DDA-1C7B-44F4-BE83-48B7EAC3BB36}" destId="{08A4751F-953B-4608-B528-DCE7EA61B50B}" srcOrd="0" destOrd="0" presId="urn:microsoft.com/office/officeart/2005/8/layout/lProcess2"/>
    <dgm:cxn modelId="{80EE7A1D-19D1-468E-90EE-711C89FDD27D}" type="presOf" srcId="{36FA1935-360B-49C5-94E2-7B22B89491F5}" destId="{E90AB007-8346-4E85-ABD9-50889FD75D7B}" srcOrd="0" destOrd="0" presId="urn:microsoft.com/office/officeart/2005/8/layout/lProcess2"/>
    <dgm:cxn modelId="{472AF823-A5B9-48B9-B0EF-6C9600DC9550}" type="presOf" srcId="{6BFC7A05-277C-440C-BA74-B28F277EC279}" destId="{1B42139A-A225-45D4-B02E-1E312ECBE4B4}" srcOrd="1" destOrd="0" presId="urn:microsoft.com/office/officeart/2005/8/layout/lProcess2"/>
    <dgm:cxn modelId="{A800AA2E-2A54-49E1-BFB2-7254C6587FF3}" type="presOf" srcId="{6BFC7A05-277C-440C-BA74-B28F277EC279}" destId="{EE4ABD2F-B3F0-441D-A0B3-91818160BB93}" srcOrd="0" destOrd="0" presId="urn:microsoft.com/office/officeart/2005/8/layout/lProcess2"/>
    <dgm:cxn modelId="{D7355531-7C30-4BD3-ABF6-48105FA4B6EB}" srcId="{36FA1935-360B-49C5-94E2-7B22B89491F5}" destId="{A25FAD09-D79E-44C2-921F-65B283E61848}" srcOrd="0" destOrd="0" parTransId="{61785D93-EBED-4862-BE76-3DC172A718FB}" sibTransId="{D6D65EBE-4D57-439E-8843-CE6488603CBF}"/>
    <dgm:cxn modelId="{D41AAB32-04FB-49B4-BE4A-DC0BA28277EE}" srcId="{F9848D3F-E76D-4452-B24C-9E69D0999CE7}" destId="{36FA1935-360B-49C5-94E2-7B22B89491F5}" srcOrd="1" destOrd="0" parTransId="{D9061764-A4A1-4C30-9D9A-8B8B103259C4}" sibTransId="{285B7A4F-9DB1-458F-9A68-B2AA71F5BC18}"/>
    <dgm:cxn modelId="{990A3E36-9FB8-41E5-8472-565413A986C0}" type="presOf" srcId="{F9848D3F-E76D-4452-B24C-9E69D0999CE7}" destId="{EA47EE11-727C-4CB8-A275-649D81B33931}" srcOrd="0" destOrd="0" presId="urn:microsoft.com/office/officeart/2005/8/layout/lProcess2"/>
    <dgm:cxn modelId="{7F223F5B-B299-4819-8595-1F381BED78DA}" srcId="{6BFC7A05-277C-440C-BA74-B28F277EC279}" destId="{156F3C7E-CB61-4841-A209-75B7B6BE6C36}" srcOrd="1" destOrd="0" parTransId="{E39E5C2C-1357-492E-97A9-3CE295895AC7}" sibTransId="{3669526E-9BFE-4F21-933B-FDB391C64FC3}"/>
    <dgm:cxn modelId="{2673E588-61FC-4896-8DA6-5C773FD31825}" srcId="{F9848D3F-E76D-4452-B24C-9E69D0999CE7}" destId="{6BFC7A05-277C-440C-BA74-B28F277EC279}" srcOrd="0" destOrd="0" parTransId="{9ADB1BFD-CC5A-4446-84AE-86208EE3FC9F}" sibTransId="{CC3EB58B-5851-4340-A46F-40069CEA4E9F}"/>
    <dgm:cxn modelId="{CCA65F8B-241D-4C11-AA2A-6948CDD78910}" srcId="{6BFC7A05-277C-440C-BA74-B28F277EC279}" destId="{21867DDA-1C7B-44F4-BE83-48B7EAC3BB36}" srcOrd="0" destOrd="0" parTransId="{5F54AA2B-4C1E-4005-824A-87A0B5907E71}" sibTransId="{E74A8191-2BF7-4A93-90E8-BDDB02EDDD13}"/>
    <dgm:cxn modelId="{2FA3D193-AC03-4F88-A1D6-A9C58CCB55EC}" type="presOf" srcId="{A9DC906D-5051-469F-9AB9-D16D48F0E42C}" destId="{14F3740F-D91D-4FE9-A5D1-B39E12EE4254}" srcOrd="0" destOrd="0" presId="urn:microsoft.com/office/officeart/2005/8/layout/lProcess2"/>
    <dgm:cxn modelId="{8D59EE96-9B6D-4D3E-A790-2923C27D822D}" type="presOf" srcId="{A25FAD09-D79E-44C2-921F-65B283E61848}" destId="{2A418DDB-7454-4921-B2C7-290E2505D969}" srcOrd="0" destOrd="0" presId="urn:microsoft.com/office/officeart/2005/8/layout/lProcess2"/>
    <dgm:cxn modelId="{BBBDB89C-315B-436B-A57A-69B0CFD0EB8E}" srcId="{F9848D3F-E76D-4452-B24C-9E69D0999CE7}" destId="{57D58CF6-6C45-4A24-8E49-727504FDC9A6}" srcOrd="2" destOrd="0" parTransId="{CBCA3EE8-4EAA-4CE5-A84D-A4BE01ECCCAC}" sibTransId="{458EA148-DCEC-46F1-8D66-A21216CD3AD8}"/>
    <dgm:cxn modelId="{0E42B2A9-503C-43E9-BF72-A6D66A2C75C8}" type="presOf" srcId="{97CAA97D-D04E-4765-9AEF-CAFCBED09534}" destId="{4D16738E-BAF6-4522-BA7F-348D674A3446}" srcOrd="0" destOrd="0" presId="urn:microsoft.com/office/officeart/2005/8/layout/lProcess2"/>
    <dgm:cxn modelId="{85650FAE-DE0D-4027-8D54-F06B8F6E0B7B}" type="presOf" srcId="{57D58CF6-6C45-4A24-8E49-727504FDC9A6}" destId="{D3276246-D49D-4414-A46B-BEEF6303160F}" srcOrd="0" destOrd="0" presId="urn:microsoft.com/office/officeart/2005/8/layout/lProcess2"/>
    <dgm:cxn modelId="{BFDF85B2-1206-4696-A9DC-F25EABB894DD}" type="presOf" srcId="{57D58CF6-6C45-4A24-8E49-727504FDC9A6}" destId="{C993CCC6-FC55-4951-A020-55DF09E011ED}" srcOrd="1" destOrd="0" presId="urn:microsoft.com/office/officeart/2005/8/layout/lProcess2"/>
    <dgm:cxn modelId="{26DDB4BE-A236-4F07-A22F-1EF5B4E589DC}" type="presOf" srcId="{A4032081-1073-4266-B53D-D63CFB161B48}" destId="{F33398A2-C2FF-4886-ABAA-1EA5BCA47A20}" srcOrd="0" destOrd="0" presId="urn:microsoft.com/office/officeart/2005/8/layout/lProcess2"/>
    <dgm:cxn modelId="{75D58AC5-9033-4CEE-BEDC-359FDA843043}" srcId="{57D58CF6-6C45-4A24-8E49-727504FDC9A6}" destId="{A4032081-1073-4266-B53D-D63CFB161B48}" srcOrd="0" destOrd="0" parTransId="{23617042-137F-40F4-BEF5-EE65B1B36251}" sibTransId="{9E80CB1E-E24C-4458-BC83-94D0791C4913}"/>
    <dgm:cxn modelId="{3E65C4CA-E36A-4885-8C4C-614CCAE64DC0}" type="presOf" srcId="{156F3C7E-CB61-4841-A209-75B7B6BE6C36}" destId="{7C8B5E6C-C29A-4880-9E00-38E38C6A6730}" srcOrd="0" destOrd="0" presId="urn:microsoft.com/office/officeart/2005/8/layout/lProcess2"/>
    <dgm:cxn modelId="{FCA780E8-AFC0-4749-AAE1-AECA6D03431A}" srcId="{36FA1935-360B-49C5-94E2-7B22B89491F5}" destId="{A9DC906D-5051-469F-9AB9-D16D48F0E42C}" srcOrd="1" destOrd="0" parTransId="{1EA0E89C-80F0-40A5-BBBC-254ECA2028F3}" sibTransId="{33BF27E7-13D6-4D55-9724-A07CC82F6C70}"/>
    <dgm:cxn modelId="{D68132FC-8570-41F1-8784-18B90B03634F}" srcId="{57D58CF6-6C45-4A24-8E49-727504FDC9A6}" destId="{97CAA97D-D04E-4765-9AEF-CAFCBED09534}" srcOrd="1" destOrd="0" parTransId="{9B130DC9-0D01-4FC2-AA5B-92901B68A4D7}" sibTransId="{E73CB1CB-F2B9-46E2-9533-81913977AE29}"/>
    <dgm:cxn modelId="{A6C50567-5277-4542-908E-8791A9D65020}" type="presParOf" srcId="{EA47EE11-727C-4CB8-A275-649D81B33931}" destId="{41E7E06D-D0FB-4451-A946-5F16713C6F75}" srcOrd="0" destOrd="0" presId="urn:microsoft.com/office/officeart/2005/8/layout/lProcess2"/>
    <dgm:cxn modelId="{09DE200B-766C-4DEB-9894-AF6A4FB3FED6}" type="presParOf" srcId="{41E7E06D-D0FB-4451-A946-5F16713C6F75}" destId="{EE4ABD2F-B3F0-441D-A0B3-91818160BB93}" srcOrd="0" destOrd="0" presId="urn:microsoft.com/office/officeart/2005/8/layout/lProcess2"/>
    <dgm:cxn modelId="{BB6E433D-57C5-4279-AE41-6D92866C664D}" type="presParOf" srcId="{41E7E06D-D0FB-4451-A946-5F16713C6F75}" destId="{1B42139A-A225-45D4-B02E-1E312ECBE4B4}" srcOrd="1" destOrd="0" presId="urn:microsoft.com/office/officeart/2005/8/layout/lProcess2"/>
    <dgm:cxn modelId="{3B9AA9EF-1C7E-44FD-AF84-26CAC6B370B9}" type="presParOf" srcId="{41E7E06D-D0FB-4451-A946-5F16713C6F75}" destId="{A51A9FC8-5CA2-4BF1-8F5F-B9A0A6E4F797}" srcOrd="2" destOrd="0" presId="urn:microsoft.com/office/officeart/2005/8/layout/lProcess2"/>
    <dgm:cxn modelId="{710E0763-3F22-4D20-915C-A1527C43B744}" type="presParOf" srcId="{A51A9FC8-5CA2-4BF1-8F5F-B9A0A6E4F797}" destId="{F2F6F71B-F8F5-43DA-B102-AED330C29B07}" srcOrd="0" destOrd="0" presId="urn:microsoft.com/office/officeart/2005/8/layout/lProcess2"/>
    <dgm:cxn modelId="{109B7DFA-53ED-4B24-A4F9-C4F9CF570FBA}" type="presParOf" srcId="{F2F6F71B-F8F5-43DA-B102-AED330C29B07}" destId="{08A4751F-953B-4608-B528-DCE7EA61B50B}" srcOrd="0" destOrd="0" presId="urn:microsoft.com/office/officeart/2005/8/layout/lProcess2"/>
    <dgm:cxn modelId="{1AB8030E-978C-4FB3-A7DF-1702C87A0F82}" type="presParOf" srcId="{F2F6F71B-F8F5-43DA-B102-AED330C29B07}" destId="{41CD53F8-BDCF-489E-BD17-85EAE5162894}" srcOrd="1" destOrd="0" presId="urn:microsoft.com/office/officeart/2005/8/layout/lProcess2"/>
    <dgm:cxn modelId="{8849A95B-7734-4053-AA64-4D9D53677964}" type="presParOf" srcId="{F2F6F71B-F8F5-43DA-B102-AED330C29B07}" destId="{7C8B5E6C-C29A-4880-9E00-38E38C6A6730}" srcOrd="2" destOrd="0" presId="urn:microsoft.com/office/officeart/2005/8/layout/lProcess2"/>
    <dgm:cxn modelId="{CD2F8038-EAD5-4ED7-A75D-4E0F145A3733}" type="presParOf" srcId="{EA47EE11-727C-4CB8-A275-649D81B33931}" destId="{499CC220-CAD4-4CDC-A33E-51F98D27CB30}" srcOrd="1" destOrd="0" presId="urn:microsoft.com/office/officeart/2005/8/layout/lProcess2"/>
    <dgm:cxn modelId="{9895EB77-8B70-464B-B436-B9B8F1E90351}" type="presParOf" srcId="{EA47EE11-727C-4CB8-A275-649D81B33931}" destId="{BBCBA63B-646D-4A82-A134-A2A01D128F4B}" srcOrd="2" destOrd="0" presId="urn:microsoft.com/office/officeart/2005/8/layout/lProcess2"/>
    <dgm:cxn modelId="{77DDF7F4-A36D-4DA4-8E07-F3C37415EFA6}" type="presParOf" srcId="{BBCBA63B-646D-4A82-A134-A2A01D128F4B}" destId="{E90AB007-8346-4E85-ABD9-50889FD75D7B}" srcOrd="0" destOrd="0" presId="urn:microsoft.com/office/officeart/2005/8/layout/lProcess2"/>
    <dgm:cxn modelId="{88FD6A5B-A194-4219-9F46-5271AC8B0D14}" type="presParOf" srcId="{BBCBA63B-646D-4A82-A134-A2A01D128F4B}" destId="{BB7AFD33-BCDF-41AC-B49D-EE71C3FB4E63}" srcOrd="1" destOrd="0" presId="urn:microsoft.com/office/officeart/2005/8/layout/lProcess2"/>
    <dgm:cxn modelId="{E458EACF-5CC9-4387-BED8-8C9E76486B4B}" type="presParOf" srcId="{BBCBA63B-646D-4A82-A134-A2A01D128F4B}" destId="{6B54E15A-440E-42F4-AA96-5BBD6B2CB5E4}" srcOrd="2" destOrd="0" presId="urn:microsoft.com/office/officeart/2005/8/layout/lProcess2"/>
    <dgm:cxn modelId="{2D6FA2BF-7380-4BD4-A307-8FAF066BD51C}" type="presParOf" srcId="{6B54E15A-440E-42F4-AA96-5BBD6B2CB5E4}" destId="{DC7D26EF-AAC8-415F-8914-4B5865CC7A23}" srcOrd="0" destOrd="0" presId="urn:microsoft.com/office/officeart/2005/8/layout/lProcess2"/>
    <dgm:cxn modelId="{DFD73279-FA27-420D-B580-A843BF650A7D}" type="presParOf" srcId="{DC7D26EF-AAC8-415F-8914-4B5865CC7A23}" destId="{2A418DDB-7454-4921-B2C7-290E2505D969}" srcOrd="0" destOrd="0" presId="urn:microsoft.com/office/officeart/2005/8/layout/lProcess2"/>
    <dgm:cxn modelId="{42A90BDA-74CF-455F-8EFF-CEABEC072D67}" type="presParOf" srcId="{DC7D26EF-AAC8-415F-8914-4B5865CC7A23}" destId="{9C4205AD-B703-469E-8B75-CB0DA1E8A494}" srcOrd="1" destOrd="0" presId="urn:microsoft.com/office/officeart/2005/8/layout/lProcess2"/>
    <dgm:cxn modelId="{C75A30DD-634A-47F7-817D-574533D8E83E}" type="presParOf" srcId="{DC7D26EF-AAC8-415F-8914-4B5865CC7A23}" destId="{14F3740F-D91D-4FE9-A5D1-B39E12EE4254}" srcOrd="2" destOrd="0" presId="urn:microsoft.com/office/officeart/2005/8/layout/lProcess2"/>
    <dgm:cxn modelId="{DE4AF952-D239-4BC8-9A74-CB5E322E8D36}" type="presParOf" srcId="{EA47EE11-727C-4CB8-A275-649D81B33931}" destId="{7DE989AD-CAFF-4CA1-9E60-DFC6DB28EF92}" srcOrd="3" destOrd="0" presId="urn:microsoft.com/office/officeart/2005/8/layout/lProcess2"/>
    <dgm:cxn modelId="{426C5368-78ED-426A-90E0-1324290A96CE}" type="presParOf" srcId="{EA47EE11-727C-4CB8-A275-649D81B33931}" destId="{8383984C-FEB9-4DF9-B46C-80E08B338A96}" srcOrd="4" destOrd="0" presId="urn:microsoft.com/office/officeart/2005/8/layout/lProcess2"/>
    <dgm:cxn modelId="{BFD8FB2E-2D8A-4581-95AA-DBB7D489FD65}" type="presParOf" srcId="{8383984C-FEB9-4DF9-B46C-80E08B338A96}" destId="{D3276246-D49D-4414-A46B-BEEF6303160F}" srcOrd="0" destOrd="0" presId="urn:microsoft.com/office/officeart/2005/8/layout/lProcess2"/>
    <dgm:cxn modelId="{5F92CB52-489D-40EC-B39D-A3889376B86A}" type="presParOf" srcId="{8383984C-FEB9-4DF9-B46C-80E08B338A96}" destId="{C993CCC6-FC55-4951-A020-55DF09E011ED}" srcOrd="1" destOrd="0" presId="urn:microsoft.com/office/officeart/2005/8/layout/lProcess2"/>
    <dgm:cxn modelId="{F284C57C-42B9-4ECD-896D-DC37FC58DB33}" type="presParOf" srcId="{8383984C-FEB9-4DF9-B46C-80E08B338A96}" destId="{0D9595BA-3E51-4CDB-83B7-B579E3D63CB8}" srcOrd="2" destOrd="0" presId="urn:microsoft.com/office/officeart/2005/8/layout/lProcess2"/>
    <dgm:cxn modelId="{ADC0D216-0282-47C7-825F-020572D133A0}" type="presParOf" srcId="{0D9595BA-3E51-4CDB-83B7-B579E3D63CB8}" destId="{7F86F8CE-1A70-443A-B59C-12F3F3BABFFE}" srcOrd="0" destOrd="0" presId="urn:microsoft.com/office/officeart/2005/8/layout/lProcess2"/>
    <dgm:cxn modelId="{2618A75B-93A9-4399-9058-5FBF9CA953C7}" type="presParOf" srcId="{7F86F8CE-1A70-443A-B59C-12F3F3BABFFE}" destId="{F33398A2-C2FF-4886-ABAA-1EA5BCA47A20}" srcOrd="0" destOrd="0" presId="urn:microsoft.com/office/officeart/2005/8/layout/lProcess2"/>
    <dgm:cxn modelId="{283F49C5-5FD3-4892-841D-491FA5886AFB}" type="presParOf" srcId="{7F86F8CE-1A70-443A-B59C-12F3F3BABFFE}" destId="{3671A856-2CEA-4E2B-9BAC-89538E6150F6}" srcOrd="1" destOrd="0" presId="urn:microsoft.com/office/officeart/2005/8/layout/lProcess2"/>
    <dgm:cxn modelId="{7AE2961A-3775-4EA5-8E3A-3635AAE2FC66}" type="presParOf" srcId="{7F86F8CE-1A70-443A-B59C-12F3F3BABFFE}" destId="{4D16738E-BAF6-4522-BA7F-348D674A344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ABD2F-B3F0-441D-A0B3-91818160BB93}">
      <dsp:nvSpPr>
        <dsp:cNvPr id="0" name=""/>
        <dsp:cNvSpPr/>
      </dsp:nvSpPr>
      <dsp:spPr>
        <a:xfrm>
          <a:off x="16090" y="0"/>
          <a:ext cx="3033752" cy="3639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600" kern="1200" dirty="0">
              <a:solidFill>
                <a:srgbClr val="FF0000"/>
              </a:solidFill>
            </a:rPr>
            <a:t>দোয়েল</a:t>
          </a:r>
          <a:endParaRPr lang="en-US" sz="4600" kern="1200" dirty="0">
            <a:solidFill>
              <a:srgbClr val="FF0000"/>
            </a:solidFill>
          </a:endParaRPr>
        </a:p>
      </dsp:txBody>
      <dsp:txXfrm>
        <a:off x="16090" y="0"/>
        <a:ext cx="3033752" cy="1091900"/>
      </dsp:txXfrm>
    </dsp:sp>
    <dsp:sp modelId="{08A4751F-953B-4608-B528-DCE7EA61B50B}">
      <dsp:nvSpPr>
        <dsp:cNvPr id="0" name=""/>
        <dsp:cNvSpPr/>
      </dsp:nvSpPr>
      <dsp:spPr>
        <a:xfrm>
          <a:off x="218392" y="1100560"/>
          <a:ext cx="2601121" cy="1105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2080" tIns="99060" rIns="132080" bIns="9906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200" kern="1200" dirty="0"/>
            <a:t> </a:t>
          </a:r>
          <a:endParaRPr lang="en-US" sz="5200" kern="1200" dirty="0"/>
        </a:p>
      </dsp:txBody>
      <dsp:txXfrm>
        <a:off x="250757" y="1132925"/>
        <a:ext cx="2536391" cy="1040304"/>
      </dsp:txXfrm>
    </dsp:sp>
    <dsp:sp modelId="{7C8B5E6C-C29A-4880-9E00-38E38C6A6730}">
      <dsp:nvSpPr>
        <dsp:cNvPr id="0" name=""/>
        <dsp:cNvSpPr/>
      </dsp:nvSpPr>
      <dsp:spPr>
        <a:xfrm>
          <a:off x="170739" y="2365027"/>
          <a:ext cx="2601121" cy="1105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2080" tIns="99060" rIns="132080" bIns="9906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200" kern="1200" dirty="0"/>
            <a:t> </a:t>
          </a:r>
          <a:endParaRPr lang="en-US" sz="5200" kern="1200" dirty="0"/>
        </a:p>
      </dsp:txBody>
      <dsp:txXfrm>
        <a:off x="203104" y="2397392"/>
        <a:ext cx="2536391" cy="1040304"/>
      </dsp:txXfrm>
    </dsp:sp>
    <dsp:sp modelId="{E90AB007-8346-4E85-ABD9-50889FD75D7B}">
      <dsp:nvSpPr>
        <dsp:cNvPr id="0" name=""/>
        <dsp:cNvSpPr/>
      </dsp:nvSpPr>
      <dsp:spPr>
        <a:xfrm>
          <a:off x="3279684" y="0"/>
          <a:ext cx="3251401" cy="36649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600" kern="1200" dirty="0">
              <a:solidFill>
                <a:srgbClr val="FF0000"/>
              </a:solidFill>
            </a:rPr>
            <a:t>শাপলা</a:t>
          </a:r>
          <a:endParaRPr lang="en-US" sz="4600" kern="1200" dirty="0">
            <a:solidFill>
              <a:srgbClr val="FF0000"/>
            </a:solidFill>
          </a:endParaRPr>
        </a:p>
      </dsp:txBody>
      <dsp:txXfrm>
        <a:off x="3279684" y="0"/>
        <a:ext cx="3251401" cy="1099486"/>
      </dsp:txXfrm>
    </dsp:sp>
    <dsp:sp modelId="{2A418DDB-7454-4921-B2C7-290E2505D969}">
      <dsp:nvSpPr>
        <dsp:cNvPr id="0" name=""/>
        <dsp:cNvSpPr/>
      </dsp:nvSpPr>
      <dsp:spPr>
        <a:xfrm>
          <a:off x="3642619" y="1201946"/>
          <a:ext cx="2601121" cy="1105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2080" tIns="99060" rIns="132080" bIns="9906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200" kern="1200" dirty="0"/>
            <a:t> </a:t>
          </a:r>
          <a:endParaRPr lang="en-US" sz="5200" kern="1200" dirty="0"/>
        </a:p>
      </dsp:txBody>
      <dsp:txXfrm>
        <a:off x="3674984" y="1234311"/>
        <a:ext cx="2536391" cy="1040304"/>
      </dsp:txXfrm>
    </dsp:sp>
    <dsp:sp modelId="{14F3740F-D91D-4FE9-A5D1-B39E12EE4254}">
      <dsp:nvSpPr>
        <dsp:cNvPr id="0" name=""/>
        <dsp:cNvSpPr/>
      </dsp:nvSpPr>
      <dsp:spPr>
        <a:xfrm>
          <a:off x="3604824" y="2375600"/>
          <a:ext cx="2601121" cy="1105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2080" tIns="99060" rIns="132080" bIns="9906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200" kern="1200" dirty="0"/>
            <a:t> </a:t>
          </a:r>
          <a:endParaRPr lang="en-US" sz="5200" kern="1200" dirty="0"/>
        </a:p>
      </dsp:txBody>
      <dsp:txXfrm>
        <a:off x="3637189" y="2407965"/>
        <a:ext cx="2536391" cy="1040304"/>
      </dsp:txXfrm>
    </dsp:sp>
    <dsp:sp modelId="{D3276246-D49D-4414-A46B-BEEF6303160F}">
      <dsp:nvSpPr>
        <dsp:cNvPr id="0" name=""/>
        <dsp:cNvSpPr/>
      </dsp:nvSpPr>
      <dsp:spPr>
        <a:xfrm>
          <a:off x="6774941" y="0"/>
          <a:ext cx="3251401" cy="36649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600" kern="1200" dirty="0">
              <a:solidFill>
                <a:srgbClr val="FF0000"/>
              </a:solidFill>
            </a:rPr>
            <a:t>আমগাছ</a:t>
          </a:r>
          <a:endParaRPr lang="en-US" sz="4600" kern="1200" dirty="0">
            <a:solidFill>
              <a:srgbClr val="FF0000"/>
            </a:solidFill>
          </a:endParaRPr>
        </a:p>
      </dsp:txBody>
      <dsp:txXfrm>
        <a:off x="6774941" y="0"/>
        <a:ext cx="3251401" cy="1099486"/>
      </dsp:txXfrm>
    </dsp:sp>
    <dsp:sp modelId="{F33398A2-C2FF-4886-ABAA-1EA5BCA47A20}">
      <dsp:nvSpPr>
        <dsp:cNvPr id="0" name=""/>
        <dsp:cNvSpPr/>
      </dsp:nvSpPr>
      <dsp:spPr>
        <a:xfrm>
          <a:off x="7100081" y="1100560"/>
          <a:ext cx="2601121" cy="1105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2080" tIns="99060" rIns="132080" bIns="9906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200" kern="1200" dirty="0"/>
            <a:t> </a:t>
          </a:r>
          <a:endParaRPr lang="en-US" sz="5200" kern="1200" dirty="0"/>
        </a:p>
      </dsp:txBody>
      <dsp:txXfrm>
        <a:off x="7132446" y="1132925"/>
        <a:ext cx="2536391" cy="1040304"/>
      </dsp:txXfrm>
    </dsp:sp>
    <dsp:sp modelId="{4D16738E-BAF6-4522-BA7F-348D674A3446}">
      <dsp:nvSpPr>
        <dsp:cNvPr id="0" name=""/>
        <dsp:cNvSpPr/>
      </dsp:nvSpPr>
      <dsp:spPr>
        <a:xfrm>
          <a:off x="7100081" y="2375600"/>
          <a:ext cx="2601121" cy="1105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2080" tIns="99060" rIns="132080" bIns="9906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200" kern="1200" dirty="0"/>
            <a:t> </a:t>
          </a:r>
          <a:endParaRPr lang="en-US" sz="5200" kern="1200" dirty="0"/>
        </a:p>
      </dsp:txBody>
      <dsp:txXfrm>
        <a:off x="7132446" y="2407965"/>
        <a:ext cx="2536391" cy="1040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733C467-DA47-477F-BD1B-EA255BE24EBB}" type="datetimeFigureOut">
              <a:rPr lang="en-US" smtClean="0"/>
              <a:t>11-Nov-19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D999C9D-1236-4563-95B5-29E8F59CBBA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38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C467-DA47-477F-BD1B-EA255BE24EBB}" type="datetimeFigureOut">
              <a:rPr lang="en-US" smtClean="0"/>
              <a:t>11-Nov-19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9C9D-1236-4563-95B5-29E8F59C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8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C467-DA47-477F-BD1B-EA255BE24EBB}" type="datetimeFigureOut">
              <a:rPr lang="en-US" smtClean="0"/>
              <a:t>11-Nov-19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9C9D-1236-4563-95B5-29E8F59CBBA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232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C467-DA47-477F-BD1B-EA255BE24EBB}" type="datetimeFigureOut">
              <a:rPr lang="en-US" smtClean="0"/>
              <a:t>11-Nov-19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9C9D-1236-4563-95B5-29E8F59CBBA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491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C467-DA47-477F-BD1B-EA255BE24EBB}" type="datetimeFigureOut">
              <a:rPr lang="en-US" smtClean="0"/>
              <a:t>11-Nov-19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9C9D-1236-4563-95B5-29E8F59C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29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C467-DA47-477F-BD1B-EA255BE24EBB}" type="datetimeFigureOut">
              <a:rPr lang="en-US" smtClean="0"/>
              <a:t>11-Nov-19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9C9D-1236-4563-95B5-29E8F59CBB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062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C467-DA47-477F-BD1B-EA255BE24EBB}" type="datetimeFigureOut">
              <a:rPr lang="en-US" smtClean="0"/>
              <a:t>11-Nov-19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9C9D-1236-4563-95B5-29E8F59CBBA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054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C467-DA47-477F-BD1B-EA255BE24EBB}" type="datetimeFigureOut">
              <a:rPr lang="en-US" smtClean="0"/>
              <a:t>11-Nov-19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9C9D-1236-4563-95B5-29E8F59CBBA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727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C467-DA47-477F-BD1B-EA255BE24EBB}" type="datetimeFigureOut">
              <a:rPr lang="en-US" smtClean="0"/>
              <a:t>11-Nov-19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9C9D-1236-4563-95B5-29E8F59CBBA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11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C467-DA47-477F-BD1B-EA255BE24EBB}" type="datetimeFigureOut">
              <a:rPr lang="en-US" smtClean="0"/>
              <a:t>11-Nov-19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9C9D-1236-4563-95B5-29E8F59C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1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C467-DA47-477F-BD1B-EA255BE24EBB}" type="datetimeFigureOut">
              <a:rPr lang="en-US" smtClean="0"/>
              <a:t>11-Nov-19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9C9D-1236-4563-95B5-29E8F59CBBA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25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C467-DA47-477F-BD1B-EA255BE24EBB}" type="datetimeFigureOut">
              <a:rPr lang="en-US" smtClean="0"/>
              <a:t>11-Nov-19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9C9D-1236-4563-95B5-29E8F59C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C467-DA47-477F-BD1B-EA255BE24EBB}" type="datetimeFigureOut">
              <a:rPr lang="en-US" smtClean="0"/>
              <a:t>11-Nov-19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9C9D-1236-4563-95B5-29E8F59CBBA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56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C467-DA47-477F-BD1B-EA255BE24EBB}" type="datetimeFigureOut">
              <a:rPr lang="en-US" smtClean="0"/>
              <a:t>11-Nov-19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9C9D-1236-4563-95B5-29E8F59CBBA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2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C467-DA47-477F-BD1B-EA255BE24EBB}" type="datetimeFigureOut">
              <a:rPr lang="en-US" smtClean="0"/>
              <a:t>11-Nov-19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9C9D-1236-4563-95B5-29E8F59C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9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C467-DA47-477F-BD1B-EA255BE24EBB}" type="datetimeFigureOut">
              <a:rPr lang="en-US" smtClean="0"/>
              <a:t>11-Nov-19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9C9D-1236-4563-95B5-29E8F59CBBA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54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C467-DA47-477F-BD1B-EA255BE24EBB}" type="datetimeFigureOut">
              <a:rPr lang="en-US" smtClean="0"/>
              <a:t>11-Nov-19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9C9D-1236-4563-95B5-29E8F59C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2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33C467-DA47-477F-BD1B-EA255BE24EBB}" type="datetimeFigureOut">
              <a:rPr lang="en-US" smtClean="0"/>
              <a:t>11-Nov-19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999C9D-1236-4563-95B5-29E8F59C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0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2EA3F-3AE4-4758-8D5F-53349AE61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4" y="635833"/>
            <a:ext cx="5526373" cy="55263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26D349-2BE3-41B9-8A0D-D7D9678A8422}"/>
              </a:ext>
            </a:extLst>
          </p:cNvPr>
          <p:cNvSpPr txBox="1"/>
          <p:nvPr/>
        </p:nvSpPr>
        <p:spPr>
          <a:xfrm rot="10095276" flipV="1">
            <a:off x="6685613" y="2798850"/>
            <a:ext cx="4407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58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D36A48-5141-4AF5-9059-D2A65B77F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838" y="649547"/>
            <a:ext cx="3914442" cy="5466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7FE68B-74A3-4EA3-A709-F36B4EDDB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0" y="731726"/>
            <a:ext cx="3870880" cy="54359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26CE7D-60AA-49C1-BC1F-65168BBD1A41}"/>
              </a:ext>
            </a:extLst>
          </p:cNvPr>
          <p:cNvSpPr txBox="1"/>
          <p:nvPr/>
        </p:nvSpPr>
        <p:spPr>
          <a:xfrm>
            <a:off x="4991725" y="944380"/>
            <a:ext cx="21136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</a:rPr>
              <a:t>পাঠ্য বইয়ের সাথে সংযোগ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C5820B-DDBD-45EE-AC56-EEF12F61FA17}"/>
              </a:ext>
            </a:extLst>
          </p:cNvPr>
          <p:cNvSpPr/>
          <p:nvPr/>
        </p:nvSpPr>
        <p:spPr>
          <a:xfrm>
            <a:off x="1171652" y="785947"/>
            <a:ext cx="6863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ছবি দেখি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2F9C32-C290-4468-B01A-F532E5AFB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314" y="1800956"/>
            <a:ext cx="3355793" cy="19016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4BEC1B-10ED-4652-B644-6046E712E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75" y="1738858"/>
            <a:ext cx="3259335" cy="19039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78663C-EF72-484D-93DE-0C17CBE7C3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94" y="3699967"/>
            <a:ext cx="3351305" cy="1951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84D7D7-3338-43FE-AFE7-C3A3277D544E}"/>
              </a:ext>
            </a:extLst>
          </p:cNvPr>
          <p:cNvSpPr txBox="1"/>
          <p:nvPr/>
        </p:nvSpPr>
        <p:spPr>
          <a:xfrm>
            <a:off x="1169233" y="4152275"/>
            <a:ext cx="2218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</a:rPr>
              <a:t>শাপলা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F7C8F2-8259-4FE0-99BC-A58D658F996B}"/>
              </a:ext>
            </a:extLst>
          </p:cNvPr>
          <p:cNvSpPr txBox="1"/>
          <p:nvPr/>
        </p:nvSpPr>
        <p:spPr>
          <a:xfrm>
            <a:off x="8424472" y="3912433"/>
            <a:ext cx="2713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</a:rPr>
              <a:t>দোয়েল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A5000D-3721-4CDC-A5DE-D2313BA54659}"/>
              </a:ext>
            </a:extLst>
          </p:cNvPr>
          <p:cNvSpPr txBox="1"/>
          <p:nvPr/>
        </p:nvSpPr>
        <p:spPr>
          <a:xfrm>
            <a:off x="4766872" y="5441430"/>
            <a:ext cx="26532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</a:rPr>
              <a:t>আমগাছ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9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091" y="704537"/>
            <a:ext cx="4051211" cy="53814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34794D-3683-4507-B229-A77DBE4CB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94" y="716516"/>
            <a:ext cx="3749695" cy="52945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7AC5C0-43B1-411D-B91E-056BC8DD1A3F}"/>
              </a:ext>
            </a:extLst>
          </p:cNvPr>
          <p:cNvSpPr txBox="1"/>
          <p:nvPr/>
        </p:nvSpPr>
        <p:spPr>
          <a:xfrm>
            <a:off x="5036696" y="2218545"/>
            <a:ext cx="2638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FF0000"/>
                </a:solidFill>
              </a:rPr>
              <a:t>আদর্শ পাঠ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6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48C01D-71AD-471C-9B51-253741CDED9E}"/>
              </a:ext>
            </a:extLst>
          </p:cNvPr>
          <p:cNvSpPr txBox="1"/>
          <p:nvPr/>
        </p:nvSpPr>
        <p:spPr>
          <a:xfrm>
            <a:off x="1708130" y="1933731"/>
            <a:ext cx="3448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</a:rPr>
              <a:t>সমস্বরে পাঠ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DEBBF294-56A7-439E-9995-9B898C562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t="11253" r="1373"/>
          <a:stretch/>
        </p:blipFill>
        <p:spPr>
          <a:xfrm>
            <a:off x="5441428" y="674556"/>
            <a:ext cx="5943305" cy="545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B62F9C-1BB0-468C-B448-90C0A4B82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09" y="739856"/>
            <a:ext cx="4287188" cy="54564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5078F0-4334-494A-9FED-F305023AA22F}"/>
              </a:ext>
            </a:extLst>
          </p:cNvPr>
          <p:cNvSpPr txBox="1"/>
          <p:nvPr/>
        </p:nvSpPr>
        <p:spPr>
          <a:xfrm>
            <a:off x="5801194" y="1603948"/>
            <a:ext cx="49317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</a:rPr>
              <a:t>আমাদের দেশের নাম বাংলাদেশ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221171-37AD-481B-9F52-D93A3862C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90" y="794478"/>
            <a:ext cx="5485148" cy="34777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C2B41A-3EB1-4E96-B717-B17CC26FA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010" y="662486"/>
            <a:ext cx="5183475" cy="35797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D0E46C-0619-43AB-9B32-AC5156573293}"/>
              </a:ext>
            </a:extLst>
          </p:cNvPr>
          <p:cNvSpPr txBox="1"/>
          <p:nvPr/>
        </p:nvSpPr>
        <p:spPr>
          <a:xfrm>
            <a:off x="1169233" y="4646951"/>
            <a:ext cx="1025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</a:rPr>
              <a:t>এ দেশ ধানের দেশ , গানের দেশ।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E606BA-866C-42F5-9575-54A3120D9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71" y="833069"/>
            <a:ext cx="10466883" cy="35523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2B5576-A7CF-4C9D-A103-BC11AC9B3F4F}"/>
              </a:ext>
            </a:extLst>
          </p:cNvPr>
          <p:cNvSpPr txBox="1"/>
          <p:nvPr/>
        </p:nvSpPr>
        <p:spPr>
          <a:xfrm>
            <a:off x="989351" y="4931764"/>
            <a:ext cx="9998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FF0000"/>
                </a:solidFill>
              </a:rPr>
              <a:t>এ দেশ অনেক সুন্দর। 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6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6B686F-8458-4FFE-8197-D224E6445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783" y="686804"/>
            <a:ext cx="5934903" cy="35056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E9CEB4-AD4C-4A31-BAE9-64F3AB3000D2}"/>
              </a:ext>
            </a:extLst>
          </p:cNvPr>
          <p:cNvSpPr txBox="1"/>
          <p:nvPr/>
        </p:nvSpPr>
        <p:spPr>
          <a:xfrm>
            <a:off x="1049311" y="4826833"/>
            <a:ext cx="10103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এ দেশে আছে কত না পাখি।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8860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677EB9-9C2F-4723-8690-0359E1676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548" y="674557"/>
            <a:ext cx="7369729" cy="43049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24EBD5-CC78-47C2-89C2-54CBBDD82E6B}"/>
              </a:ext>
            </a:extLst>
          </p:cNvPr>
          <p:cNvSpPr txBox="1"/>
          <p:nvPr/>
        </p:nvSpPr>
        <p:spPr>
          <a:xfrm>
            <a:off x="1004341" y="5366479"/>
            <a:ext cx="10268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দোয়েল আমাদের জাতীয় পাখি।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320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03D235-9334-4687-A32D-4F771FAB9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23" y="713281"/>
            <a:ext cx="6754168" cy="33627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305343-D4D2-474D-9A87-FEAA73A3A3F9}"/>
              </a:ext>
            </a:extLst>
          </p:cNvPr>
          <p:cNvSpPr txBox="1"/>
          <p:nvPr/>
        </p:nvSpPr>
        <p:spPr>
          <a:xfrm>
            <a:off x="1289154" y="4467068"/>
            <a:ext cx="100434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/>
              <a:t>এ দেশের বনে বনে ,খালে বিলে অনেক ফুল ফোটে 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2379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11BF5A-0DEA-42A7-9FCD-08564022E58C}"/>
              </a:ext>
            </a:extLst>
          </p:cNvPr>
          <p:cNvSpPr/>
          <p:nvPr/>
        </p:nvSpPr>
        <p:spPr>
          <a:xfrm>
            <a:off x="1094282" y="2593298"/>
            <a:ext cx="1005840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</a:rPr>
              <a:t>হুসনা আক্তার</a:t>
            </a:r>
          </a:p>
          <a:p>
            <a:r>
              <a:rPr lang="bn-IN" sz="4000" dirty="0">
                <a:solidFill>
                  <a:srgbClr val="0070C0"/>
                </a:solidFill>
              </a:rPr>
              <a:t>সহকারি শিক্ষক</a:t>
            </a:r>
          </a:p>
          <a:p>
            <a:r>
              <a:rPr lang="bn-IN" sz="4800" dirty="0">
                <a:solidFill>
                  <a:srgbClr val="0070C0"/>
                </a:solidFill>
              </a:rPr>
              <a:t>হাইধনখালি সরকারি প্রাথমিক বিদ্যালয়</a:t>
            </a:r>
          </a:p>
          <a:p>
            <a:r>
              <a:rPr lang="bn-IN" sz="4800" dirty="0">
                <a:solidFill>
                  <a:srgbClr val="0070C0"/>
                </a:solidFill>
              </a:rPr>
              <a:t>করিমগঞ্জ,কিশোরগঞ্জ।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Cloud Callout 1">
            <a:extLst>
              <a:ext uri="{FF2B5EF4-FFF2-40B4-BE49-F238E27FC236}">
                <a16:creationId xmlns:a16="http://schemas.microsoft.com/office/drawing/2014/main" id="{5BB7D1E4-FA99-4CB3-B9CC-095923D27289}"/>
              </a:ext>
            </a:extLst>
          </p:cNvPr>
          <p:cNvSpPr/>
          <p:nvPr/>
        </p:nvSpPr>
        <p:spPr>
          <a:xfrm>
            <a:off x="2443396" y="629587"/>
            <a:ext cx="7195278" cy="1259176"/>
          </a:xfrm>
          <a:prstGeom prst="cloudCallout">
            <a:avLst>
              <a:gd name="adj1" fmla="val -3125"/>
              <a:gd name="adj2" fmla="val 118238"/>
            </a:avLst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832CBD-A359-464D-9BD8-5D27BAF63ECC}"/>
              </a:ext>
            </a:extLst>
          </p:cNvPr>
          <p:cNvSpPr txBox="1"/>
          <p:nvPr/>
        </p:nvSpPr>
        <p:spPr>
          <a:xfrm>
            <a:off x="3972395" y="899407"/>
            <a:ext cx="5516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FFFF00"/>
                </a:solidFill>
              </a:rPr>
              <a:t>শিক্ষক পরিচিতি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1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BEE714-4407-4B9E-9884-2E5B84DAB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80" y="711642"/>
            <a:ext cx="7950574" cy="41002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961199-8CB5-4C73-AD32-686C4CBD205B}"/>
              </a:ext>
            </a:extLst>
          </p:cNvPr>
          <p:cNvSpPr txBox="1"/>
          <p:nvPr/>
        </p:nvSpPr>
        <p:spPr>
          <a:xfrm>
            <a:off x="1588957" y="5051686"/>
            <a:ext cx="9623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শাপলা আমাদের জাতীয় ফুল ।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518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0F33EF-8FB8-44C0-9CFF-2143712EF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82" y="685544"/>
            <a:ext cx="6830378" cy="36581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BC535A-6011-4993-A5D7-7596EBBB07E5}"/>
              </a:ext>
            </a:extLst>
          </p:cNvPr>
          <p:cNvSpPr txBox="1"/>
          <p:nvPr/>
        </p:nvSpPr>
        <p:spPr>
          <a:xfrm>
            <a:off x="614597" y="4946754"/>
            <a:ext cx="10747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/>
              <a:t>এ দেশে আছে নানা রকমের গাছ 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3577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B6AC76-340A-4117-AE2B-77720526B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749" y="659566"/>
            <a:ext cx="5591037" cy="35676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E8ED76-7FE6-4497-9578-38603772CCA0}"/>
              </a:ext>
            </a:extLst>
          </p:cNvPr>
          <p:cNvSpPr txBox="1"/>
          <p:nvPr/>
        </p:nvSpPr>
        <p:spPr>
          <a:xfrm>
            <a:off x="1184223" y="4706911"/>
            <a:ext cx="9533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/>
              <a:t>আম গাছ আমাদের জাতীয় গাছ।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8671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9D2F78-2C6E-4590-B6ED-5173E0F09A61}"/>
              </a:ext>
            </a:extLst>
          </p:cNvPr>
          <p:cNvSpPr txBox="1"/>
          <p:nvPr/>
        </p:nvSpPr>
        <p:spPr>
          <a:xfrm>
            <a:off x="1394085" y="2068642"/>
            <a:ext cx="42721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</a:rPr>
              <a:t>জোড়ায় কাজ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6B094D-3B22-443D-BCEF-9C47CEC7A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56" y="839293"/>
            <a:ext cx="576262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2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2">
            <a:extLst>
              <a:ext uri="{FF2B5EF4-FFF2-40B4-BE49-F238E27FC236}">
                <a16:creationId xmlns:a16="http://schemas.microsoft.com/office/drawing/2014/main" id="{1F05D12F-584C-47E0-BD79-E6DF99C4AC40}"/>
              </a:ext>
            </a:extLst>
          </p:cNvPr>
          <p:cNvSpPr/>
          <p:nvPr/>
        </p:nvSpPr>
        <p:spPr>
          <a:xfrm>
            <a:off x="1484027" y="854440"/>
            <a:ext cx="7989757" cy="1319134"/>
          </a:xfrm>
          <a:prstGeom prst="cloudCallout">
            <a:avLst>
              <a:gd name="adj1" fmla="val -36968"/>
              <a:gd name="adj2" fmla="val 7386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B30D12-639A-4432-A55A-7C32CDF5CFD1}"/>
              </a:ext>
            </a:extLst>
          </p:cNvPr>
          <p:cNvSpPr txBox="1"/>
          <p:nvPr/>
        </p:nvSpPr>
        <p:spPr>
          <a:xfrm>
            <a:off x="4002374" y="839450"/>
            <a:ext cx="4631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/>
              <a:t>মূল্যায়ন</a:t>
            </a:r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F33A66-1B44-43AB-A5E8-E2934EE7B9A6}"/>
              </a:ext>
            </a:extLst>
          </p:cNvPr>
          <p:cNvSpPr txBox="1"/>
          <p:nvPr/>
        </p:nvSpPr>
        <p:spPr>
          <a:xfrm>
            <a:off x="1334124" y="2908091"/>
            <a:ext cx="101033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/>
              <a:t>১। আমাদের জাতীয় ফুলের নাম কী?</a:t>
            </a:r>
          </a:p>
          <a:p>
            <a:endParaRPr lang="bn-IN" sz="2800" dirty="0"/>
          </a:p>
          <a:p>
            <a:r>
              <a:rPr lang="bn-IN" sz="2800" dirty="0"/>
              <a:t>২। আমাদের জাতীয় পাখির নাম কী?</a:t>
            </a:r>
          </a:p>
          <a:p>
            <a:endParaRPr lang="bn-IN" sz="2800" dirty="0"/>
          </a:p>
          <a:p>
            <a:r>
              <a:rPr lang="bn-IN" sz="2800" dirty="0"/>
              <a:t>৩। আমাদের জাতীয় গাছের নাম কী?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3EA2DD-E9DD-490F-A85F-35F6FE8438C5}"/>
              </a:ext>
            </a:extLst>
          </p:cNvPr>
          <p:cNvSpPr txBox="1"/>
          <p:nvPr/>
        </p:nvSpPr>
        <p:spPr>
          <a:xfrm>
            <a:off x="9233941" y="2938072"/>
            <a:ext cx="181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</a:rPr>
              <a:t>শাপলা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0EB144-B234-4A15-995D-A6507FAA0D70}"/>
              </a:ext>
            </a:extLst>
          </p:cNvPr>
          <p:cNvSpPr txBox="1"/>
          <p:nvPr/>
        </p:nvSpPr>
        <p:spPr>
          <a:xfrm>
            <a:off x="9263922" y="3672590"/>
            <a:ext cx="1573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</a:rPr>
              <a:t>দোয়েল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8BB8AB-2899-4087-96FF-377DD2220876}"/>
              </a:ext>
            </a:extLst>
          </p:cNvPr>
          <p:cNvSpPr txBox="1"/>
          <p:nvPr/>
        </p:nvSpPr>
        <p:spPr>
          <a:xfrm>
            <a:off x="9308892" y="4512040"/>
            <a:ext cx="1603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</a:rPr>
              <a:t>আমগাছ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17C0A03-1B21-4FE1-8F8D-A1E54EC273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9134336"/>
              </p:ext>
            </p:extLst>
          </p:nvPr>
        </p:nvGraphicFramePr>
        <p:xfrm>
          <a:off x="1184223" y="2173573"/>
          <a:ext cx="10028420" cy="3664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0493307-0327-4238-A0E4-AFBDF5F5513B}"/>
              </a:ext>
            </a:extLst>
          </p:cNvPr>
          <p:cNvSpPr txBox="1"/>
          <p:nvPr/>
        </p:nvSpPr>
        <p:spPr>
          <a:xfrm>
            <a:off x="1259175" y="1004341"/>
            <a:ext cx="9923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/>
              <a:t>দেখে দেখে খাতায় লিখ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22613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B972E8E0-0150-4569-93E8-E66E35BC9B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3138"/>
          <a:stretch/>
        </p:blipFill>
        <p:spPr>
          <a:xfrm>
            <a:off x="719528" y="659567"/>
            <a:ext cx="4152275" cy="54562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825E49-3DED-4899-95B1-81418DDBF72B}"/>
              </a:ext>
            </a:extLst>
          </p:cNvPr>
          <p:cNvSpPr txBox="1"/>
          <p:nvPr/>
        </p:nvSpPr>
        <p:spPr>
          <a:xfrm>
            <a:off x="5126636" y="809469"/>
            <a:ext cx="6295869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>
                <a:solidFill>
                  <a:srgbClr val="FF0000"/>
                </a:solidFill>
              </a:rPr>
              <a:t>সকল </a:t>
            </a:r>
          </a:p>
          <a:p>
            <a:r>
              <a:rPr lang="bn-IN" sz="11500" dirty="0">
                <a:solidFill>
                  <a:srgbClr val="FF0000"/>
                </a:solidFill>
              </a:rPr>
              <a:t>কে              ধন্যবাদ 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6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038662" y="644578"/>
            <a:ext cx="7525061" cy="1588957"/>
          </a:xfrm>
          <a:prstGeom prst="cloudCallout">
            <a:avLst>
              <a:gd name="adj1" fmla="val 6259"/>
              <a:gd name="adj2" fmla="val 87972"/>
            </a:avLst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02768" y="824460"/>
            <a:ext cx="5981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3672" y="2428406"/>
            <a:ext cx="103881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শ্রেণিঃপ্রথম</a:t>
            </a:r>
          </a:p>
          <a:p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শিরোনামঃআমাদের দেশ</a:t>
            </a:r>
          </a:p>
          <a:p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পাঠ্যাংশঃআমাদের......জাতীয় গাছ।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8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019331" y="584616"/>
            <a:ext cx="10283253" cy="1603948"/>
          </a:xfrm>
          <a:prstGeom prst="cloudCallout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3513" y="884420"/>
            <a:ext cx="7525063" cy="110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শিখনফল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9058" y="2458389"/>
            <a:ext cx="78548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শোনা ৩.৩.১ পরিচিত ফুলের নাম শুনে মনে রাখতে পারবে।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৩.৩.৪ পরিচিত পশুপাখির নাম শুনে মনে রাখতে পারবে।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বলা  ২.৬.১পরিচিত ফুলের নাম বলতে পারবে।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২.৬.৪পরিচিত পশুপাখির নাম বলতে পারবে।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পড়া ২.৬.১ পরিচিত ফুলের নাম পড়তে পারবে।</a:t>
            </a:r>
          </a:p>
          <a:p>
            <a:pPr lvl="0"/>
            <a:r>
              <a:rPr lang="bn-IN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২.৬.৪ পরিচিত পশুপাখির নাম পড়তে পারবে।</a:t>
            </a:r>
          </a:p>
          <a:p>
            <a:pPr lvl="0"/>
            <a:endParaRPr lang="bn-IN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লেখা ২.৪.১,২.৪.৫,২.৪.৬ পরিচিত পশু, পাখি ও গাছের নাম লিখতে পারবে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05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3641F1-76CA-4DAB-9AE6-96650DA463A9}"/>
              </a:ext>
            </a:extLst>
          </p:cNvPr>
          <p:cNvSpPr txBox="1"/>
          <p:nvPr/>
        </p:nvSpPr>
        <p:spPr>
          <a:xfrm>
            <a:off x="914400" y="974361"/>
            <a:ext cx="48568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</a:rPr>
              <a:t>বলতো বাংলাদেশকে একসাথে কোথায় দেখা যায়?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17AB83-D301-44F3-A453-0518EA424FD4}"/>
              </a:ext>
            </a:extLst>
          </p:cNvPr>
          <p:cNvSpPr txBox="1"/>
          <p:nvPr/>
        </p:nvSpPr>
        <p:spPr>
          <a:xfrm>
            <a:off x="8154649" y="5066675"/>
            <a:ext cx="4931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মানচিত্রে</a:t>
            </a:r>
            <a:endParaRPr lang="en-US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EBACF5-0A0E-47CE-9FCE-6431CDC872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161" y="898728"/>
            <a:ext cx="3184786" cy="405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8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434DB1-6AE0-476E-8B74-FA8F647D7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883" y="3730420"/>
            <a:ext cx="2613829" cy="15839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B3663F-2693-4D5A-A1DA-F05B7C4DB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22" y="738720"/>
            <a:ext cx="2744720" cy="16135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AA4681-ED18-47E1-9897-153AA17F79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6" b="11010"/>
          <a:stretch/>
        </p:blipFill>
        <p:spPr>
          <a:xfrm>
            <a:off x="8320520" y="3559367"/>
            <a:ext cx="2757213" cy="1620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0F75A7-4B6D-4397-9A9B-87D60FB2B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70" y="664021"/>
            <a:ext cx="2791718" cy="1689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23828A-6DB2-4B17-B2C1-ED74927B29BD}"/>
              </a:ext>
            </a:extLst>
          </p:cNvPr>
          <p:cNvSpPr txBox="1"/>
          <p:nvPr/>
        </p:nvSpPr>
        <p:spPr>
          <a:xfrm>
            <a:off x="899410" y="794478"/>
            <a:ext cx="25483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</a:rPr>
              <a:t>এসো আমরা  কিছু পাখির ছবি দেখি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DE915D-ACDA-405A-ABCD-D6D2A72E1613}"/>
              </a:ext>
            </a:extLst>
          </p:cNvPr>
          <p:cNvSpPr txBox="1"/>
          <p:nvPr/>
        </p:nvSpPr>
        <p:spPr>
          <a:xfrm>
            <a:off x="4077325" y="2638268"/>
            <a:ext cx="2113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</a:rPr>
              <a:t>দোয়েল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02D06F-DE21-4329-9662-9ADDD353EDBD}"/>
              </a:ext>
            </a:extLst>
          </p:cNvPr>
          <p:cNvSpPr txBox="1"/>
          <p:nvPr/>
        </p:nvSpPr>
        <p:spPr>
          <a:xfrm>
            <a:off x="8949130" y="2443397"/>
            <a:ext cx="202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</a:rPr>
              <a:t>চড়ুই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5278E1-6DDB-441E-B7D4-CAC58E732920}"/>
              </a:ext>
            </a:extLst>
          </p:cNvPr>
          <p:cNvSpPr txBox="1"/>
          <p:nvPr/>
        </p:nvSpPr>
        <p:spPr>
          <a:xfrm>
            <a:off x="4302177" y="5426440"/>
            <a:ext cx="2503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</a:rPr>
              <a:t>ঈগল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C4D983-D1A9-4481-9CBB-4F06237C9B3C}"/>
              </a:ext>
            </a:extLst>
          </p:cNvPr>
          <p:cNvSpPr txBox="1"/>
          <p:nvPr/>
        </p:nvSpPr>
        <p:spPr>
          <a:xfrm>
            <a:off x="8724275" y="5381469"/>
            <a:ext cx="1379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</a:rPr>
              <a:t>টিয়া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5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F8EE87-85F4-4FDF-B944-C6C4EC995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59" y="899409"/>
            <a:ext cx="2812849" cy="18288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4D1A63-C7B5-4B7B-BBB0-1C5054844F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73" y="878243"/>
            <a:ext cx="2983042" cy="19425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F60666-2C1C-416A-BE0A-7C038DC34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248" y="3361999"/>
            <a:ext cx="2692494" cy="18845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18C791-A64D-411B-90EB-C0977C92D4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373" y="3383503"/>
            <a:ext cx="3340651" cy="19829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8AD7FA-A619-4B8D-AADF-51B172D4FE87}"/>
              </a:ext>
            </a:extLst>
          </p:cNvPr>
          <p:cNvSpPr txBox="1"/>
          <p:nvPr/>
        </p:nvSpPr>
        <p:spPr>
          <a:xfrm>
            <a:off x="5741233" y="2758189"/>
            <a:ext cx="2188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জবা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0A96EB-2F4D-4990-951D-F9FF14066F20}"/>
              </a:ext>
            </a:extLst>
          </p:cNvPr>
          <p:cNvSpPr txBox="1"/>
          <p:nvPr/>
        </p:nvSpPr>
        <p:spPr>
          <a:xfrm>
            <a:off x="8769246" y="2803160"/>
            <a:ext cx="200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গোলাপ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F911AA-8AE0-419E-AD33-6A2277D9A6CA}"/>
              </a:ext>
            </a:extLst>
          </p:cNvPr>
          <p:cNvSpPr txBox="1"/>
          <p:nvPr/>
        </p:nvSpPr>
        <p:spPr>
          <a:xfrm>
            <a:off x="5261549" y="5366479"/>
            <a:ext cx="1723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শাপলা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76D2D8-0871-48A0-978C-92BFA4DBC7F4}"/>
              </a:ext>
            </a:extLst>
          </p:cNvPr>
          <p:cNvSpPr txBox="1"/>
          <p:nvPr/>
        </p:nvSpPr>
        <p:spPr>
          <a:xfrm>
            <a:off x="8679305" y="5411448"/>
            <a:ext cx="2053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শিউলি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1822A8-810B-474B-B192-DA8F202B426D}"/>
              </a:ext>
            </a:extLst>
          </p:cNvPr>
          <p:cNvSpPr txBox="1"/>
          <p:nvPr/>
        </p:nvSpPr>
        <p:spPr>
          <a:xfrm>
            <a:off x="1049311" y="1049311"/>
            <a:ext cx="319290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</a:rPr>
              <a:t>এসো আরোও কিছু ফুলের ছবি দেখি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8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7C587A-9327-44AF-8FD4-4BEEC52ED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505" y="742186"/>
            <a:ext cx="2721105" cy="20459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78D73F-3F8A-4108-80B9-E0AA3AD7F2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903" y="764498"/>
            <a:ext cx="2466330" cy="20236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9802A8-BAF8-45E3-99CB-0A473D34C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651" y="3717561"/>
            <a:ext cx="2189666" cy="20086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FE03ED-46CD-4ED0-AFC5-03F1BF3BD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746" y="3687581"/>
            <a:ext cx="2272383" cy="19487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3ED522-3D28-4A24-8D96-29866CD37845}"/>
              </a:ext>
            </a:extLst>
          </p:cNvPr>
          <p:cNvSpPr txBox="1"/>
          <p:nvPr/>
        </p:nvSpPr>
        <p:spPr>
          <a:xfrm>
            <a:off x="5801193" y="2893102"/>
            <a:ext cx="2278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</a:rPr>
              <a:t>নারকেল গাছ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6617C1-E768-413C-B101-75DBC5F8DFBA}"/>
              </a:ext>
            </a:extLst>
          </p:cNvPr>
          <p:cNvSpPr txBox="1"/>
          <p:nvPr/>
        </p:nvSpPr>
        <p:spPr>
          <a:xfrm>
            <a:off x="8619344" y="2983043"/>
            <a:ext cx="2323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</a:rPr>
              <a:t>কলা গাছ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46B716-E2A7-4B70-8127-AA0F6F03E502}"/>
              </a:ext>
            </a:extLst>
          </p:cNvPr>
          <p:cNvSpPr txBox="1"/>
          <p:nvPr/>
        </p:nvSpPr>
        <p:spPr>
          <a:xfrm>
            <a:off x="5561351" y="5741232"/>
            <a:ext cx="2128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FF0000"/>
                </a:solidFill>
              </a:rPr>
              <a:t>আম গাছ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1F4B5D-4893-4569-8898-F58B6649F7A5}"/>
              </a:ext>
            </a:extLst>
          </p:cNvPr>
          <p:cNvSpPr txBox="1"/>
          <p:nvPr/>
        </p:nvSpPr>
        <p:spPr>
          <a:xfrm>
            <a:off x="8994099" y="5726243"/>
            <a:ext cx="1933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FF0000"/>
                </a:solidFill>
              </a:rPr>
              <a:t>কাঠাল গাছ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3EF7F4-C745-4DD7-A0FB-7D1B4688E572}"/>
              </a:ext>
            </a:extLst>
          </p:cNvPr>
          <p:cNvSpPr txBox="1"/>
          <p:nvPr/>
        </p:nvSpPr>
        <p:spPr>
          <a:xfrm>
            <a:off x="704538" y="1049311"/>
            <a:ext cx="410730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FF0000"/>
                </a:solidFill>
              </a:rPr>
              <a:t>এবার আমরা বিভিন্ন গাছের ছবি দেখি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2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794478" y="599605"/>
            <a:ext cx="8004748" cy="2188564"/>
          </a:xfrm>
          <a:prstGeom prst="cloudCallout">
            <a:avLst>
              <a:gd name="adj1" fmla="val -51732"/>
              <a:gd name="adj2" fmla="val 128938"/>
            </a:avLst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73573" y="1004339"/>
            <a:ext cx="4931765" cy="144655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01EF08-047C-4ED7-9B32-3BB11BA74FBC}"/>
              </a:ext>
            </a:extLst>
          </p:cNvPr>
          <p:cNvSpPr txBox="1"/>
          <p:nvPr/>
        </p:nvSpPr>
        <p:spPr>
          <a:xfrm>
            <a:off x="3282846" y="4572000"/>
            <a:ext cx="5231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আমাদের দেশ</a:t>
            </a:r>
            <a:endParaRPr lang="en-US" sz="4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F202E3-161F-4C6C-AFDD-BE9A97AE1F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768" y="2472695"/>
            <a:ext cx="2735082" cy="348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9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222</TotalTime>
  <Words>255</Words>
  <Application>Microsoft Office PowerPoint</Application>
  <PresentationFormat>Widescreen</PresentationFormat>
  <Paragraphs>79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29</cp:revision>
  <dcterms:created xsi:type="dcterms:W3CDTF">2019-11-09T07:47:02Z</dcterms:created>
  <dcterms:modified xsi:type="dcterms:W3CDTF">2019-11-11T07:14:32Z</dcterms:modified>
</cp:coreProperties>
</file>