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2"/>
  </p:notesMasterIdLst>
  <p:sldIdLst>
    <p:sldId id="278" r:id="rId2"/>
    <p:sldId id="257" r:id="rId3"/>
    <p:sldId id="258" r:id="rId4"/>
    <p:sldId id="259" r:id="rId5"/>
    <p:sldId id="282" r:id="rId6"/>
    <p:sldId id="28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7" r:id="rId15"/>
    <p:sldId id="270" r:id="rId16"/>
    <p:sldId id="271" r:id="rId17"/>
    <p:sldId id="272" r:id="rId18"/>
    <p:sldId id="275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87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712" autoAdjust="0"/>
  </p:normalViewPr>
  <p:slideViewPr>
    <p:cSldViewPr>
      <p:cViewPr varScale="1">
        <p:scale>
          <a:sx n="81" d="100"/>
          <a:sy n="81" d="100"/>
        </p:scale>
        <p:origin x="9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44626-068E-410B-A440-301A7B227FC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4BFA1EB-54B3-4F68-96C2-93CDC69CFF69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পবিত্র</a:t>
          </a:r>
          <a:endParaRPr lang="en-ZW" sz="3600" dirty="0">
            <a:latin typeface="NikoshBAN" pitchFamily="2" charset="0"/>
            <a:cs typeface="NikoshBAN" pitchFamily="2" charset="0"/>
          </a:endParaRPr>
        </a:p>
      </dgm:t>
    </dgm:pt>
    <dgm:pt modelId="{2AF60441-EF4D-41E7-849D-97048EB43740}" type="parTrans" cxnId="{7411675A-B238-427E-B3FF-5684DDB4CCE7}">
      <dgm:prSet/>
      <dgm:spPr/>
      <dgm:t>
        <a:bodyPr/>
        <a:lstStyle/>
        <a:p>
          <a:endParaRPr lang="en-ZW"/>
        </a:p>
      </dgm:t>
    </dgm:pt>
    <dgm:pt modelId="{6E263D8D-5783-4D07-9DEF-772A0BE9CF4D}" type="sibTrans" cxnId="{7411675A-B238-427E-B3FF-5684DDB4CCE7}">
      <dgm:prSet/>
      <dgm:spPr/>
      <dgm:t>
        <a:bodyPr/>
        <a:lstStyle/>
        <a:p>
          <a:endParaRPr lang="en-ZW"/>
        </a:p>
      </dgm:t>
    </dgm:pt>
    <dgm:pt modelId="{8517C118-2866-4E47-9715-CC4662C1D58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পরিশু</a:t>
          </a:r>
          <a:r>
            <a:rPr lang="bn-BD" sz="3200" dirty="0" smtClean="0"/>
            <a:t>দ্ধ</a:t>
          </a:r>
          <a:endParaRPr lang="en-ZW" sz="3200" dirty="0"/>
        </a:p>
      </dgm:t>
    </dgm:pt>
    <dgm:pt modelId="{F8FF2F2A-1E72-4CB5-844E-B4251A38175B}" type="parTrans" cxnId="{6CFA4F69-06A4-451A-9F3E-BD54D154DA22}">
      <dgm:prSet/>
      <dgm:spPr/>
      <dgm:t>
        <a:bodyPr/>
        <a:lstStyle/>
        <a:p>
          <a:endParaRPr lang="en-ZW"/>
        </a:p>
      </dgm:t>
    </dgm:pt>
    <dgm:pt modelId="{7ED0147C-58D7-4BA9-991C-7468C7C1212F}" type="sibTrans" cxnId="{6CFA4F69-06A4-451A-9F3E-BD54D154DA22}">
      <dgm:prSet/>
      <dgm:spPr/>
      <dgm:t>
        <a:bodyPr/>
        <a:lstStyle/>
        <a:p>
          <a:endParaRPr lang="en-ZW"/>
        </a:p>
      </dgm:t>
    </dgm:pt>
    <dgm:pt modelId="{EBD44C50-2CFD-4CA5-A276-5B0A0442DFE1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বৃদ্ধি</a:t>
          </a:r>
          <a:endParaRPr lang="en-ZW" sz="3600" dirty="0">
            <a:latin typeface="NikoshBAN" pitchFamily="2" charset="0"/>
            <a:cs typeface="NikoshBAN" pitchFamily="2" charset="0"/>
          </a:endParaRPr>
        </a:p>
      </dgm:t>
    </dgm:pt>
    <dgm:pt modelId="{975B8F0E-417F-4747-9109-6BF467219591}" type="parTrans" cxnId="{6EDCBF31-6408-4F66-BC26-F853208E15E5}">
      <dgm:prSet/>
      <dgm:spPr/>
      <dgm:t>
        <a:bodyPr/>
        <a:lstStyle/>
        <a:p>
          <a:endParaRPr lang="en-ZW"/>
        </a:p>
      </dgm:t>
    </dgm:pt>
    <dgm:pt modelId="{8386AA26-4ED4-4072-9437-90ED74E0CF59}" type="sibTrans" cxnId="{6EDCBF31-6408-4F66-BC26-F853208E15E5}">
      <dgm:prSet/>
      <dgm:spPr/>
      <dgm:t>
        <a:bodyPr/>
        <a:lstStyle/>
        <a:p>
          <a:endParaRPr lang="en-ZW"/>
        </a:p>
      </dgm:t>
    </dgm:pt>
    <dgm:pt modelId="{0DFB0E2B-988D-43FD-A4EB-65060548795E}" type="pres">
      <dgm:prSet presAssocID="{06044626-068E-410B-A440-301A7B227FC8}" presName="compositeShape" presStyleCnt="0">
        <dgm:presLayoutVars>
          <dgm:dir/>
          <dgm:resizeHandles/>
        </dgm:presLayoutVars>
      </dgm:prSet>
      <dgm:spPr/>
    </dgm:pt>
    <dgm:pt modelId="{50424B37-D1E5-4A88-951D-4A3A8990535B}" type="pres">
      <dgm:prSet presAssocID="{06044626-068E-410B-A440-301A7B227FC8}" presName="pyramid" presStyleLbl="node1" presStyleIdx="0" presStyleCnt="1" custScaleX="131875" custScaleY="71250"/>
      <dgm:spPr>
        <a:noFill/>
      </dgm:spPr>
    </dgm:pt>
    <dgm:pt modelId="{59CBC495-B4FF-4A5D-BEAC-07FDD3B6FA9F}" type="pres">
      <dgm:prSet presAssocID="{06044626-068E-410B-A440-301A7B227FC8}" presName="theList" presStyleCnt="0"/>
      <dgm:spPr/>
    </dgm:pt>
    <dgm:pt modelId="{E274D062-5751-4B85-A850-F4DF1DA85F21}" type="pres">
      <dgm:prSet presAssocID="{04BFA1EB-54B3-4F68-96C2-93CDC69CFF69}" presName="aNode" presStyleLbl="fgAcc1" presStyleIdx="0" presStyleCnt="3" custScaleY="79331" custLinFactNeighborY="78470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7A02CBBE-1CAC-4277-9B08-70D571310335}" type="pres">
      <dgm:prSet presAssocID="{04BFA1EB-54B3-4F68-96C2-93CDC69CFF69}" presName="aSpace" presStyleCnt="0"/>
      <dgm:spPr/>
    </dgm:pt>
    <dgm:pt modelId="{B2CE6658-D5D2-4ABF-BA59-5D6C403BC37C}" type="pres">
      <dgm:prSet presAssocID="{8517C118-2866-4E47-9715-CC4662C1D58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F9B8CD93-17D4-4DDB-81CC-4764C6207720}" type="pres">
      <dgm:prSet presAssocID="{8517C118-2866-4E47-9715-CC4662C1D58E}" presName="aSpace" presStyleCnt="0"/>
      <dgm:spPr/>
    </dgm:pt>
    <dgm:pt modelId="{EA71A352-26B2-41E8-AD7D-0FBB3A47CD47}" type="pres">
      <dgm:prSet presAssocID="{EBD44C50-2CFD-4CA5-A276-5B0A0442DFE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8D6EB927-0AE2-4341-B9E1-C8C200895357}" type="pres">
      <dgm:prSet presAssocID="{EBD44C50-2CFD-4CA5-A276-5B0A0442DFE1}" presName="aSpace" presStyleCnt="0"/>
      <dgm:spPr/>
    </dgm:pt>
  </dgm:ptLst>
  <dgm:cxnLst>
    <dgm:cxn modelId="{EE7ED214-F03E-4D8A-BE88-DD7207E61B27}" type="presOf" srcId="{04BFA1EB-54B3-4F68-96C2-93CDC69CFF69}" destId="{E274D062-5751-4B85-A850-F4DF1DA85F21}" srcOrd="0" destOrd="0" presId="urn:microsoft.com/office/officeart/2005/8/layout/pyramid2"/>
    <dgm:cxn modelId="{6EDCBF31-6408-4F66-BC26-F853208E15E5}" srcId="{06044626-068E-410B-A440-301A7B227FC8}" destId="{EBD44C50-2CFD-4CA5-A276-5B0A0442DFE1}" srcOrd="2" destOrd="0" parTransId="{975B8F0E-417F-4747-9109-6BF467219591}" sibTransId="{8386AA26-4ED4-4072-9437-90ED74E0CF59}"/>
    <dgm:cxn modelId="{7411675A-B238-427E-B3FF-5684DDB4CCE7}" srcId="{06044626-068E-410B-A440-301A7B227FC8}" destId="{04BFA1EB-54B3-4F68-96C2-93CDC69CFF69}" srcOrd="0" destOrd="0" parTransId="{2AF60441-EF4D-41E7-849D-97048EB43740}" sibTransId="{6E263D8D-5783-4D07-9DEF-772A0BE9CF4D}"/>
    <dgm:cxn modelId="{6DBF6B00-D6A9-4D7F-A320-D0C39A9528C4}" type="presOf" srcId="{06044626-068E-410B-A440-301A7B227FC8}" destId="{0DFB0E2B-988D-43FD-A4EB-65060548795E}" srcOrd="0" destOrd="0" presId="urn:microsoft.com/office/officeart/2005/8/layout/pyramid2"/>
    <dgm:cxn modelId="{BF20E829-2F9A-45EC-9D77-DC5BEEA2CEC7}" type="presOf" srcId="{8517C118-2866-4E47-9715-CC4662C1D58E}" destId="{B2CE6658-D5D2-4ABF-BA59-5D6C403BC37C}" srcOrd="0" destOrd="0" presId="urn:microsoft.com/office/officeart/2005/8/layout/pyramid2"/>
    <dgm:cxn modelId="{6CFA4F69-06A4-451A-9F3E-BD54D154DA22}" srcId="{06044626-068E-410B-A440-301A7B227FC8}" destId="{8517C118-2866-4E47-9715-CC4662C1D58E}" srcOrd="1" destOrd="0" parTransId="{F8FF2F2A-1E72-4CB5-844E-B4251A38175B}" sibTransId="{7ED0147C-58D7-4BA9-991C-7468C7C1212F}"/>
    <dgm:cxn modelId="{4F3077CB-9732-4DC1-9804-6AF27A686180}" type="presOf" srcId="{EBD44C50-2CFD-4CA5-A276-5B0A0442DFE1}" destId="{EA71A352-26B2-41E8-AD7D-0FBB3A47CD47}" srcOrd="0" destOrd="0" presId="urn:microsoft.com/office/officeart/2005/8/layout/pyramid2"/>
    <dgm:cxn modelId="{01B4EB64-A7E6-4A91-A880-20F640629783}" type="presParOf" srcId="{0DFB0E2B-988D-43FD-A4EB-65060548795E}" destId="{50424B37-D1E5-4A88-951D-4A3A8990535B}" srcOrd="0" destOrd="0" presId="urn:microsoft.com/office/officeart/2005/8/layout/pyramid2"/>
    <dgm:cxn modelId="{2253BA9C-D606-4E6E-B092-E0A508F06126}" type="presParOf" srcId="{0DFB0E2B-988D-43FD-A4EB-65060548795E}" destId="{59CBC495-B4FF-4A5D-BEAC-07FDD3B6FA9F}" srcOrd="1" destOrd="0" presId="urn:microsoft.com/office/officeart/2005/8/layout/pyramid2"/>
    <dgm:cxn modelId="{66D7D021-DEF1-4393-84FE-7F3CB36C8881}" type="presParOf" srcId="{59CBC495-B4FF-4A5D-BEAC-07FDD3B6FA9F}" destId="{E274D062-5751-4B85-A850-F4DF1DA85F21}" srcOrd="0" destOrd="0" presId="urn:microsoft.com/office/officeart/2005/8/layout/pyramid2"/>
    <dgm:cxn modelId="{5B5B0BD9-7F77-4397-AB11-BBCC553DDF9B}" type="presParOf" srcId="{59CBC495-B4FF-4A5D-BEAC-07FDD3B6FA9F}" destId="{7A02CBBE-1CAC-4277-9B08-70D571310335}" srcOrd="1" destOrd="0" presId="urn:microsoft.com/office/officeart/2005/8/layout/pyramid2"/>
    <dgm:cxn modelId="{C107DC4B-041C-4C97-8F09-91D4E68E8CDC}" type="presParOf" srcId="{59CBC495-B4FF-4A5D-BEAC-07FDD3B6FA9F}" destId="{B2CE6658-D5D2-4ABF-BA59-5D6C403BC37C}" srcOrd="2" destOrd="0" presId="urn:microsoft.com/office/officeart/2005/8/layout/pyramid2"/>
    <dgm:cxn modelId="{ECAC2F3B-7D47-4C76-A8C7-2E769FD05A60}" type="presParOf" srcId="{59CBC495-B4FF-4A5D-BEAC-07FDD3B6FA9F}" destId="{F9B8CD93-17D4-4DDB-81CC-4764C6207720}" srcOrd="3" destOrd="0" presId="urn:microsoft.com/office/officeart/2005/8/layout/pyramid2"/>
    <dgm:cxn modelId="{EE7BEC39-059D-44A8-98BA-2578EC3A3B2A}" type="presParOf" srcId="{59CBC495-B4FF-4A5D-BEAC-07FDD3B6FA9F}" destId="{EA71A352-26B2-41E8-AD7D-0FBB3A47CD47}" srcOrd="4" destOrd="0" presId="urn:microsoft.com/office/officeart/2005/8/layout/pyramid2"/>
    <dgm:cxn modelId="{8253F547-6D74-4EE2-B582-76975E18F7DD}" type="presParOf" srcId="{59CBC495-B4FF-4A5D-BEAC-07FDD3B6FA9F}" destId="{8D6EB927-0AE2-4341-B9E1-C8C2008953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488CE9-6C30-4855-A98B-C950ECE0E8A0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W"/>
        </a:p>
      </dgm:t>
    </dgm:pt>
    <dgm:pt modelId="{3D4D0471-CDF4-4784-9828-ABACFBAB4573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 আর্থিক সমন্বয়সাধন</a:t>
          </a:r>
          <a:endParaRPr lang="en-ZW" sz="2000" dirty="0">
            <a:latin typeface="NikoshBAN" pitchFamily="2" charset="0"/>
            <a:cs typeface="NikoshBAN" pitchFamily="2" charset="0"/>
          </a:endParaRPr>
        </a:p>
      </dgm:t>
    </dgm:pt>
    <dgm:pt modelId="{BCBD709B-84A7-43C8-A17F-42C06F98ABE6}" type="parTrans" cxnId="{356461A0-BCE8-4640-9A8F-C8FD60C50232}">
      <dgm:prSet/>
      <dgm:spPr/>
      <dgm:t>
        <a:bodyPr/>
        <a:lstStyle/>
        <a:p>
          <a:endParaRPr lang="en-ZW"/>
        </a:p>
      </dgm:t>
    </dgm:pt>
    <dgm:pt modelId="{8B5451B5-6DE2-4C1F-8CB6-65392E493C48}" type="sibTrans" cxnId="{356461A0-BCE8-4640-9A8F-C8FD60C50232}">
      <dgm:prSet/>
      <dgm:spPr/>
      <dgm:t>
        <a:bodyPr/>
        <a:lstStyle/>
        <a:p>
          <a:endParaRPr lang="en-ZW"/>
        </a:p>
      </dgm:t>
    </dgm:pt>
    <dgm:pt modelId="{36519F13-6866-41F6-9ED4-7465F854E3C3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 ধনী ও গরিবের মাঝে সেতুবন্ধন তৈরি হয়।</a:t>
          </a:r>
          <a:endParaRPr lang="en-ZW" sz="2000" dirty="0">
            <a:latin typeface="NikoshBAN" pitchFamily="2" charset="0"/>
            <a:cs typeface="NikoshBAN" pitchFamily="2" charset="0"/>
          </a:endParaRPr>
        </a:p>
      </dgm:t>
    </dgm:pt>
    <dgm:pt modelId="{FE81D5CA-B1AB-4696-A5F8-5D7EA951C0C1}" type="parTrans" cxnId="{AA53C4C1-4B72-494B-899A-DEC744668120}">
      <dgm:prSet/>
      <dgm:spPr/>
      <dgm:t>
        <a:bodyPr/>
        <a:lstStyle/>
        <a:p>
          <a:endParaRPr lang="en-ZW"/>
        </a:p>
      </dgm:t>
    </dgm:pt>
    <dgm:pt modelId="{CAA92BF5-057F-448A-9B5F-01113C196BBB}" type="sibTrans" cxnId="{AA53C4C1-4B72-494B-899A-DEC744668120}">
      <dgm:prSet/>
      <dgm:spPr/>
      <dgm:t>
        <a:bodyPr/>
        <a:lstStyle/>
        <a:p>
          <a:endParaRPr lang="en-ZW"/>
        </a:p>
      </dgm:t>
    </dgm:pt>
    <dgm:pt modelId="{F8815CAB-E092-43A6-A621-EC7F60D275E5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সমাজে শান্তি- শৃঙ্খলা বজায় থাকে। </a:t>
          </a:r>
          <a:endParaRPr lang="en-ZW" sz="2000" dirty="0">
            <a:latin typeface="NikoshBAN" pitchFamily="2" charset="0"/>
            <a:cs typeface="NikoshBAN" pitchFamily="2" charset="0"/>
          </a:endParaRPr>
        </a:p>
      </dgm:t>
    </dgm:pt>
    <dgm:pt modelId="{D6DDC4BD-8EA5-47FA-81E0-D1BD8DFE88E4}" type="parTrans" cxnId="{3AB75FCA-C76C-406D-B771-9CD73D824063}">
      <dgm:prSet/>
      <dgm:spPr/>
      <dgm:t>
        <a:bodyPr/>
        <a:lstStyle/>
        <a:p>
          <a:endParaRPr lang="en-ZW"/>
        </a:p>
      </dgm:t>
    </dgm:pt>
    <dgm:pt modelId="{A68881F3-F66A-4B27-ABEE-88B51ADD5601}" type="sibTrans" cxnId="{3AB75FCA-C76C-406D-B771-9CD73D824063}">
      <dgm:prSet/>
      <dgm:spPr/>
      <dgm:t>
        <a:bodyPr/>
        <a:lstStyle/>
        <a:p>
          <a:endParaRPr lang="en-ZW"/>
        </a:p>
      </dgm:t>
    </dgm:pt>
    <dgm:pt modelId="{1DDC36C7-31C4-4C46-8F69-28F54A8AB13D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দুর্বল লোকেরা আর্থিক ভাবে সবল হয়। </a:t>
          </a:r>
          <a:endParaRPr lang="en-ZW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AE1ECED-0690-445D-8AF9-439C4DB29718}" type="parTrans" cxnId="{CBE00D32-ECC8-4C05-AF80-5BB126114768}">
      <dgm:prSet/>
      <dgm:spPr/>
      <dgm:t>
        <a:bodyPr/>
        <a:lstStyle/>
        <a:p>
          <a:endParaRPr lang="en-ZW"/>
        </a:p>
      </dgm:t>
    </dgm:pt>
    <dgm:pt modelId="{1B85D793-FFB2-4C1D-A046-1DC65E5667B5}" type="sibTrans" cxnId="{CBE00D32-ECC8-4C05-AF80-5BB126114768}">
      <dgm:prSet/>
      <dgm:spPr/>
      <dgm:t>
        <a:bodyPr/>
        <a:lstStyle/>
        <a:p>
          <a:endParaRPr lang="en-ZW"/>
        </a:p>
      </dgm:t>
    </dgm:pt>
    <dgm:pt modelId="{FBA8006A-331C-412D-926E-6350DA4566C4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ধনি ও</a:t>
          </a:r>
          <a:r>
            <a:rPr lang="en-ZW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গরিবের মাঝে সৌহার্দ সম্প্রীতি তৈরি হয়। </a:t>
          </a:r>
          <a:endParaRPr lang="en-ZW" sz="2000" dirty="0">
            <a:latin typeface="NikoshBAN" pitchFamily="2" charset="0"/>
            <a:cs typeface="NikoshBAN" pitchFamily="2" charset="0"/>
          </a:endParaRPr>
        </a:p>
      </dgm:t>
    </dgm:pt>
    <dgm:pt modelId="{2868F221-07BD-4E65-BE29-7D4334B8C41E}" type="parTrans" cxnId="{C72D159C-97BB-40CB-8D46-56C37FCD34E4}">
      <dgm:prSet/>
      <dgm:spPr/>
      <dgm:t>
        <a:bodyPr/>
        <a:lstStyle/>
        <a:p>
          <a:endParaRPr lang="en-ZW"/>
        </a:p>
      </dgm:t>
    </dgm:pt>
    <dgm:pt modelId="{C2696146-FBB0-4ECC-BA5C-A12C5860244F}" type="sibTrans" cxnId="{C72D159C-97BB-40CB-8D46-56C37FCD34E4}">
      <dgm:prSet/>
      <dgm:spPr/>
      <dgm:t>
        <a:bodyPr/>
        <a:lstStyle/>
        <a:p>
          <a:endParaRPr lang="en-ZW"/>
        </a:p>
      </dgm:t>
    </dgm:pt>
    <dgm:pt modelId="{4B969836-078D-46D5-9ADA-24B253047518}" type="pres">
      <dgm:prSet presAssocID="{8E488CE9-6C30-4855-A98B-C950ECE0E8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W"/>
        </a:p>
      </dgm:t>
    </dgm:pt>
    <dgm:pt modelId="{970C9787-2D95-4CD9-B9D0-0D729737C86A}" type="pres">
      <dgm:prSet presAssocID="{8E488CE9-6C30-4855-A98B-C950ECE0E8A0}" presName="cycle" presStyleCnt="0"/>
      <dgm:spPr/>
    </dgm:pt>
    <dgm:pt modelId="{E7BC2A44-3F05-49CF-A041-D3B2FB364521}" type="pres">
      <dgm:prSet presAssocID="{3D4D0471-CDF4-4784-9828-ABACFBAB457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81898A29-8C07-4609-9C73-6393B996CFD6}" type="pres">
      <dgm:prSet presAssocID="{8B5451B5-6DE2-4C1F-8CB6-65392E493C48}" presName="sibTransFirstNode" presStyleLbl="bgShp" presStyleIdx="0" presStyleCnt="1"/>
      <dgm:spPr/>
      <dgm:t>
        <a:bodyPr/>
        <a:lstStyle/>
        <a:p>
          <a:endParaRPr lang="en-ZW"/>
        </a:p>
      </dgm:t>
    </dgm:pt>
    <dgm:pt modelId="{17FF85EE-839E-47C3-8681-784B4D2939D2}" type="pres">
      <dgm:prSet presAssocID="{36519F13-6866-41F6-9ED4-7465F854E3C3}" presName="nodeFollowingNodes" presStyleLbl="node1" presStyleIdx="1" presStyleCnt="5" custRadScaleRad="102839" custRadScaleInc="718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E6B66923-DA65-4A54-9CF6-78248E255FCF}" type="pres">
      <dgm:prSet presAssocID="{F8815CAB-E092-43A6-A621-EC7F60D275E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E5E0168B-C4C5-457C-A0A2-BED930AEA944}" type="pres">
      <dgm:prSet presAssocID="{1DDC36C7-31C4-4C46-8F69-28F54A8AB13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CA6D40B7-EBE4-42EC-A88E-0564CA0D4ECB}" type="pres">
      <dgm:prSet presAssocID="{FBA8006A-331C-412D-926E-6350DA4566C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</dgm:ptLst>
  <dgm:cxnLst>
    <dgm:cxn modelId="{CECD2CE5-8B2A-403C-A330-5BFC089D77AB}" type="presOf" srcId="{3D4D0471-CDF4-4784-9828-ABACFBAB4573}" destId="{E7BC2A44-3F05-49CF-A041-D3B2FB364521}" srcOrd="0" destOrd="0" presId="urn:microsoft.com/office/officeart/2005/8/layout/cycle3"/>
    <dgm:cxn modelId="{48FAAAC1-A3EC-48EE-B28E-55E0ECFB642C}" type="presOf" srcId="{8B5451B5-6DE2-4C1F-8CB6-65392E493C48}" destId="{81898A29-8C07-4609-9C73-6393B996CFD6}" srcOrd="0" destOrd="0" presId="urn:microsoft.com/office/officeart/2005/8/layout/cycle3"/>
    <dgm:cxn modelId="{AA53C4C1-4B72-494B-899A-DEC744668120}" srcId="{8E488CE9-6C30-4855-A98B-C950ECE0E8A0}" destId="{36519F13-6866-41F6-9ED4-7465F854E3C3}" srcOrd="1" destOrd="0" parTransId="{FE81D5CA-B1AB-4696-A5F8-5D7EA951C0C1}" sibTransId="{CAA92BF5-057F-448A-9B5F-01113C196BBB}"/>
    <dgm:cxn modelId="{3AB75FCA-C76C-406D-B771-9CD73D824063}" srcId="{8E488CE9-6C30-4855-A98B-C950ECE0E8A0}" destId="{F8815CAB-E092-43A6-A621-EC7F60D275E5}" srcOrd="2" destOrd="0" parTransId="{D6DDC4BD-8EA5-47FA-81E0-D1BD8DFE88E4}" sibTransId="{A68881F3-F66A-4B27-ABEE-88B51ADD5601}"/>
    <dgm:cxn modelId="{8CF58907-829C-4527-A119-073AFE7AC859}" type="presOf" srcId="{36519F13-6866-41F6-9ED4-7465F854E3C3}" destId="{17FF85EE-839E-47C3-8681-784B4D2939D2}" srcOrd="0" destOrd="0" presId="urn:microsoft.com/office/officeart/2005/8/layout/cycle3"/>
    <dgm:cxn modelId="{A19B1380-1A96-4364-A8D5-44477C1A36DC}" type="presOf" srcId="{FBA8006A-331C-412D-926E-6350DA4566C4}" destId="{CA6D40B7-EBE4-42EC-A88E-0564CA0D4ECB}" srcOrd="0" destOrd="0" presId="urn:microsoft.com/office/officeart/2005/8/layout/cycle3"/>
    <dgm:cxn modelId="{5892FEE0-E6FB-4469-9AC5-BAEEA981C27E}" type="presOf" srcId="{1DDC36C7-31C4-4C46-8F69-28F54A8AB13D}" destId="{E5E0168B-C4C5-457C-A0A2-BED930AEA944}" srcOrd="0" destOrd="0" presId="urn:microsoft.com/office/officeart/2005/8/layout/cycle3"/>
    <dgm:cxn modelId="{CBE00D32-ECC8-4C05-AF80-5BB126114768}" srcId="{8E488CE9-6C30-4855-A98B-C950ECE0E8A0}" destId="{1DDC36C7-31C4-4C46-8F69-28F54A8AB13D}" srcOrd="3" destOrd="0" parTransId="{EAE1ECED-0690-445D-8AF9-439C4DB29718}" sibTransId="{1B85D793-FFB2-4C1D-A046-1DC65E5667B5}"/>
    <dgm:cxn modelId="{356461A0-BCE8-4640-9A8F-C8FD60C50232}" srcId="{8E488CE9-6C30-4855-A98B-C950ECE0E8A0}" destId="{3D4D0471-CDF4-4784-9828-ABACFBAB4573}" srcOrd="0" destOrd="0" parTransId="{BCBD709B-84A7-43C8-A17F-42C06F98ABE6}" sibTransId="{8B5451B5-6DE2-4C1F-8CB6-65392E493C48}"/>
    <dgm:cxn modelId="{FE30BB8B-D8A6-4D18-91C7-9D2C3E52F44F}" type="presOf" srcId="{8E488CE9-6C30-4855-A98B-C950ECE0E8A0}" destId="{4B969836-078D-46D5-9ADA-24B253047518}" srcOrd="0" destOrd="0" presId="urn:microsoft.com/office/officeart/2005/8/layout/cycle3"/>
    <dgm:cxn modelId="{C72D159C-97BB-40CB-8D46-56C37FCD34E4}" srcId="{8E488CE9-6C30-4855-A98B-C950ECE0E8A0}" destId="{FBA8006A-331C-412D-926E-6350DA4566C4}" srcOrd="4" destOrd="0" parTransId="{2868F221-07BD-4E65-BE29-7D4334B8C41E}" sibTransId="{C2696146-FBB0-4ECC-BA5C-A12C5860244F}"/>
    <dgm:cxn modelId="{C30382FE-D037-4C05-9EAE-3B0809051B01}" type="presOf" srcId="{F8815CAB-E092-43A6-A621-EC7F60D275E5}" destId="{E6B66923-DA65-4A54-9CF6-78248E255FCF}" srcOrd="0" destOrd="0" presId="urn:microsoft.com/office/officeart/2005/8/layout/cycle3"/>
    <dgm:cxn modelId="{1FA9B76F-FF75-413D-A260-646A44E46F7F}" type="presParOf" srcId="{4B969836-078D-46D5-9ADA-24B253047518}" destId="{970C9787-2D95-4CD9-B9D0-0D729737C86A}" srcOrd="0" destOrd="0" presId="urn:microsoft.com/office/officeart/2005/8/layout/cycle3"/>
    <dgm:cxn modelId="{683013D0-3EFC-489E-B2E5-F7108E598171}" type="presParOf" srcId="{970C9787-2D95-4CD9-B9D0-0D729737C86A}" destId="{E7BC2A44-3F05-49CF-A041-D3B2FB364521}" srcOrd="0" destOrd="0" presId="urn:microsoft.com/office/officeart/2005/8/layout/cycle3"/>
    <dgm:cxn modelId="{B69B52FF-3E45-44D6-A104-A3A8A6FADF22}" type="presParOf" srcId="{970C9787-2D95-4CD9-B9D0-0D729737C86A}" destId="{81898A29-8C07-4609-9C73-6393B996CFD6}" srcOrd="1" destOrd="0" presId="urn:microsoft.com/office/officeart/2005/8/layout/cycle3"/>
    <dgm:cxn modelId="{D1B62DCE-33DF-484E-8FDC-E865128034C8}" type="presParOf" srcId="{970C9787-2D95-4CD9-B9D0-0D729737C86A}" destId="{17FF85EE-839E-47C3-8681-784B4D2939D2}" srcOrd="2" destOrd="0" presId="urn:microsoft.com/office/officeart/2005/8/layout/cycle3"/>
    <dgm:cxn modelId="{1FD69A6C-7DFA-4D84-8B83-CC164880298A}" type="presParOf" srcId="{970C9787-2D95-4CD9-B9D0-0D729737C86A}" destId="{E6B66923-DA65-4A54-9CF6-78248E255FCF}" srcOrd="3" destOrd="0" presId="urn:microsoft.com/office/officeart/2005/8/layout/cycle3"/>
    <dgm:cxn modelId="{67C9F24B-74CD-4677-B581-4DD74E7B89F8}" type="presParOf" srcId="{970C9787-2D95-4CD9-B9D0-0D729737C86A}" destId="{E5E0168B-C4C5-457C-A0A2-BED930AEA944}" srcOrd="4" destOrd="0" presId="urn:microsoft.com/office/officeart/2005/8/layout/cycle3"/>
    <dgm:cxn modelId="{34542A49-3236-4664-A54B-BE66B3B15A11}" type="presParOf" srcId="{970C9787-2D95-4CD9-B9D0-0D729737C86A}" destId="{CA6D40B7-EBE4-42EC-A88E-0564CA0D4EC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AB4D4F-6974-46F4-ADAA-768067B2A2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417C03B4-354B-45E1-A4A9-0A4B04955EC2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যাকাতের গুরুত্ত্ব</a:t>
          </a:r>
          <a:endParaRPr lang="en-ZW" sz="3600" dirty="0">
            <a:latin typeface="NikoshBAN" pitchFamily="2" charset="0"/>
            <a:cs typeface="NikoshBAN" pitchFamily="2" charset="0"/>
          </a:endParaRPr>
        </a:p>
      </dgm:t>
    </dgm:pt>
    <dgm:pt modelId="{B1D540CC-DA22-477C-9C11-D7CDB5B04095}" type="parTrans" cxnId="{BCAA7AA6-FB04-433A-800A-10DCC8A06304}">
      <dgm:prSet/>
      <dgm:spPr/>
      <dgm:t>
        <a:bodyPr/>
        <a:lstStyle/>
        <a:p>
          <a:endParaRPr lang="en-ZW"/>
        </a:p>
      </dgm:t>
    </dgm:pt>
    <dgm:pt modelId="{D352F898-9C42-4338-A47B-997C36EE6FEC}" type="sibTrans" cxnId="{BCAA7AA6-FB04-433A-800A-10DCC8A06304}">
      <dgm:prSet/>
      <dgm:spPr/>
      <dgm:t>
        <a:bodyPr/>
        <a:lstStyle/>
        <a:p>
          <a:endParaRPr lang="en-ZW"/>
        </a:p>
      </dgm:t>
    </dgm:pt>
    <dgm:pt modelId="{38E32061-5795-422C-AC1F-D2F037A72A92}" type="asst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সামাজিক</a:t>
          </a:r>
          <a:endParaRPr lang="en-ZW" sz="4000" dirty="0">
            <a:latin typeface="NikoshBAN" pitchFamily="2" charset="0"/>
            <a:cs typeface="NikoshBAN" pitchFamily="2" charset="0"/>
          </a:endParaRPr>
        </a:p>
      </dgm:t>
    </dgm:pt>
    <dgm:pt modelId="{173FE13B-37A7-4EBB-B213-7FD87E7710DC}" type="parTrans" cxnId="{C52F9CE0-909A-4415-80BC-17A27F579344}">
      <dgm:prSet/>
      <dgm:spPr/>
      <dgm:t>
        <a:bodyPr/>
        <a:lstStyle/>
        <a:p>
          <a:endParaRPr lang="en-ZW"/>
        </a:p>
      </dgm:t>
    </dgm:pt>
    <dgm:pt modelId="{4B8D9D93-9B34-4090-9AB4-265EB2F893C5}" type="sibTrans" cxnId="{C52F9CE0-909A-4415-80BC-17A27F579344}">
      <dgm:prSet/>
      <dgm:spPr/>
      <dgm:t>
        <a:bodyPr/>
        <a:lstStyle/>
        <a:p>
          <a:endParaRPr lang="en-ZW"/>
        </a:p>
      </dgm:t>
    </dgm:pt>
    <dgm:pt modelId="{6B328A6A-B3BA-4BC2-BA78-CCA5DE6E14B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নৈতিক</a:t>
          </a:r>
          <a:endParaRPr lang="en-ZW" sz="4000" dirty="0">
            <a:latin typeface="NikoshBAN" pitchFamily="2" charset="0"/>
            <a:cs typeface="NikoshBAN" pitchFamily="2" charset="0"/>
          </a:endParaRPr>
        </a:p>
      </dgm:t>
    </dgm:pt>
    <dgm:pt modelId="{048D57AF-CBF7-4C13-9F8E-3744DF26FE38}" type="parTrans" cxnId="{1146B380-44AE-40A9-9E58-4D17B61A0F8F}">
      <dgm:prSet/>
      <dgm:spPr/>
      <dgm:t>
        <a:bodyPr/>
        <a:lstStyle/>
        <a:p>
          <a:endParaRPr lang="en-ZW"/>
        </a:p>
      </dgm:t>
    </dgm:pt>
    <dgm:pt modelId="{B310101F-C3E5-453D-ABC1-736E9A83C8CF}" type="sibTrans" cxnId="{1146B380-44AE-40A9-9E58-4D17B61A0F8F}">
      <dgm:prSet/>
      <dgm:spPr/>
      <dgm:t>
        <a:bodyPr/>
        <a:lstStyle/>
        <a:p>
          <a:endParaRPr lang="en-ZW"/>
        </a:p>
      </dgm:t>
    </dgm:pt>
    <dgm:pt modelId="{8C581103-3C39-4B05-A521-F63576B8D2ED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অর্থনৈতিক</a:t>
          </a:r>
          <a:endParaRPr lang="en-ZW" sz="4000" dirty="0">
            <a:latin typeface="NikoshBAN" pitchFamily="2" charset="0"/>
            <a:cs typeface="NikoshBAN" pitchFamily="2" charset="0"/>
          </a:endParaRPr>
        </a:p>
      </dgm:t>
    </dgm:pt>
    <dgm:pt modelId="{FDD6BEB7-49DF-4860-A78B-0584DEF0AA7D}" type="parTrans" cxnId="{0C59842A-2044-4B72-88AD-B6535B1B9F4F}">
      <dgm:prSet/>
      <dgm:spPr/>
      <dgm:t>
        <a:bodyPr/>
        <a:lstStyle/>
        <a:p>
          <a:endParaRPr lang="en-ZW"/>
        </a:p>
      </dgm:t>
    </dgm:pt>
    <dgm:pt modelId="{50986DBC-D666-457F-96EF-A36824959844}" type="sibTrans" cxnId="{0C59842A-2044-4B72-88AD-B6535B1B9F4F}">
      <dgm:prSet/>
      <dgm:spPr/>
      <dgm:t>
        <a:bodyPr/>
        <a:lstStyle/>
        <a:p>
          <a:endParaRPr lang="en-ZW"/>
        </a:p>
      </dgm:t>
    </dgm:pt>
    <dgm:pt modelId="{468161EB-CCD8-43B2-9722-B158EF334BF8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ধর্মীয়</a:t>
          </a:r>
          <a:endParaRPr lang="en-ZW" sz="4000" dirty="0">
            <a:latin typeface="NikoshBAN" pitchFamily="2" charset="0"/>
            <a:cs typeface="NikoshBAN" pitchFamily="2" charset="0"/>
          </a:endParaRPr>
        </a:p>
      </dgm:t>
    </dgm:pt>
    <dgm:pt modelId="{4183CE67-276E-4924-AD62-A1BCC1DFA709}" type="parTrans" cxnId="{5D952EBA-6644-4701-8E6D-9C87F92E7DC3}">
      <dgm:prSet/>
      <dgm:spPr/>
      <dgm:t>
        <a:bodyPr/>
        <a:lstStyle/>
        <a:p>
          <a:endParaRPr lang="en-ZW"/>
        </a:p>
      </dgm:t>
    </dgm:pt>
    <dgm:pt modelId="{60CFB3B3-712A-4354-B555-937D8045FBF3}" type="sibTrans" cxnId="{5D952EBA-6644-4701-8E6D-9C87F92E7DC3}">
      <dgm:prSet/>
      <dgm:spPr/>
      <dgm:t>
        <a:bodyPr/>
        <a:lstStyle/>
        <a:p>
          <a:endParaRPr lang="en-ZW"/>
        </a:p>
      </dgm:t>
    </dgm:pt>
    <dgm:pt modelId="{F7C16874-B4B3-4976-B70A-791C3C3F14EE}" type="pres">
      <dgm:prSet presAssocID="{59AB4D4F-6974-46F4-ADAA-768067B2A2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W"/>
        </a:p>
      </dgm:t>
    </dgm:pt>
    <dgm:pt modelId="{25FCEF51-17FD-4A76-B365-70DC7D662ABB}" type="pres">
      <dgm:prSet presAssocID="{417C03B4-354B-45E1-A4A9-0A4B04955EC2}" presName="hierRoot1" presStyleCnt="0">
        <dgm:presLayoutVars>
          <dgm:hierBranch val="init"/>
        </dgm:presLayoutVars>
      </dgm:prSet>
      <dgm:spPr/>
    </dgm:pt>
    <dgm:pt modelId="{A2DBA678-C338-4742-A6AE-E90196BB8B48}" type="pres">
      <dgm:prSet presAssocID="{417C03B4-354B-45E1-A4A9-0A4B04955EC2}" presName="rootComposite1" presStyleCnt="0"/>
      <dgm:spPr/>
    </dgm:pt>
    <dgm:pt modelId="{8306ADAA-A70A-49EE-856A-8983E00FD05B}" type="pres">
      <dgm:prSet presAssocID="{417C03B4-354B-45E1-A4A9-0A4B04955EC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ZW"/>
        </a:p>
      </dgm:t>
    </dgm:pt>
    <dgm:pt modelId="{49F7799E-4ECF-4B3E-9061-FB7AF99A7D6A}" type="pres">
      <dgm:prSet presAssocID="{417C03B4-354B-45E1-A4A9-0A4B04955EC2}" presName="rootConnector1" presStyleLbl="node1" presStyleIdx="0" presStyleCnt="0"/>
      <dgm:spPr/>
      <dgm:t>
        <a:bodyPr/>
        <a:lstStyle/>
        <a:p>
          <a:endParaRPr lang="en-ZW"/>
        </a:p>
      </dgm:t>
    </dgm:pt>
    <dgm:pt modelId="{32F7C812-89DB-4100-AC06-74281548866B}" type="pres">
      <dgm:prSet presAssocID="{417C03B4-354B-45E1-A4A9-0A4B04955EC2}" presName="hierChild2" presStyleCnt="0"/>
      <dgm:spPr/>
    </dgm:pt>
    <dgm:pt modelId="{03FFD7F5-4446-47A1-8373-FC6F6E21489D}" type="pres">
      <dgm:prSet presAssocID="{048D57AF-CBF7-4C13-9F8E-3744DF26FE38}" presName="Name37" presStyleLbl="parChTrans1D2" presStyleIdx="0" presStyleCnt="4"/>
      <dgm:spPr/>
      <dgm:t>
        <a:bodyPr/>
        <a:lstStyle/>
        <a:p>
          <a:endParaRPr lang="en-ZW"/>
        </a:p>
      </dgm:t>
    </dgm:pt>
    <dgm:pt modelId="{81A3A3AB-CE7B-4CB5-B794-A9586632CC25}" type="pres">
      <dgm:prSet presAssocID="{6B328A6A-B3BA-4BC2-BA78-CCA5DE6E14B7}" presName="hierRoot2" presStyleCnt="0">
        <dgm:presLayoutVars>
          <dgm:hierBranch val="init"/>
        </dgm:presLayoutVars>
      </dgm:prSet>
      <dgm:spPr/>
    </dgm:pt>
    <dgm:pt modelId="{8B5B8CC1-7E0D-4884-A291-678A2B130FEC}" type="pres">
      <dgm:prSet presAssocID="{6B328A6A-B3BA-4BC2-BA78-CCA5DE6E14B7}" presName="rootComposite" presStyleCnt="0"/>
      <dgm:spPr/>
    </dgm:pt>
    <dgm:pt modelId="{C9F705BD-D31B-462F-BE2F-8835D67876F9}" type="pres">
      <dgm:prSet presAssocID="{6B328A6A-B3BA-4BC2-BA78-CCA5DE6E14B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ZW"/>
        </a:p>
      </dgm:t>
    </dgm:pt>
    <dgm:pt modelId="{75D57B63-56DA-4C0C-A434-573FF760E2C6}" type="pres">
      <dgm:prSet presAssocID="{6B328A6A-B3BA-4BC2-BA78-CCA5DE6E14B7}" presName="rootConnector" presStyleLbl="node2" presStyleIdx="0" presStyleCnt="3"/>
      <dgm:spPr/>
      <dgm:t>
        <a:bodyPr/>
        <a:lstStyle/>
        <a:p>
          <a:endParaRPr lang="en-ZW"/>
        </a:p>
      </dgm:t>
    </dgm:pt>
    <dgm:pt modelId="{E5B9B26D-0010-4F5E-8C4E-6858183DC05B}" type="pres">
      <dgm:prSet presAssocID="{6B328A6A-B3BA-4BC2-BA78-CCA5DE6E14B7}" presName="hierChild4" presStyleCnt="0"/>
      <dgm:spPr/>
    </dgm:pt>
    <dgm:pt modelId="{A446169D-C1ED-4C4F-91DC-47653E8A3E82}" type="pres">
      <dgm:prSet presAssocID="{6B328A6A-B3BA-4BC2-BA78-CCA5DE6E14B7}" presName="hierChild5" presStyleCnt="0"/>
      <dgm:spPr/>
    </dgm:pt>
    <dgm:pt modelId="{BAEC786B-7EE0-4663-B5FF-419CB648F993}" type="pres">
      <dgm:prSet presAssocID="{FDD6BEB7-49DF-4860-A78B-0584DEF0AA7D}" presName="Name37" presStyleLbl="parChTrans1D2" presStyleIdx="1" presStyleCnt="4"/>
      <dgm:spPr/>
      <dgm:t>
        <a:bodyPr/>
        <a:lstStyle/>
        <a:p>
          <a:endParaRPr lang="en-ZW"/>
        </a:p>
      </dgm:t>
    </dgm:pt>
    <dgm:pt modelId="{ACE06471-85EA-402C-B5C4-7BFAA5F4A259}" type="pres">
      <dgm:prSet presAssocID="{8C581103-3C39-4B05-A521-F63576B8D2ED}" presName="hierRoot2" presStyleCnt="0">
        <dgm:presLayoutVars>
          <dgm:hierBranch val="init"/>
        </dgm:presLayoutVars>
      </dgm:prSet>
      <dgm:spPr/>
    </dgm:pt>
    <dgm:pt modelId="{FB194F7E-DE46-4B7B-BDD0-DF2CF35001CD}" type="pres">
      <dgm:prSet presAssocID="{8C581103-3C39-4B05-A521-F63576B8D2ED}" presName="rootComposite" presStyleCnt="0"/>
      <dgm:spPr/>
    </dgm:pt>
    <dgm:pt modelId="{E146C5B0-EA3C-4E57-97BB-603730586598}" type="pres">
      <dgm:prSet presAssocID="{8C581103-3C39-4B05-A521-F63576B8D2E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ZW"/>
        </a:p>
      </dgm:t>
    </dgm:pt>
    <dgm:pt modelId="{03BF59E3-4453-40BE-9974-C432BB083243}" type="pres">
      <dgm:prSet presAssocID="{8C581103-3C39-4B05-A521-F63576B8D2ED}" presName="rootConnector" presStyleLbl="node2" presStyleIdx="1" presStyleCnt="3"/>
      <dgm:spPr/>
      <dgm:t>
        <a:bodyPr/>
        <a:lstStyle/>
        <a:p>
          <a:endParaRPr lang="en-ZW"/>
        </a:p>
      </dgm:t>
    </dgm:pt>
    <dgm:pt modelId="{D058AC90-2802-439D-8DF3-8BBFC7012E3C}" type="pres">
      <dgm:prSet presAssocID="{8C581103-3C39-4B05-A521-F63576B8D2ED}" presName="hierChild4" presStyleCnt="0"/>
      <dgm:spPr/>
    </dgm:pt>
    <dgm:pt modelId="{2EE17FC1-F4B1-4888-99C5-512453B1CB28}" type="pres">
      <dgm:prSet presAssocID="{8C581103-3C39-4B05-A521-F63576B8D2ED}" presName="hierChild5" presStyleCnt="0"/>
      <dgm:spPr/>
    </dgm:pt>
    <dgm:pt modelId="{E04BD003-59DB-4428-A865-EBB6C54A52DB}" type="pres">
      <dgm:prSet presAssocID="{4183CE67-276E-4924-AD62-A1BCC1DFA709}" presName="Name37" presStyleLbl="parChTrans1D2" presStyleIdx="2" presStyleCnt="4"/>
      <dgm:spPr/>
      <dgm:t>
        <a:bodyPr/>
        <a:lstStyle/>
        <a:p>
          <a:endParaRPr lang="en-ZW"/>
        </a:p>
      </dgm:t>
    </dgm:pt>
    <dgm:pt modelId="{261E4536-EB67-429F-B896-7A8FC0EECB50}" type="pres">
      <dgm:prSet presAssocID="{468161EB-CCD8-43B2-9722-B158EF334BF8}" presName="hierRoot2" presStyleCnt="0">
        <dgm:presLayoutVars>
          <dgm:hierBranch val="init"/>
        </dgm:presLayoutVars>
      </dgm:prSet>
      <dgm:spPr/>
    </dgm:pt>
    <dgm:pt modelId="{47C2EB0F-2F52-4972-8953-2755880A607A}" type="pres">
      <dgm:prSet presAssocID="{468161EB-CCD8-43B2-9722-B158EF334BF8}" presName="rootComposite" presStyleCnt="0"/>
      <dgm:spPr/>
    </dgm:pt>
    <dgm:pt modelId="{3595C13F-A7FE-41E7-9012-B3D4BC23ADEE}" type="pres">
      <dgm:prSet presAssocID="{468161EB-CCD8-43B2-9722-B158EF334B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ZW"/>
        </a:p>
      </dgm:t>
    </dgm:pt>
    <dgm:pt modelId="{ACDD5002-B867-451C-AB22-16F01C22243A}" type="pres">
      <dgm:prSet presAssocID="{468161EB-CCD8-43B2-9722-B158EF334BF8}" presName="rootConnector" presStyleLbl="node2" presStyleIdx="2" presStyleCnt="3"/>
      <dgm:spPr/>
      <dgm:t>
        <a:bodyPr/>
        <a:lstStyle/>
        <a:p>
          <a:endParaRPr lang="en-ZW"/>
        </a:p>
      </dgm:t>
    </dgm:pt>
    <dgm:pt modelId="{EA6DD908-5E0C-4943-955F-954CF90F5409}" type="pres">
      <dgm:prSet presAssocID="{468161EB-CCD8-43B2-9722-B158EF334BF8}" presName="hierChild4" presStyleCnt="0"/>
      <dgm:spPr/>
    </dgm:pt>
    <dgm:pt modelId="{6AA3E77A-3FA5-4E5F-B220-B8C7E58D8F66}" type="pres">
      <dgm:prSet presAssocID="{468161EB-CCD8-43B2-9722-B158EF334BF8}" presName="hierChild5" presStyleCnt="0"/>
      <dgm:spPr/>
    </dgm:pt>
    <dgm:pt modelId="{0F6F042D-2301-44A8-A74A-A466D322AA2F}" type="pres">
      <dgm:prSet presAssocID="{417C03B4-354B-45E1-A4A9-0A4B04955EC2}" presName="hierChild3" presStyleCnt="0"/>
      <dgm:spPr/>
    </dgm:pt>
    <dgm:pt modelId="{68DDEC4D-C5C3-42F5-98BF-DE5D19BD87C0}" type="pres">
      <dgm:prSet presAssocID="{173FE13B-37A7-4EBB-B213-7FD87E7710DC}" presName="Name111" presStyleLbl="parChTrans1D2" presStyleIdx="3" presStyleCnt="4"/>
      <dgm:spPr/>
      <dgm:t>
        <a:bodyPr/>
        <a:lstStyle/>
        <a:p>
          <a:endParaRPr lang="en-ZW"/>
        </a:p>
      </dgm:t>
    </dgm:pt>
    <dgm:pt modelId="{674E3E0B-7B4C-4395-B721-26D955D7AACF}" type="pres">
      <dgm:prSet presAssocID="{38E32061-5795-422C-AC1F-D2F037A72A92}" presName="hierRoot3" presStyleCnt="0">
        <dgm:presLayoutVars>
          <dgm:hierBranch val="init"/>
        </dgm:presLayoutVars>
      </dgm:prSet>
      <dgm:spPr/>
    </dgm:pt>
    <dgm:pt modelId="{0F1DF456-4CCE-4CD8-8CC5-FE95C0C97C0D}" type="pres">
      <dgm:prSet presAssocID="{38E32061-5795-422C-AC1F-D2F037A72A92}" presName="rootComposite3" presStyleCnt="0"/>
      <dgm:spPr/>
    </dgm:pt>
    <dgm:pt modelId="{E01AC846-EB01-4F43-961B-F65E84A3E0D8}" type="pres">
      <dgm:prSet presAssocID="{38E32061-5795-422C-AC1F-D2F037A72A9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ZW"/>
        </a:p>
      </dgm:t>
    </dgm:pt>
    <dgm:pt modelId="{6A4B2C5B-DFC8-48DF-9584-3A66C46C3060}" type="pres">
      <dgm:prSet presAssocID="{38E32061-5795-422C-AC1F-D2F037A72A92}" presName="rootConnector3" presStyleLbl="asst1" presStyleIdx="0" presStyleCnt="1"/>
      <dgm:spPr/>
      <dgm:t>
        <a:bodyPr/>
        <a:lstStyle/>
        <a:p>
          <a:endParaRPr lang="en-ZW"/>
        </a:p>
      </dgm:t>
    </dgm:pt>
    <dgm:pt modelId="{E7D4C444-63E3-4931-B60A-E174E532CB3D}" type="pres">
      <dgm:prSet presAssocID="{38E32061-5795-422C-AC1F-D2F037A72A92}" presName="hierChild6" presStyleCnt="0"/>
      <dgm:spPr/>
    </dgm:pt>
    <dgm:pt modelId="{A6433DD6-B63E-4C87-BA44-5BD45B2E019B}" type="pres">
      <dgm:prSet presAssocID="{38E32061-5795-422C-AC1F-D2F037A72A92}" presName="hierChild7" presStyleCnt="0"/>
      <dgm:spPr/>
    </dgm:pt>
  </dgm:ptLst>
  <dgm:cxnLst>
    <dgm:cxn modelId="{13AE7F0F-1742-460F-B2A9-94F0C7A957EB}" type="presOf" srcId="{38E32061-5795-422C-AC1F-D2F037A72A92}" destId="{E01AC846-EB01-4F43-961B-F65E84A3E0D8}" srcOrd="0" destOrd="0" presId="urn:microsoft.com/office/officeart/2005/8/layout/orgChart1"/>
    <dgm:cxn modelId="{22D43D18-36B3-410F-B23D-93E5694D2D10}" type="presOf" srcId="{4183CE67-276E-4924-AD62-A1BCC1DFA709}" destId="{E04BD003-59DB-4428-A865-EBB6C54A52DB}" srcOrd="0" destOrd="0" presId="urn:microsoft.com/office/officeart/2005/8/layout/orgChart1"/>
    <dgm:cxn modelId="{1146B380-44AE-40A9-9E58-4D17B61A0F8F}" srcId="{417C03B4-354B-45E1-A4A9-0A4B04955EC2}" destId="{6B328A6A-B3BA-4BC2-BA78-CCA5DE6E14B7}" srcOrd="1" destOrd="0" parTransId="{048D57AF-CBF7-4C13-9F8E-3744DF26FE38}" sibTransId="{B310101F-C3E5-453D-ABC1-736E9A83C8CF}"/>
    <dgm:cxn modelId="{0C59842A-2044-4B72-88AD-B6535B1B9F4F}" srcId="{417C03B4-354B-45E1-A4A9-0A4B04955EC2}" destId="{8C581103-3C39-4B05-A521-F63576B8D2ED}" srcOrd="2" destOrd="0" parTransId="{FDD6BEB7-49DF-4860-A78B-0584DEF0AA7D}" sibTransId="{50986DBC-D666-457F-96EF-A36824959844}"/>
    <dgm:cxn modelId="{C8D13FC3-5417-45F9-AFD5-9453E8C0DEDB}" type="presOf" srcId="{38E32061-5795-422C-AC1F-D2F037A72A92}" destId="{6A4B2C5B-DFC8-48DF-9584-3A66C46C3060}" srcOrd="1" destOrd="0" presId="urn:microsoft.com/office/officeart/2005/8/layout/orgChart1"/>
    <dgm:cxn modelId="{92D177D2-BAE6-4D5A-A345-AC3BABACC6D2}" type="presOf" srcId="{173FE13B-37A7-4EBB-B213-7FD87E7710DC}" destId="{68DDEC4D-C5C3-42F5-98BF-DE5D19BD87C0}" srcOrd="0" destOrd="0" presId="urn:microsoft.com/office/officeart/2005/8/layout/orgChart1"/>
    <dgm:cxn modelId="{68A8AE38-BC52-4AD2-90ED-01BD465C37FA}" type="presOf" srcId="{FDD6BEB7-49DF-4860-A78B-0584DEF0AA7D}" destId="{BAEC786B-7EE0-4663-B5FF-419CB648F993}" srcOrd="0" destOrd="0" presId="urn:microsoft.com/office/officeart/2005/8/layout/orgChart1"/>
    <dgm:cxn modelId="{1016CA89-62C5-4C81-8D94-4B5D75A37691}" type="presOf" srcId="{59AB4D4F-6974-46F4-ADAA-768067B2A2EC}" destId="{F7C16874-B4B3-4976-B70A-791C3C3F14EE}" srcOrd="0" destOrd="0" presId="urn:microsoft.com/office/officeart/2005/8/layout/orgChart1"/>
    <dgm:cxn modelId="{1AFC1E59-5DE0-4CCA-904B-BF851989E80A}" type="presOf" srcId="{6B328A6A-B3BA-4BC2-BA78-CCA5DE6E14B7}" destId="{C9F705BD-D31B-462F-BE2F-8835D67876F9}" srcOrd="0" destOrd="0" presId="urn:microsoft.com/office/officeart/2005/8/layout/orgChart1"/>
    <dgm:cxn modelId="{36682879-AF59-4CA2-B2AC-439DC4015EF7}" type="presOf" srcId="{417C03B4-354B-45E1-A4A9-0A4B04955EC2}" destId="{8306ADAA-A70A-49EE-856A-8983E00FD05B}" srcOrd="0" destOrd="0" presId="urn:microsoft.com/office/officeart/2005/8/layout/orgChart1"/>
    <dgm:cxn modelId="{D8DC85E1-D6A1-4148-B698-A06377E670F9}" type="presOf" srcId="{048D57AF-CBF7-4C13-9F8E-3744DF26FE38}" destId="{03FFD7F5-4446-47A1-8373-FC6F6E21489D}" srcOrd="0" destOrd="0" presId="urn:microsoft.com/office/officeart/2005/8/layout/orgChart1"/>
    <dgm:cxn modelId="{3734AB3A-C673-4A94-8A69-934F0D8ECC8E}" type="presOf" srcId="{8C581103-3C39-4B05-A521-F63576B8D2ED}" destId="{03BF59E3-4453-40BE-9974-C432BB083243}" srcOrd="1" destOrd="0" presId="urn:microsoft.com/office/officeart/2005/8/layout/orgChart1"/>
    <dgm:cxn modelId="{1C3B623A-70AC-46EE-98D9-78C2663E5A40}" type="presOf" srcId="{468161EB-CCD8-43B2-9722-B158EF334BF8}" destId="{3595C13F-A7FE-41E7-9012-B3D4BC23ADEE}" srcOrd="0" destOrd="0" presId="urn:microsoft.com/office/officeart/2005/8/layout/orgChart1"/>
    <dgm:cxn modelId="{7039C4D1-8135-439C-A988-2DAF0DC76B8D}" type="presOf" srcId="{468161EB-CCD8-43B2-9722-B158EF334BF8}" destId="{ACDD5002-B867-451C-AB22-16F01C22243A}" srcOrd="1" destOrd="0" presId="urn:microsoft.com/office/officeart/2005/8/layout/orgChart1"/>
    <dgm:cxn modelId="{C52F9CE0-909A-4415-80BC-17A27F579344}" srcId="{417C03B4-354B-45E1-A4A9-0A4B04955EC2}" destId="{38E32061-5795-422C-AC1F-D2F037A72A92}" srcOrd="0" destOrd="0" parTransId="{173FE13B-37A7-4EBB-B213-7FD87E7710DC}" sibTransId="{4B8D9D93-9B34-4090-9AB4-265EB2F893C5}"/>
    <dgm:cxn modelId="{5BDFBBFD-FBEC-445B-90E9-A8C3DC33662C}" type="presOf" srcId="{417C03B4-354B-45E1-A4A9-0A4B04955EC2}" destId="{49F7799E-4ECF-4B3E-9061-FB7AF99A7D6A}" srcOrd="1" destOrd="0" presId="urn:microsoft.com/office/officeart/2005/8/layout/orgChart1"/>
    <dgm:cxn modelId="{483EA8B4-E28D-42A4-83C5-A806E9E0F49E}" type="presOf" srcId="{6B328A6A-B3BA-4BC2-BA78-CCA5DE6E14B7}" destId="{75D57B63-56DA-4C0C-A434-573FF760E2C6}" srcOrd="1" destOrd="0" presId="urn:microsoft.com/office/officeart/2005/8/layout/orgChart1"/>
    <dgm:cxn modelId="{583DD43F-1519-4298-9448-BF66EC33B381}" type="presOf" srcId="{8C581103-3C39-4B05-A521-F63576B8D2ED}" destId="{E146C5B0-EA3C-4E57-97BB-603730586598}" srcOrd="0" destOrd="0" presId="urn:microsoft.com/office/officeart/2005/8/layout/orgChart1"/>
    <dgm:cxn modelId="{5D952EBA-6644-4701-8E6D-9C87F92E7DC3}" srcId="{417C03B4-354B-45E1-A4A9-0A4B04955EC2}" destId="{468161EB-CCD8-43B2-9722-B158EF334BF8}" srcOrd="3" destOrd="0" parTransId="{4183CE67-276E-4924-AD62-A1BCC1DFA709}" sibTransId="{60CFB3B3-712A-4354-B555-937D8045FBF3}"/>
    <dgm:cxn modelId="{BCAA7AA6-FB04-433A-800A-10DCC8A06304}" srcId="{59AB4D4F-6974-46F4-ADAA-768067B2A2EC}" destId="{417C03B4-354B-45E1-A4A9-0A4B04955EC2}" srcOrd="0" destOrd="0" parTransId="{B1D540CC-DA22-477C-9C11-D7CDB5B04095}" sibTransId="{D352F898-9C42-4338-A47B-997C36EE6FEC}"/>
    <dgm:cxn modelId="{5B486E9E-9CE3-48CD-9D65-5DC7FDC22185}" type="presParOf" srcId="{F7C16874-B4B3-4976-B70A-791C3C3F14EE}" destId="{25FCEF51-17FD-4A76-B365-70DC7D662ABB}" srcOrd="0" destOrd="0" presId="urn:microsoft.com/office/officeart/2005/8/layout/orgChart1"/>
    <dgm:cxn modelId="{6D0BFD81-6AD6-4AEC-B6C4-8AAEF7889608}" type="presParOf" srcId="{25FCEF51-17FD-4A76-B365-70DC7D662ABB}" destId="{A2DBA678-C338-4742-A6AE-E90196BB8B48}" srcOrd="0" destOrd="0" presId="urn:microsoft.com/office/officeart/2005/8/layout/orgChart1"/>
    <dgm:cxn modelId="{A7115243-2280-4B98-9FFC-6BE2A7F842FB}" type="presParOf" srcId="{A2DBA678-C338-4742-A6AE-E90196BB8B48}" destId="{8306ADAA-A70A-49EE-856A-8983E00FD05B}" srcOrd="0" destOrd="0" presId="urn:microsoft.com/office/officeart/2005/8/layout/orgChart1"/>
    <dgm:cxn modelId="{DC2A251B-D33B-4217-8D64-51C237DCF47F}" type="presParOf" srcId="{A2DBA678-C338-4742-A6AE-E90196BB8B48}" destId="{49F7799E-4ECF-4B3E-9061-FB7AF99A7D6A}" srcOrd="1" destOrd="0" presId="urn:microsoft.com/office/officeart/2005/8/layout/orgChart1"/>
    <dgm:cxn modelId="{C705B1C6-1292-497E-97EA-627A27DE5BE4}" type="presParOf" srcId="{25FCEF51-17FD-4A76-B365-70DC7D662ABB}" destId="{32F7C812-89DB-4100-AC06-74281548866B}" srcOrd="1" destOrd="0" presId="urn:microsoft.com/office/officeart/2005/8/layout/orgChart1"/>
    <dgm:cxn modelId="{AEE44608-6468-440A-85F7-0FC60A89B2E1}" type="presParOf" srcId="{32F7C812-89DB-4100-AC06-74281548866B}" destId="{03FFD7F5-4446-47A1-8373-FC6F6E21489D}" srcOrd="0" destOrd="0" presId="urn:microsoft.com/office/officeart/2005/8/layout/orgChart1"/>
    <dgm:cxn modelId="{7341BC60-3CE8-405B-9565-A14042F9EC64}" type="presParOf" srcId="{32F7C812-89DB-4100-AC06-74281548866B}" destId="{81A3A3AB-CE7B-4CB5-B794-A9586632CC25}" srcOrd="1" destOrd="0" presId="urn:microsoft.com/office/officeart/2005/8/layout/orgChart1"/>
    <dgm:cxn modelId="{05D8A021-40B7-4E9A-BCEA-4B49A6331671}" type="presParOf" srcId="{81A3A3AB-CE7B-4CB5-B794-A9586632CC25}" destId="{8B5B8CC1-7E0D-4884-A291-678A2B130FEC}" srcOrd="0" destOrd="0" presId="urn:microsoft.com/office/officeart/2005/8/layout/orgChart1"/>
    <dgm:cxn modelId="{F9BDD87B-5855-472F-8B6C-87ADBEBDAA09}" type="presParOf" srcId="{8B5B8CC1-7E0D-4884-A291-678A2B130FEC}" destId="{C9F705BD-D31B-462F-BE2F-8835D67876F9}" srcOrd="0" destOrd="0" presId="urn:microsoft.com/office/officeart/2005/8/layout/orgChart1"/>
    <dgm:cxn modelId="{D8CA600B-E712-4F65-B6EE-46616C7542FA}" type="presParOf" srcId="{8B5B8CC1-7E0D-4884-A291-678A2B130FEC}" destId="{75D57B63-56DA-4C0C-A434-573FF760E2C6}" srcOrd="1" destOrd="0" presId="urn:microsoft.com/office/officeart/2005/8/layout/orgChart1"/>
    <dgm:cxn modelId="{2D39524A-E074-4F57-9929-11328A54A09C}" type="presParOf" srcId="{81A3A3AB-CE7B-4CB5-B794-A9586632CC25}" destId="{E5B9B26D-0010-4F5E-8C4E-6858183DC05B}" srcOrd="1" destOrd="0" presId="urn:microsoft.com/office/officeart/2005/8/layout/orgChart1"/>
    <dgm:cxn modelId="{D7BCB6AE-4905-449E-86BC-FE19F58D0E44}" type="presParOf" srcId="{81A3A3AB-CE7B-4CB5-B794-A9586632CC25}" destId="{A446169D-C1ED-4C4F-91DC-47653E8A3E82}" srcOrd="2" destOrd="0" presId="urn:microsoft.com/office/officeart/2005/8/layout/orgChart1"/>
    <dgm:cxn modelId="{C4E5FE21-3246-4034-AD1D-88DE774BCA1D}" type="presParOf" srcId="{32F7C812-89DB-4100-AC06-74281548866B}" destId="{BAEC786B-7EE0-4663-B5FF-419CB648F993}" srcOrd="2" destOrd="0" presId="urn:microsoft.com/office/officeart/2005/8/layout/orgChart1"/>
    <dgm:cxn modelId="{C8B07C9A-12A3-416B-82FE-76785963CC15}" type="presParOf" srcId="{32F7C812-89DB-4100-AC06-74281548866B}" destId="{ACE06471-85EA-402C-B5C4-7BFAA5F4A259}" srcOrd="3" destOrd="0" presId="urn:microsoft.com/office/officeart/2005/8/layout/orgChart1"/>
    <dgm:cxn modelId="{C28D998A-AF14-42D3-B60F-CF48740AFE86}" type="presParOf" srcId="{ACE06471-85EA-402C-B5C4-7BFAA5F4A259}" destId="{FB194F7E-DE46-4B7B-BDD0-DF2CF35001CD}" srcOrd="0" destOrd="0" presId="urn:microsoft.com/office/officeart/2005/8/layout/orgChart1"/>
    <dgm:cxn modelId="{F16F29E7-1D91-4DD8-9A0D-72F3EA1D6F03}" type="presParOf" srcId="{FB194F7E-DE46-4B7B-BDD0-DF2CF35001CD}" destId="{E146C5B0-EA3C-4E57-97BB-603730586598}" srcOrd="0" destOrd="0" presId="urn:microsoft.com/office/officeart/2005/8/layout/orgChart1"/>
    <dgm:cxn modelId="{724957C7-27ED-4AAA-AEDB-A2DA6471B53C}" type="presParOf" srcId="{FB194F7E-DE46-4B7B-BDD0-DF2CF35001CD}" destId="{03BF59E3-4453-40BE-9974-C432BB083243}" srcOrd="1" destOrd="0" presId="urn:microsoft.com/office/officeart/2005/8/layout/orgChart1"/>
    <dgm:cxn modelId="{A31B2A96-E31D-4AC7-8B23-21C8C4EEB3E8}" type="presParOf" srcId="{ACE06471-85EA-402C-B5C4-7BFAA5F4A259}" destId="{D058AC90-2802-439D-8DF3-8BBFC7012E3C}" srcOrd="1" destOrd="0" presId="urn:microsoft.com/office/officeart/2005/8/layout/orgChart1"/>
    <dgm:cxn modelId="{2DF5B056-9C99-4897-8C4D-2ACE04D3DDC3}" type="presParOf" srcId="{ACE06471-85EA-402C-B5C4-7BFAA5F4A259}" destId="{2EE17FC1-F4B1-4888-99C5-512453B1CB28}" srcOrd="2" destOrd="0" presId="urn:microsoft.com/office/officeart/2005/8/layout/orgChart1"/>
    <dgm:cxn modelId="{95B98232-A9D1-429D-BDD1-D7C8961955A0}" type="presParOf" srcId="{32F7C812-89DB-4100-AC06-74281548866B}" destId="{E04BD003-59DB-4428-A865-EBB6C54A52DB}" srcOrd="4" destOrd="0" presId="urn:microsoft.com/office/officeart/2005/8/layout/orgChart1"/>
    <dgm:cxn modelId="{E519438A-6805-47CB-8E7F-4AC78E1233A1}" type="presParOf" srcId="{32F7C812-89DB-4100-AC06-74281548866B}" destId="{261E4536-EB67-429F-B896-7A8FC0EECB50}" srcOrd="5" destOrd="0" presId="urn:microsoft.com/office/officeart/2005/8/layout/orgChart1"/>
    <dgm:cxn modelId="{21112FFA-209C-4842-A256-3E4933E6333E}" type="presParOf" srcId="{261E4536-EB67-429F-B896-7A8FC0EECB50}" destId="{47C2EB0F-2F52-4972-8953-2755880A607A}" srcOrd="0" destOrd="0" presId="urn:microsoft.com/office/officeart/2005/8/layout/orgChart1"/>
    <dgm:cxn modelId="{9C6A1FD0-3AD5-4B63-9A06-7D13BF59F53C}" type="presParOf" srcId="{47C2EB0F-2F52-4972-8953-2755880A607A}" destId="{3595C13F-A7FE-41E7-9012-B3D4BC23ADEE}" srcOrd="0" destOrd="0" presId="urn:microsoft.com/office/officeart/2005/8/layout/orgChart1"/>
    <dgm:cxn modelId="{88615103-ACAF-417B-B2E6-67A30BB41D50}" type="presParOf" srcId="{47C2EB0F-2F52-4972-8953-2755880A607A}" destId="{ACDD5002-B867-451C-AB22-16F01C22243A}" srcOrd="1" destOrd="0" presId="urn:microsoft.com/office/officeart/2005/8/layout/orgChart1"/>
    <dgm:cxn modelId="{6269A526-5E81-4CB9-95C4-0CB37224C452}" type="presParOf" srcId="{261E4536-EB67-429F-B896-7A8FC0EECB50}" destId="{EA6DD908-5E0C-4943-955F-954CF90F5409}" srcOrd="1" destOrd="0" presId="urn:microsoft.com/office/officeart/2005/8/layout/orgChart1"/>
    <dgm:cxn modelId="{A7ADBC50-31C7-45D3-B438-9D7F5D282BE8}" type="presParOf" srcId="{261E4536-EB67-429F-B896-7A8FC0EECB50}" destId="{6AA3E77A-3FA5-4E5F-B220-B8C7E58D8F66}" srcOrd="2" destOrd="0" presId="urn:microsoft.com/office/officeart/2005/8/layout/orgChart1"/>
    <dgm:cxn modelId="{B6517A64-115C-4386-B130-A04090BB933D}" type="presParOf" srcId="{25FCEF51-17FD-4A76-B365-70DC7D662ABB}" destId="{0F6F042D-2301-44A8-A74A-A466D322AA2F}" srcOrd="2" destOrd="0" presId="urn:microsoft.com/office/officeart/2005/8/layout/orgChart1"/>
    <dgm:cxn modelId="{114B7A0D-8136-4640-B268-A7DFAA7972E6}" type="presParOf" srcId="{0F6F042D-2301-44A8-A74A-A466D322AA2F}" destId="{68DDEC4D-C5C3-42F5-98BF-DE5D19BD87C0}" srcOrd="0" destOrd="0" presId="urn:microsoft.com/office/officeart/2005/8/layout/orgChart1"/>
    <dgm:cxn modelId="{2E91E548-BE30-4F37-A6FD-4314714C7864}" type="presParOf" srcId="{0F6F042D-2301-44A8-A74A-A466D322AA2F}" destId="{674E3E0B-7B4C-4395-B721-26D955D7AACF}" srcOrd="1" destOrd="0" presId="urn:microsoft.com/office/officeart/2005/8/layout/orgChart1"/>
    <dgm:cxn modelId="{969C0101-B655-47A6-8B7A-09C7CC3D1822}" type="presParOf" srcId="{674E3E0B-7B4C-4395-B721-26D955D7AACF}" destId="{0F1DF456-4CCE-4CD8-8CC5-FE95C0C97C0D}" srcOrd="0" destOrd="0" presId="urn:microsoft.com/office/officeart/2005/8/layout/orgChart1"/>
    <dgm:cxn modelId="{760DF349-C81D-460B-8068-C2FA4568795E}" type="presParOf" srcId="{0F1DF456-4CCE-4CD8-8CC5-FE95C0C97C0D}" destId="{E01AC846-EB01-4F43-961B-F65E84A3E0D8}" srcOrd="0" destOrd="0" presId="urn:microsoft.com/office/officeart/2005/8/layout/orgChart1"/>
    <dgm:cxn modelId="{D0A4453F-798A-43CD-96F8-A84E19C63665}" type="presParOf" srcId="{0F1DF456-4CCE-4CD8-8CC5-FE95C0C97C0D}" destId="{6A4B2C5B-DFC8-48DF-9584-3A66C46C3060}" srcOrd="1" destOrd="0" presId="urn:microsoft.com/office/officeart/2005/8/layout/orgChart1"/>
    <dgm:cxn modelId="{F3320251-F904-4397-8CC7-7B4BB1A2D7AA}" type="presParOf" srcId="{674E3E0B-7B4C-4395-B721-26D955D7AACF}" destId="{E7D4C444-63E3-4931-B60A-E174E532CB3D}" srcOrd="1" destOrd="0" presId="urn:microsoft.com/office/officeart/2005/8/layout/orgChart1"/>
    <dgm:cxn modelId="{545E96CA-AC19-4449-BC69-BF399EBD654F}" type="presParOf" srcId="{674E3E0B-7B4C-4395-B721-26D955D7AACF}" destId="{A6433DD6-B63E-4C87-BA44-5BD45B2E01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614D01-32A4-4DCA-8929-DECA0B09265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DAEB4F98-C25D-4B9D-ABDE-0B8A01C49133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ফকির</a:t>
          </a:r>
          <a:endParaRPr lang="en-ZW" sz="3600" dirty="0">
            <a:latin typeface="NikoshBAN" pitchFamily="2" charset="0"/>
            <a:cs typeface="NikoshBAN" pitchFamily="2" charset="0"/>
          </a:endParaRPr>
        </a:p>
      </dgm:t>
    </dgm:pt>
    <dgm:pt modelId="{CCEC82B0-6C4E-4503-A9E0-BADA7C693DF1}" type="parTrans" cxnId="{CC456505-CEE1-4206-A2C9-DF9FC65A2A53}">
      <dgm:prSet/>
      <dgm:spPr/>
      <dgm:t>
        <a:bodyPr/>
        <a:lstStyle/>
        <a:p>
          <a:endParaRPr lang="en-ZW"/>
        </a:p>
      </dgm:t>
    </dgm:pt>
    <dgm:pt modelId="{91975C4A-A7EF-4D4E-B0DD-6AC0E1D8D159}" type="sibTrans" cxnId="{CC456505-CEE1-4206-A2C9-DF9FC65A2A53}">
      <dgm:prSet/>
      <dgm:spPr/>
      <dgm:t>
        <a:bodyPr/>
        <a:lstStyle/>
        <a:p>
          <a:endParaRPr lang="en-ZW"/>
        </a:p>
      </dgm:t>
    </dgm:pt>
    <dgm:pt modelId="{EC01A009-82DA-40FD-BD10-34CAF69FCF29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মিসকিন</a:t>
          </a:r>
          <a:endParaRPr lang="en-ZW" sz="3600" dirty="0">
            <a:latin typeface="NikoshBAN" pitchFamily="2" charset="0"/>
            <a:cs typeface="NikoshBAN" pitchFamily="2" charset="0"/>
          </a:endParaRPr>
        </a:p>
      </dgm:t>
    </dgm:pt>
    <dgm:pt modelId="{A72BC8FC-4E87-4FC5-A7F0-8B94C0CF8B1A}" type="parTrans" cxnId="{5588075F-2A37-41E1-8245-70456A2FBA7C}">
      <dgm:prSet/>
      <dgm:spPr/>
      <dgm:t>
        <a:bodyPr/>
        <a:lstStyle/>
        <a:p>
          <a:endParaRPr lang="en-ZW"/>
        </a:p>
      </dgm:t>
    </dgm:pt>
    <dgm:pt modelId="{12298A72-C362-49C3-8DCA-3D47B11C2199}" type="sibTrans" cxnId="{5588075F-2A37-41E1-8245-70456A2FBA7C}">
      <dgm:prSet/>
      <dgm:spPr/>
      <dgm:t>
        <a:bodyPr/>
        <a:lstStyle/>
        <a:p>
          <a:endParaRPr lang="en-ZW"/>
        </a:p>
      </dgm:t>
    </dgm:pt>
    <dgm:pt modelId="{B982AAE5-DA23-4803-85A4-F61727270554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মুসাফির</a:t>
          </a:r>
          <a:endParaRPr lang="en-ZW" sz="3600" dirty="0">
            <a:latin typeface="NikoshBAN" pitchFamily="2" charset="0"/>
            <a:cs typeface="NikoshBAN" pitchFamily="2" charset="0"/>
          </a:endParaRPr>
        </a:p>
      </dgm:t>
    </dgm:pt>
    <dgm:pt modelId="{CE10A8D7-BA0A-4F03-8221-CE9DD49AF57C}" type="parTrans" cxnId="{53470572-8C13-4485-93FA-3FE49D74C7AF}">
      <dgm:prSet/>
      <dgm:spPr/>
      <dgm:t>
        <a:bodyPr/>
        <a:lstStyle/>
        <a:p>
          <a:endParaRPr lang="en-ZW"/>
        </a:p>
      </dgm:t>
    </dgm:pt>
    <dgm:pt modelId="{2F9D209C-C8F0-4E7B-9F61-C35BB99E1F70}" type="sibTrans" cxnId="{53470572-8C13-4485-93FA-3FE49D74C7AF}">
      <dgm:prSet/>
      <dgm:spPr/>
      <dgm:t>
        <a:bodyPr/>
        <a:lstStyle/>
        <a:p>
          <a:endParaRPr lang="en-ZW"/>
        </a:p>
      </dgm:t>
    </dgm:pt>
    <dgm:pt modelId="{0E3C4ED0-B844-4B87-A659-61898FC37CCC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ঋণ গ্রস্থ</a:t>
          </a:r>
          <a:endParaRPr lang="en-ZW" sz="3600" dirty="0">
            <a:latin typeface="NikoshBAN" pitchFamily="2" charset="0"/>
            <a:cs typeface="NikoshBAN" pitchFamily="2" charset="0"/>
          </a:endParaRPr>
        </a:p>
      </dgm:t>
    </dgm:pt>
    <dgm:pt modelId="{F685F3DC-EA95-4F2D-B2D6-04092B878023}" type="parTrans" cxnId="{BC57A391-2B8C-430E-863E-1A7CD71887A8}">
      <dgm:prSet/>
      <dgm:spPr/>
      <dgm:t>
        <a:bodyPr/>
        <a:lstStyle/>
        <a:p>
          <a:endParaRPr lang="en-ZW"/>
        </a:p>
      </dgm:t>
    </dgm:pt>
    <dgm:pt modelId="{9C062E94-86C4-4103-A51D-74D459119D37}" type="sibTrans" cxnId="{BC57A391-2B8C-430E-863E-1A7CD71887A8}">
      <dgm:prSet/>
      <dgm:spPr/>
      <dgm:t>
        <a:bodyPr/>
        <a:lstStyle/>
        <a:p>
          <a:endParaRPr lang="en-ZW"/>
        </a:p>
      </dgm:t>
    </dgm:pt>
    <dgm:pt modelId="{C66AC6D7-03B3-4C71-A941-C5CF2AACCC15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 আদাইকারি</a:t>
          </a:r>
          <a:endParaRPr lang="en-ZW" dirty="0">
            <a:latin typeface="NikoshBAN" pitchFamily="2" charset="0"/>
            <a:cs typeface="NikoshBAN" pitchFamily="2" charset="0"/>
          </a:endParaRPr>
        </a:p>
      </dgm:t>
    </dgm:pt>
    <dgm:pt modelId="{FDEB8952-2E1C-4ED3-AA33-086CC9F0CC7C}" type="parTrans" cxnId="{27F73D27-3C74-498E-BD03-AA443FF93D46}">
      <dgm:prSet/>
      <dgm:spPr/>
      <dgm:t>
        <a:bodyPr/>
        <a:lstStyle/>
        <a:p>
          <a:endParaRPr lang="en-ZW"/>
        </a:p>
      </dgm:t>
    </dgm:pt>
    <dgm:pt modelId="{FE99D3D0-3263-443B-BF1E-B35B5FA1D8F0}" type="sibTrans" cxnId="{27F73D27-3C74-498E-BD03-AA443FF93D46}">
      <dgm:prSet/>
      <dgm:spPr/>
      <dgm:t>
        <a:bodyPr/>
        <a:lstStyle/>
        <a:p>
          <a:endParaRPr lang="en-ZW"/>
        </a:p>
      </dgm:t>
    </dgm:pt>
    <dgm:pt modelId="{ACBD15CB-5807-47F4-ADE6-D8BE41C47DF8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মনজয়ের জন্য</a:t>
          </a:r>
          <a:endParaRPr lang="en-ZW" sz="3600" dirty="0">
            <a:latin typeface="NikoshBAN" pitchFamily="2" charset="0"/>
            <a:cs typeface="NikoshBAN" pitchFamily="2" charset="0"/>
          </a:endParaRPr>
        </a:p>
      </dgm:t>
    </dgm:pt>
    <dgm:pt modelId="{3C04AC58-0188-4972-A1E8-7674B93BC0F3}" type="parTrans" cxnId="{FB3067FE-1698-4975-9EF5-D54297F2F8AB}">
      <dgm:prSet/>
      <dgm:spPr/>
      <dgm:t>
        <a:bodyPr/>
        <a:lstStyle/>
        <a:p>
          <a:endParaRPr lang="en-ZW"/>
        </a:p>
      </dgm:t>
    </dgm:pt>
    <dgm:pt modelId="{39BDC430-B683-43C2-96D8-843A39F984FC}" type="sibTrans" cxnId="{FB3067FE-1698-4975-9EF5-D54297F2F8AB}">
      <dgm:prSet/>
      <dgm:spPr/>
      <dgm:t>
        <a:bodyPr/>
        <a:lstStyle/>
        <a:p>
          <a:endParaRPr lang="en-ZW"/>
        </a:p>
      </dgm:t>
    </dgm:pt>
    <dgm:pt modelId="{E35AB06B-C080-4B1F-862A-2427488F9E86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যুদ্ধের সৈনিক</a:t>
          </a:r>
          <a:endParaRPr lang="en-ZW" dirty="0">
            <a:latin typeface="NikoshBAN" pitchFamily="2" charset="0"/>
            <a:cs typeface="NikoshBAN" pitchFamily="2" charset="0"/>
          </a:endParaRPr>
        </a:p>
      </dgm:t>
    </dgm:pt>
    <dgm:pt modelId="{13E84819-E9AB-46BD-A926-6E6C531EB5FB}" type="parTrans" cxnId="{4AD6A209-B757-4E15-A75C-93422B046A0F}">
      <dgm:prSet/>
      <dgm:spPr/>
      <dgm:t>
        <a:bodyPr/>
        <a:lstStyle/>
        <a:p>
          <a:endParaRPr lang="en-ZW"/>
        </a:p>
      </dgm:t>
    </dgm:pt>
    <dgm:pt modelId="{DA1D84B7-D1AD-4141-B864-C121CFC82312}" type="sibTrans" cxnId="{4AD6A209-B757-4E15-A75C-93422B046A0F}">
      <dgm:prSet/>
      <dgm:spPr/>
      <dgm:t>
        <a:bodyPr/>
        <a:lstStyle/>
        <a:p>
          <a:endParaRPr lang="en-ZW"/>
        </a:p>
      </dgm:t>
    </dgm:pt>
    <dgm:pt modelId="{561DEA1D-89EE-4CCB-8074-7ADA8B8DE328}" type="pres">
      <dgm:prSet presAssocID="{E9614D01-32A4-4DCA-8929-DECA0B0926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W"/>
        </a:p>
      </dgm:t>
    </dgm:pt>
    <dgm:pt modelId="{2D4285F7-361B-4B7C-8287-1070F825AA86}" type="pres">
      <dgm:prSet presAssocID="{DAEB4F98-C25D-4B9D-ABDE-0B8A01C49133}" presName="hierRoot1" presStyleCnt="0"/>
      <dgm:spPr/>
    </dgm:pt>
    <dgm:pt modelId="{DD1F381F-7F45-4C8C-9FFB-F79FA646AA68}" type="pres">
      <dgm:prSet presAssocID="{DAEB4F98-C25D-4B9D-ABDE-0B8A01C49133}" presName="composite" presStyleCnt="0"/>
      <dgm:spPr/>
    </dgm:pt>
    <dgm:pt modelId="{57E803B5-422F-4B76-8D12-939C44B5CD34}" type="pres">
      <dgm:prSet presAssocID="{DAEB4F98-C25D-4B9D-ABDE-0B8A01C49133}" presName="background" presStyleLbl="node0" presStyleIdx="0" presStyleCnt="1"/>
      <dgm:spPr>
        <a:noFill/>
      </dgm:spPr>
      <dgm:t>
        <a:bodyPr/>
        <a:lstStyle/>
        <a:p>
          <a:endParaRPr lang="en-US"/>
        </a:p>
      </dgm:t>
    </dgm:pt>
    <dgm:pt modelId="{935EF350-335C-46B6-B45C-F13E9FAC54CD}" type="pres">
      <dgm:prSet presAssocID="{DAEB4F98-C25D-4B9D-ABDE-0B8A01C49133}" presName="text" presStyleLbl="fgAcc0" presStyleIdx="0" presStyleCnt="1" custLinFactNeighborX="-25145" custLinFactNeighborY="4338">
        <dgm:presLayoutVars>
          <dgm:chPref val="3"/>
        </dgm:presLayoutVars>
      </dgm:prSet>
      <dgm:spPr/>
      <dgm:t>
        <a:bodyPr/>
        <a:lstStyle/>
        <a:p>
          <a:endParaRPr lang="en-ZW"/>
        </a:p>
      </dgm:t>
    </dgm:pt>
    <dgm:pt modelId="{A4BD1C49-72EE-4321-AA52-7694B1EF3009}" type="pres">
      <dgm:prSet presAssocID="{DAEB4F98-C25D-4B9D-ABDE-0B8A01C49133}" presName="hierChild2" presStyleCnt="0"/>
      <dgm:spPr/>
    </dgm:pt>
    <dgm:pt modelId="{775B100F-FCC8-45C0-8653-89ED5060E60D}" type="pres">
      <dgm:prSet presAssocID="{13E84819-E9AB-46BD-A926-6E6C531EB5FB}" presName="Name10" presStyleLbl="parChTrans1D2" presStyleIdx="0" presStyleCnt="3"/>
      <dgm:spPr/>
      <dgm:t>
        <a:bodyPr/>
        <a:lstStyle/>
        <a:p>
          <a:endParaRPr lang="en-ZW"/>
        </a:p>
      </dgm:t>
    </dgm:pt>
    <dgm:pt modelId="{6F120BE6-95CC-4189-89A9-46250E5898AB}" type="pres">
      <dgm:prSet presAssocID="{E35AB06B-C080-4B1F-862A-2427488F9E86}" presName="hierRoot2" presStyleCnt="0"/>
      <dgm:spPr/>
    </dgm:pt>
    <dgm:pt modelId="{F5DDB46C-E9B6-40BB-814B-3B898F0DA96A}" type="pres">
      <dgm:prSet presAssocID="{E35AB06B-C080-4B1F-862A-2427488F9E86}" presName="composite2" presStyleCnt="0"/>
      <dgm:spPr/>
    </dgm:pt>
    <dgm:pt modelId="{627A0456-4C2A-489C-BDCF-CEB7FFE90CB8}" type="pres">
      <dgm:prSet presAssocID="{E35AB06B-C080-4B1F-862A-2427488F9E86}" presName="background2" presStyleLbl="node2" presStyleIdx="0" presStyleCnt="3"/>
      <dgm:spPr>
        <a:noFill/>
      </dgm:spPr>
      <dgm:t>
        <a:bodyPr/>
        <a:lstStyle/>
        <a:p>
          <a:endParaRPr lang="en-US"/>
        </a:p>
      </dgm:t>
    </dgm:pt>
    <dgm:pt modelId="{4FF77DB2-AFA1-4981-A0D9-023A425C7D2E}" type="pres">
      <dgm:prSet presAssocID="{E35AB06B-C080-4B1F-862A-2427488F9E8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ZW"/>
        </a:p>
      </dgm:t>
    </dgm:pt>
    <dgm:pt modelId="{DA9C5064-D482-4957-8C59-6195AF89FB85}" type="pres">
      <dgm:prSet presAssocID="{E35AB06B-C080-4B1F-862A-2427488F9E86}" presName="hierChild3" presStyleCnt="0"/>
      <dgm:spPr/>
    </dgm:pt>
    <dgm:pt modelId="{A321EB88-9F8D-471D-9324-F4E3D3DEF0DD}" type="pres">
      <dgm:prSet presAssocID="{A72BC8FC-4E87-4FC5-A7F0-8B94C0CF8B1A}" presName="Name10" presStyleLbl="parChTrans1D2" presStyleIdx="1" presStyleCnt="3"/>
      <dgm:spPr/>
      <dgm:t>
        <a:bodyPr/>
        <a:lstStyle/>
        <a:p>
          <a:endParaRPr lang="en-ZW"/>
        </a:p>
      </dgm:t>
    </dgm:pt>
    <dgm:pt modelId="{C414751F-A092-4D33-9C60-FC4C364604B3}" type="pres">
      <dgm:prSet presAssocID="{EC01A009-82DA-40FD-BD10-34CAF69FCF29}" presName="hierRoot2" presStyleCnt="0"/>
      <dgm:spPr/>
    </dgm:pt>
    <dgm:pt modelId="{4704841A-9F85-4BA5-9F32-FD18DF499CC8}" type="pres">
      <dgm:prSet presAssocID="{EC01A009-82DA-40FD-BD10-34CAF69FCF29}" presName="composite2" presStyleCnt="0"/>
      <dgm:spPr/>
    </dgm:pt>
    <dgm:pt modelId="{44F17F9D-8E92-4392-8018-0A674B9F6AEE}" type="pres">
      <dgm:prSet presAssocID="{EC01A009-82DA-40FD-BD10-34CAF69FCF29}" presName="background2" presStyleLbl="node2" presStyleIdx="1" presStyleCnt="3"/>
      <dgm:spPr>
        <a:noFill/>
      </dgm:spPr>
      <dgm:t>
        <a:bodyPr/>
        <a:lstStyle/>
        <a:p>
          <a:endParaRPr lang="en-US"/>
        </a:p>
      </dgm:t>
    </dgm:pt>
    <dgm:pt modelId="{EFA80E97-5493-419A-8905-275D0FA19D4A}" type="pres">
      <dgm:prSet presAssocID="{EC01A009-82DA-40FD-BD10-34CAF69FCF2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ZW"/>
        </a:p>
      </dgm:t>
    </dgm:pt>
    <dgm:pt modelId="{4E92F23E-BC17-4002-8B47-861D09A1AE66}" type="pres">
      <dgm:prSet presAssocID="{EC01A009-82DA-40FD-BD10-34CAF69FCF29}" presName="hierChild3" presStyleCnt="0"/>
      <dgm:spPr/>
    </dgm:pt>
    <dgm:pt modelId="{5D850B41-82CC-453D-B418-638BF0972D6B}" type="pres">
      <dgm:prSet presAssocID="{CE10A8D7-BA0A-4F03-8221-CE9DD49AF57C}" presName="Name17" presStyleLbl="parChTrans1D3" presStyleIdx="0" presStyleCnt="3"/>
      <dgm:spPr/>
      <dgm:t>
        <a:bodyPr/>
        <a:lstStyle/>
        <a:p>
          <a:endParaRPr lang="en-ZW"/>
        </a:p>
      </dgm:t>
    </dgm:pt>
    <dgm:pt modelId="{E411620A-B36B-4537-85A2-2F2B9E1BD1BB}" type="pres">
      <dgm:prSet presAssocID="{B982AAE5-DA23-4803-85A4-F61727270554}" presName="hierRoot3" presStyleCnt="0"/>
      <dgm:spPr/>
    </dgm:pt>
    <dgm:pt modelId="{14A1E794-74B1-4FD3-ACA3-C0C95D80BA21}" type="pres">
      <dgm:prSet presAssocID="{B982AAE5-DA23-4803-85A4-F61727270554}" presName="composite3" presStyleCnt="0"/>
      <dgm:spPr/>
    </dgm:pt>
    <dgm:pt modelId="{286A840D-3391-4F06-A903-8863AEC1850D}" type="pres">
      <dgm:prSet presAssocID="{B982AAE5-DA23-4803-85A4-F61727270554}" presName="background3" presStyleLbl="node3" presStyleIdx="0" presStyleCnt="3"/>
      <dgm:spPr>
        <a:noFill/>
      </dgm:spPr>
      <dgm:t>
        <a:bodyPr/>
        <a:lstStyle/>
        <a:p>
          <a:endParaRPr lang="en-US"/>
        </a:p>
      </dgm:t>
    </dgm:pt>
    <dgm:pt modelId="{ADE61E44-1122-4288-8924-B7A993A206A3}" type="pres">
      <dgm:prSet presAssocID="{B982AAE5-DA23-4803-85A4-F6172727055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ZW"/>
        </a:p>
      </dgm:t>
    </dgm:pt>
    <dgm:pt modelId="{FEF4C8F0-329F-4149-9247-CEA6F4A3F69B}" type="pres">
      <dgm:prSet presAssocID="{B982AAE5-DA23-4803-85A4-F61727270554}" presName="hierChild4" presStyleCnt="0"/>
      <dgm:spPr/>
    </dgm:pt>
    <dgm:pt modelId="{10D9AC54-C341-459E-BA18-9B48C64A39BD}" type="pres">
      <dgm:prSet presAssocID="{F685F3DC-EA95-4F2D-B2D6-04092B878023}" presName="Name17" presStyleLbl="parChTrans1D3" presStyleIdx="1" presStyleCnt="3"/>
      <dgm:spPr/>
      <dgm:t>
        <a:bodyPr/>
        <a:lstStyle/>
        <a:p>
          <a:endParaRPr lang="en-ZW"/>
        </a:p>
      </dgm:t>
    </dgm:pt>
    <dgm:pt modelId="{1D0CE884-501C-4BB8-89AB-A719C88A50E2}" type="pres">
      <dgm:prSet presAssocID="{0E3C4ED0-B844-4B87-A659-61898FC37CCC}" presName="hierRoot3" presStyleCnt="0"/>
      <dgm:spPr/>
    </dgm:pt>
    <dgm:pt modelId="{C1EBD919-58AE-41FC-AC0B-49A53C2E887D}" type="pres">
      <dgm:prSet presAssocID="{0E3C4ED0-B844-4B87-A659-61898FC37CCC}" presName="composite3" presStyleCnt="0"/>
      <dgm:spPr/>
    </dgm:pt>
    <dgm:pt modelId="{FC7A8D7E-B30F-4122-9AFC-A6DB94E6887A}" type="pres">
      <dgm:prSet presAssocID="{0E3C4ED0-B844-4B87-A659-61898FC37CCC}" presName="background3" presStyleLbl="node3" presStyleIdx="1" presStyleCnt="3"/>
      <dgm:spPr>
        <a:noFill/>
      </dgm:spPr>
      <dgm:t>
        <a:bodyPr/>
        <a:lstStyle/>
        <a:p>
          <a:endParaRPr lang="en-US"/>
        </a:p>
      </dgm:t>
    </dgm:pt>
    <dgm:pt modelId="{D71D9D70-D4A8-4B12-A989-D7C76C954EE1}" type="pres">
      <dgm:prSet presAssocID="{0E3C4ED0-B844-4B87-A659-61898FC37CC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ZW"/>
        </a:p>
      </dgm:t>
    </dgm:pt>
    <dgm:pt modelId="{CE659F2C-1F6A-4B0A-BB50-0A7DA1BCCF9E}" type="pres">
      <dgm:prSet presAssocID="{0E3C4ED0-B844-4B87-A659-61898FC37CCC}" presName="hierChild4" presStyleCnt="0"/>
      <dgm:spPr/>
    </dgm:pt>
    <dgm:pt modelId="{07018197-7FC6-43C1-BF41-1EE7DF7E7514}" type="pres">
      <dgm:prSet presAssocID="{FDEB8952-2E1C-4ED3-AA33-086CC9F0CC7C}" presName="Name10" presStyleLbl="parChTrans1D2" presStyleIdx="2" presStyleCnt="3"/>
      <dgm:spPr/>
      <dgm:t>
        <a:bodyPr/>
        <a:lstStyle/>
        <a:p>
          <a:endParaRPr lang="en-ZW"/>
        </a:p>
      </dgm:t>
    </dgm:pt>
    <dgm:pt modelId="{A19A5342-8598-4ED0-817C-E16584FBE5D9}" type="pres">
      <dgm:prSet presAssocID="{C66AC6D7-03B3-4C71-A941-C5CF2AACCC15}" presName="hierRoot2" presStyleCnt="0"/>
      <dgm:spPr/>
    </dgm:pt>
    <dgm:pt modelId="{F51D7B67-934D-4394-A2F5-FBD3309FD613}" type="pres">
      <dgm:prSet presAssocID="{C66AC6D7-03B3-4C71-A941-C5CF2AACCC15}" presName="composite2" presStyleCnt="0"/>
      <dgm:spPr/>
    </dgm:pt>
    <dgm:pt modelId="{1ACE6C89-1D38-41D7-ABA3-543655C01169}" type="pres">
      <dgm:prSet presAssocID="{C66AC6D7-03B3-4C71-A941-C5CF2AACCC15}" presName="background2" presStyleLbl="node2" presStyleIdx="2" presStyleCnt="3"/>
      <dgm:spPr>
        <a:noFill/>
      </dgm:spPr>
      <dgm:t>
        <a:bodyPr/>
        <a:lstStyle/>
        <a:p>
          <a:endParaRPr lang="en-US"/>
        </a:p>
      </dgm:t>
    </dgm:pt>
    <dgm:pt modelId="{87F71488-285F-45E1-8BCF-062959F261D4}" type="pres">
      <dgm:prSet presAssocID="{C66AC6D7-03B3-4C71-A941-C5CF2AACCC1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ZW"/>
        </a:p>
      </dgm:t>
    </dgm:pt>
    <dgm:pt modelId="{C543BAC6-EC3B-4FA2-BEAE-CA0D5BBA735E}" type="pres">
      <dgm:prSet presAssocID="{C66AC6D7-03B3-4C71-A941-C5CF2AACCC15}" presName="hierChild3" presStyleCnt="0"/>
      <dgm:spPr/>
    </dgm:pt>
    <dgm:pt modelId="{337FAE91-27CB-4A86-A653-C8DDC3B4CDB8}" type="pres">
      <dgm:prSet presAssocID="{3C04AC58-0188-4972-A1E8-7674B93BC0F3}" presName="Name17" presStyleLbl="parChTrans1D3" presStyleIdx="2" presStyleCnt="3"/>
      <dgm:spPr/>
      <dgm:t>
        <a:bodyPr/>
        <a:lstStyle/>
        <a:p>
          <a:endParaRPr lang="en-ZW"/>
        </a:p>
      </dgm:t>
    </dgm:pt>
    <dgm:pt modelId="{533E8366-A4A6-4BF9-A3C8-F374E34343C5}" type="pres">
      <dgm:prSet presAssocID="{ACBD15CB-5807-47F4-ADE6-D8BE41C47DF8}" presName="hierRoot3" presStyleCnt="0"/>
      <dgm:spPr/>
    </dgm:pt>
    <dgm:pt modelId="{FE7C34E2-D99E-4C75-A0B4-5F8ABAF52C29}" type="pres">
      <dgm:prSet presAssocID="{ACBD15CB-5807-47F4-ADE6-D8BE41C47DF8}" presName="composite3" presStyleCnt="0"/>
      <dgm:spPr/>
    </dgm:pt>
    <dgm:pt modelId="{9EFE6F4D-5506-4DFE-B91F-86676F484652}" type="pres">
      <dgm:prSet presAssocID="{ACBD15CB-5807-47F4-ADE6-D8BE41C47DF8}" presName="background3" presStyleLbl="node3" presStyleIdx="2" presStyleCnt="3"/>
      <dgm:spPr>
        <a:noFill/>
      </dgm:spPr>
      <dgm:t>
        <a:bodyPr/>
        <a:lstStyle/>
        <a:p>
          <a:endParaRPr lang="en-US"/>
        </a:p>
      </dgm:t>
    </dgm:pt>
    <dgm:pt modelId="{C617E99D-EDDE-46C7-9AFA-258DC0DEE9A0}" type="pres">
      <dgm:prSet presAssocID="{ACBD15CB-5807-47F4-ADE6-D8BE41C47DF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ZW"/>
        </a:p>
      </dgm:t>
    </dgm:pt>
    <dgm:pt modelId="{B596A376-EBC6-4B1C-B492-DF47D5D0AFE3}" type="pres">
      <dgm:prSet presAssocID="{ACBD15CB-5807-47F4-ADE6-D8BE41C47DF8}" presName="hierChild4" presStyleCnt="0"/>
      <dgm:spPr/>
    </dgm:pt>
  </dgm:ptLst>
  <dgm:cxnLst>
    <dgm:cxn modelId="{8CCCD524-2F25-4318-920E-464F62D5EC31}" type="presOf" srcId="{EC01A009-82DA-40FD-BD10-34CAF69FCF29}" destId="{EFA80E97-5493-419A-8905-275D0FA19D4A}" srcOrd="0" destOrd="0" presId="urn:microsoft.com/office/officeart/2005/8/layout/hierarchy1"/>
    <dgm:cxn modelId="{4A32C16F-C6F7-449B-B9B6-9B55CBA14247}" type="presOf" srcId="{0E3C4ED0-B844-4B87-A659-61898FC37CCC}" destId="{D71D9D70-D4A8-4B12-A989-D7C76C954EE1}" srcOrd="0" destOrd="0" presId="urn:microsoft.com/office/officeart/2005/8/layout/hierarchy1"/>
    <dgm:cxn modelId="{BC57A391-2B8C-430E-863E-1A7CD71887A8}" srcId="{EC01A009-82DA-40FD-BD10-34CAF69FCF29}" destId="{0E3C4ED0-B844-4B87-A659-61898FC37CCC}" srcOrd="1" destOrd="0" parTransId="{F685F3DC-EA95-4F2D-B2D6-04092B878023}" sibTransId="{9C062E94-86C4-4103-A51D-74D459119D37}"/>
    <dgm:cxn modelId="{5588075F-2A37-41E1-8245-70456A2FBA7C}" srcId="{DAEB4F98-C25D-4B9D-ABDE-0B8A01C49133}" destId="{EC01A009-82DA-40FD-BD10-34CAF69FCF29}" srcOrd="1" destOrd="0" parTransId="{A72BC8FC-4E87-4FC5-A7F0-8B94C0CF8B1A}" sibTransId="{12298A72-C362-49C3-8DCA-3D47B11C2199}"/>
    <dgm:cxn modelId="{DDFE5E13-3E31-4444-8231-68EC5A8FA7DE}" type="presOf" srcId="{E35AB06B-C080-4B1F-862A-2427488F9E86}" destId="{4FF77DB2-AFA1-4981-A0D9-023A425C7D2E}" srcOrd="0" destOrd="0" presId="urn:microsoft.com/office/officeart/2005/8/layout/hierarchy1"/>
    <dgm:cxn modelId="{53470572-8C13-4485-93FA-3FE49D74C7AF}" srcId="{EC01A009-82DA-40FD-BD10-34CAF69FCF29}" destId="{B982AAE5-DA23-4803-85A4-F61727270554}" srcOrd="0" destOrd="0" parTransId="{CE10A8D7-BA0A-4F03-8221-CE9DD49AF57C}" sibTransId="{2F9D209C-C8F0-4E7B-9F61-C35BB99E1F70}"/>
    <dgm:cxn modelId="{32F4BC04-F4F0-428C-8D14-3B3789135811}" type="presOf" srcId="{B982AAE5-DA23-4803-85A4-F61727270554}" destId="{ADE61E44-1122-4288-8924-B7A993A206A3}" srcOrd="0" destOrd="0" presId="urn:microsoft.com/office/officeart/2005/8/layout/hierarchy1"/>
    <dgm:cxn modelId="{47B9CE59-951F-4B65-A5FC-A5FAB03D0633}" type="presOf" srcId="{E9614D01-32A4-4DCA-8929-DECA0B092654}" destId="{561DEA1D-89EE-4CCB-8074-7ADA8B8DE328}" srcOrd="0" destOrd="0" presId="urn:microsoft.com/office/officeart/2005/8/layout/hierarchy1"/>
    <dgm:cxn modelId="{CC456505-CEE1-4206-A2C9-DF9FC65A2A53}" srcId="{E9614D01-32A4-4DCA-8929-DECA0B092654}" destId="{DAEB4F98-C25D-4B9D-ABDE-0B8A01C49133}" srcOrd="0" destOrd="0" parTransId="{CCEC82B0-6C4E-4503-A9E0-BADA7C693DF1}" sibTransId="{91975C4A-A7EF-4D4E-B0DD-6AC0E1D8D159}"/>
    <dgm:cxn modelId="{0E7C0AEE-03D7-4FBB-B40A-575ACDCBF7F3}" type="presOf" srcId="{FDEB8952-2E1C-4ED3-AA33-086CC9F0CC7C}" destId="{07018197-7FC6-43C1-BF41-1EE7DF7E7514}" srcOrd="0" destOrd="0" presId="urn:microsoft.com/office/officeart/2005/8/layout/hierarchy1"/>
    <dgm:cxn modelId="{984E6F71-FA24-4B9D-BCA6-59087BD87DD7}" type="presOf" srcId="{CE10A8D7-BA0A-4F03-8221-CE9DD49AF57C}" destId="{5D850B41-82CC-453D-B418-638BF0972D6B}" srcOrd="0" destOrd="0" presId="urn:microsoft.com/office/officeart/2005/8/layout/hierarchy1"/>
    <dgm:cxn modelId="{B6975B01-A87D-4059-A605-C4A71D333C01}" type="presOf" srcId="{3C04AC58-0188-4972-A1E8-7674B93BC0F3}" destId="{337FAE91-27CB-4A86-A653-C8DDC3B4CDB8}" srcOrd="0" destOrd="0" presId="urn:microsoft.com/office/officeart/2005/8/layout/hierarchy1"/>
    <dgm:cxn modelId="{B9DBCE13-C06D-4A4E-B105-8EC2FB98526C}" type="presOf" srcId="{13E84819-E9AB-46BD-A926-6E6C531EB5FB}" destId="{775B100F-FCC8-45C0-8653-89ED5060E60D}" srcOrd="0" destOrd="0" presId="urn:microsoft.com/office/officeart/2005/8/layout/hierarchy1"/>
    <dgm:cxn modelId="{1DA1ACE4-B61F-434B-941F-6DA2FEF5E2B7}" type="presOf" srcId="{F685F3DC-EA95-4F2D-B2D6-04092B878023}" destId="{10D9AC54-C341-459E-BA18-9B48C64A39BD}" srcOrd="0" destOrd="0" presId="urn:microsoft.com/office/officeart/2005/8/layout/hierarchy1"/>
    <dgm:cxn modelId="{FB3067FE-1698-4975-9EF5-D54297F2F8AB}" srcId="{C66AC6D7-03B3-4C71-A941-C5CF2AACCC15}" destId="{ACBD15CB-5807-47F4-ADE6-D8BE41C47DF8}" srcOrd="0" destOrd="0" parTransId="{3C04AC58-0188-4972-A1E8-7674B93BC0F3}" sibTransId="{39BDC430-B683-43C2-96D8-843A39F984FC}"/>
    <dgm:cxn modelId="{D45F851A-2BEA-4854-B896-4A0C592CCA27}" type="presOf" srcId="{DAEB4F98-C25D-4B9D-ABDE-0B8A01C49133}" destId="{935EF350-335C-46B6-B45C-F13E9FAC54CD}" srcOrd="0" destOrd="0" presId="urn:microsoft.com/office/officeart/2005/8/layout/hierarchy1"/>
    <dgm:cxn modelId="{4AD6A209-B757-4E15-A75C-93422B046A0F}" srcId="{DAEB4F98-C25D-4B9D-ABDE-0B8A01C49133}" destId="{E35AB06B-C080-4B1F-862A-2427488F9E86}" srcOrd="0" destOrd="0" parTransId="{13E84819-E9AB-46BD-A926-6E6C531EB5FB}" sibTransId="{DA1D84B7-D1AD-4141-B864-C121CFC82312}"/>
    <dgm:cxn modelId="{A8729C5D-F179-4DD6-ACA2-53ED5D836AF1}" type="presOf" srcId="{A72BC8FC-4E87-4FC5-A7F0-8B94C0CF8B1A}" destId="{A321EB88-9F8D-471D-9324-F4E3D3DEF0DD}" srcOrd="0" destOrd="0" presId="urn:microsoft.com/office/officeart/2005/8/layout/hierarchy1"/>
    <dgm:cxn modelId="{07B8663E-E20E-4217-90A8-380082D6D3DC}" type="presOf" srcId="{ACBD15CB-5807-47F4-ADE6-D8BE41C47DF8}" destId="{C617E99D-EDDE-46C7-9AFA-258DC0DEE9A0}" srcOrd="0" destOrd="0" presId="urn:microsoft.com/office/officeart/2005/8/layout/hierarchy1"/>
    <dgm:cxn modelId="{6E2313E6-5D07-47B4-B541-FFC88C3F38F3}" type="presOf" srcId="{C66AC6D7-03B3-4C71-A941-C5CF2AACCC15}" destId="{87F71488-285F-45E1-8BCF-062959F261D4}" srcOrd="0" destOrd="0" presId="urn:microsoft.com/office/officeart/2005/8/layout/hierarchy1"/>
    <dgm:cxn modelId="{27F73D27-3C74-498E-BD03-AA443FF93D46}" srcId="{DAEB4F98-C25D-4B9D-ABDE-0B8A01C49133}" destId="{C66AC6D7-03B3-4C71-A941-C5CF2AACCC15}" srcOrd="2" destOrd="0" parTransId="{FDEB8952-2E1C-4ED3-AA33-086CC9F0CC7C}" sibTransId="{FE99D3D0-3263-443B-BF1E-B35B5FA1D8F0}"/>
    <dgm:cxn modelId="{6DFDAB38-4FB7-483D-8AD9-E4B6432975BB}" type="presParOf" srcId="{561DEA1D-89EE-4CCB-8074-7ADA8B8DE328}" destId="{2D4285F7-361B-4B7C-8287-1070F825AA86}" srcOrd="0" destOrd="0" presId="urn:microsoft.com/office/officeart/2005/8/layout/hierarchy1"/>
    <dgm:cxn modelId="{22A50D63-CF5C-44E2-85B1-6DB2E1B5F729}" type="presParOf" srcId="{2D4285F7-361B-4B7C-8287-1070F825AA86}" destId="{DD1F381F-7F45-4C8C-9FFB-F79FA646AA68}" srcOrd="0" destOrd="0" presId="urn:microsoft.com/office/officeart/2005/8/layout/hierarchy1"/>
    <dgm:cxn modelId="{DDC009F8-E1E2-4473-A130-F01B6F915E51}" type="presParOf" srcId="{DD1F381F-7F45-4C8C-9FFB-F79FA646AA68}" destId="{57E803B5-422F-4B76-8D12-939C44B5CD34}" srcOrd="0" destOrd="0" presId="urn:microsoft.com/office/officeart/2005/8/layout/hierarchy1"/>
    <dgm:cxn modelId="{D0526CEA-E5CD-4CED-8F1F-E99138DA72E7}" type="presParOf" srcId="{DD1F381F-7F45-4C8C-9FFB-F79FA646AA68}" destId="{935EF350-335C-46B6-B45C-F13E9FAC54CD}" srcOrd="1" destOrd="0" presId="urn:microsoft.com/office/officeart/2005/8/layout/hierarchy1"/>
    <dgm:cxn modelId="{B39BB354-6378-4C96-9B33-7D23AEFFE2E9}" type="presParOf" srcId="{2D4285F7-361B-4B7C-8287-1070F825AA86}" destId="{A4BD1C49-72EE-4321-AA52-7694B1EF3009}" srcOrd="1" destOrd="0" presId="urn:microsoft.com/office/officeart/2005/8/layout/hierarchy1"/>
    <dgm:cxn modelId="{40F828CC-CEDD-45DF-B3EA-DA5B256D66C6}" type="presParOf" srcId="{A4BD1C49-72EE-4321-AA52-7694B1EF3009}" destId="{775B100F-FCC8-45C0-8653-89ED5060E60D}" srcOrd="0" destOrd="0" presId="urn:microsoft.com/office/officeart/2005/8/layout/hierarchy1"/>
    <dgm:cxn modelId="{87F4DB20-AC63-4077-929A-1B02B5C2EAAF}" type="presParOf" srcId="{A4BD1C49-72EE-4321-AA52-7694B1EF3009}" destId="{6F120BE6-95CC-4189-89A9-46250E5898AB}" srcOrd="1" destOrd="0" presId="urn:microsoft.com/office/officeart/2005/8/layout/hierarchy1"/>
    <dgm:cxn modelId="{BED09BE7-67B8-4CBD-920C-9BB2A37AF642}" type="presParOf" srcId="{6F120BE6-95CC-4189-89A9-46250E5898AB}" destId="{F5DDB46C-E9B6-40BB-814B-3B898F0DA96A}" srcOrd="0" destOrd="0" presId="urn:microsoft.com/office/officeart/2005/8/layout/hierarchy1"/>
    <dgm:cxn modelId="{FC19695D-0466-447E-B95D-E0BE4B809875}" type="presParOf" srcId="{F5DDB46C-E9B6-40BB-814B-3B898F0DA96A}" destId="{627A0456-4C2A-489C-BDCF-CEB7FFE90CB8}" srcOrd="0" destOrd="0" presId="urn:microsoft.com/office/officeart/2005/8/layout/hierarchy1"/>
    <dgm:cxn modelId="{C78A156A-73C3-46A7-94EB-A7D7FFF38708}" type="presParOf" srcId="{F5DDB46C-E9B6-40BB-814B-3B898F0DA96A}" destId="{4FF77DB2-AFA1-4981-A0D9-023A425C7D2E}" srcOrd="1" destOrd="0" presId="urn:microsoft.com/office/officeart/2005/8/layout/hierarchy1"/>
    <dgm:cxn modelId="{1F566DB0-6CAB-4D15-8791-C36881C60522}" type="presParOf" srcId="{6F120BE6-95CC-4189-89A9-46250E5898AB}" destId="{DA9C5064-D482-4957-8C59-6195AF89FB85}" srcOrd="1" destOrd="0" presId="urn:microsoft.com/office/officeart/2005/8/layout/hierarchy1"/>
    <dgm:cxn modelId="{20C31B65-6CD5-44B2-A0DC-5DC69DB84742}" type="presParOf" srcId="{A4BD1C49-72EE-4321-AA52-7694B1EF3009}" destId="{A321EB88-9F8D-471D-9324-F4E3D3DEF0DD}" srcOrd="2" destOrd="0" presId="urn:microsoft.com/office/officeart/2005/8/layout/hierarchy1"/>
    <dgm:cxn modelId="{F377C8D9-FEC6-4F83-916D-754CC209B6A2}" type="presParOf" srcId="{A4BD1C49-72EE-4321-AA52-7694B1EF3009}" destId="{C414751F-A092-4D33-9C60-FC4C364604B3}" srcOrd="3" destOrd="0" presId="urn:microsoft.com/office/officeart/2005/8/layout/hierarchy1"/>
    <dgm:cxn modelId="{4C222C3B-237B-45E9-8D7A-038959034AC8}" type="presParOf" srcId="{C414751F-A092-4D33-9C60-FC4C364604B3}" destId="{4704841A-9F85-4BA5-9F32-FD18DF499CC8}" srcOrd="0" destOrd="0" presId="urn:microsoft.com/office/officeart/2005/8/layout/hierarchy1"/>
    <dgm:cxn modelId="{D565FA5F-934B-4F8C-A773-E6063A683639}" type="presParOf" srcId="{4704841A-9F85-4BA5-9F32-FD18DF499CC8}" destId="{44F17F9D-8E92-4392-8018-0A674B9F6AEE}" srcOrd="0" destOrd="0" presId="urn:microsoft.com/office/officeart/2005/8/layout/hierarchy1"/>
    <dgm:cxn modelId="{79C1B55E-B503-4BC2-B85B-6C0DABEA983B}" type="presParOf" srcId="{4704841A-9F85-4BA5-9F32-FD18DF499CC8}" destId="{EFA80E97-5493-419A-8905-275D0FA19D4A}" srcOrd="1" destOrd="0" presId="urn:microsoft.com/office/officeart/2005/8/layout/hierarchy1"/>
    <dgm:cxn modelId="{4D423C01-E7BC-4082-95C4-6866CFDCAAF5}" type="presParOf" srcId="{C414751F-A092-4D33-9C60-FC4C364604B3}" destId="{4E92F23E-BC17-4002-8B47-861D09A1AE66}" srcOrd="1" destOrd="0" presId="urn:microsoft.com/office/officeart/2005/8/layout/hierarchy1"/>
    <dgm:cxn modelId="{D17D5216-57ED-4638-9563-A7CF58278960}" type="presParOf" srcId="{4E92F23E-BC17-4002-8B47-861D09A1AE66}" destId="{5D850B41-82CC-453D-B418-638BF0972D6B}" srcOrd="0" destOrd="0" presId="urn:microsoft.com/office/officeart/2005/8/layout/hierarchy1"/>
    <dgm:cxn modelId="{5CC50977-6DB1-4706-8DEE-8491C8322D46}" type="presParOf" srcId="{4E92F23E-BC17-4002-8B47-861D09A1AE66}" destId="{E411620A-B36B-4537-85A2-2F2B9E1BD1BB}" srcOrd="1" destOrd="0" presId="urn:microsoft.com/office/officeart/2005/8/layout/hierarchy1"/>
    <dgm:cxn modelId="{D5144272-3A4F-4C31-ACDB-D71D1B7FE412}" type="presParOf" srcId="{E411620A-B36B-4537-85A2-2F2B9E1BD1BB}" destId="{14A1E794-74B1-4FD3-ACA3-C0C95D80BA21}" srcOrd="0" destOrd="0" presId="urn:microsoft.com/office/officeart/2005/8/layout/hierarchy1"/>
    <dgm:cxn modelId="{13C14870-1700-42F8-A153-C9544D7E8CC2}" type="presParOf" srcId="{14A1E794-74B1-4FD3-ACA3-C0C95D80BA21}" destId="{286A840D-3391-4F06-A903-8863AEC1850D}" srcOrd="0" destOrd="0" presId="urn:microsoft.com/office/officeart/2005/8/layout/hierarchy1"/>
    <dgm:cxn modelId="{C11E7D2D-CC16-43C9-A0AA-350E47F6E5F1}" type="presParOf" srcId="{14A1E794-74B1-4FD3-ACA3-C0C95D80BA21}" destId="{ADE61E44-1122-4288-8924-B7A993A206A3}" srcOrd="1" destOrd="0" presId="urn:microsoft.com/office/officeart/2005/8/layout/hierarchy1"/>
    <dgm:cxn modelId="{6C16D832-205C-4EBA-9E7A-16DC0323AB0F}" type="presParOf" srcId="{E411620A-B36B-4537-85A2-2F2B9E1BD1BB}" destId="{FEF4C8F0-329F-4149-9247-CEA6F4A3F69B}" srcOrd="1" destOrd="0" presId="urn:microsoft.com/office/officeart/2005/8/layout/hierarchy1"/>
    <dgm:cxn modelId="{62246884-9443-46EB-9FCE-2F0009F021C6}" type="presParOf" srcId="{4E92F23E-BC17-4002-8B47-861D09A1AE66}" destId="{10D9AC54-C341-459E-BA18-9B48C64A39BD}" srcOrd="2" destOrd="0" presId="urn:microsoft.com/office/officeart/2005/8/layout/hierarchy1"/>
    <dgm:cxn modelId="{2A456491-510F-46FC-A655-90C3C796AF97}" type="presParOf" srcId="{4E92F23E-BC17-4002-8B47-861D09A1AE66}" destId="{1D0CE884-501C-4BB8-89AB-A719C88A50E2}" srcOrd="3" destOrd="0" presId="urn:microsoft.com/office/officeart/2005/8/layout/hierarchy1"/>
    <dgm:cxn modelId="{EEAAB6EB-65FC-40CD-A876-D9756F04F062}" type="presParOf" srcId="{1D0CE884-501C-4BB8-89AB-A719C88A50E2}" destId="{C1EBD919-58AE-41FC-AC0B-49A53C2E887D}" srcOrd="0" destOrd="0" presId="urn:microsoft.com/office/officeart/2005/8/layout/hierarchy1"/>
    <dgm:cxn modelId="{C79340EF-211F-48F7-8CDA-23889ECC7540}" type="presParOf" srcId="{C1EBD919-58AE-41FC-AC0B-49A53C2E887D}" destId="{FC7A8D7E-B30F-4122-9AFC-A6DB94E6887A}" srcOrd="0" destOrd="0" presId="urn:microsoft.com/office/officeart/2005/8/layout/hierarchy1"/>
    <dgm:cxn modelId="{2AA8A7E6-1051-436E-8A57-46D340B7D04F}" type="presParOf" srcId="{C1EBD919-58AE-41FC-AC0B-49A53C2E887D}" destId="{D71D9D70-D4A8-4B12-A989-D7C76C954EE1}" srcOrd="1" destOrd="0" presId="urn:microsoft.com/office/officeart/2005/8/layout/hierarchy1"/>
    <dgm:cxn modelId="{853FC76C-CE44-4EBD-8950-0F93BBCCD23B}" type="presParOf" srcId="{1D0CE884-501C-4BB8-89AB-A719C88A50E2}" destId="{CE659F2C-1F6A-4B0A-BB50-0A7DA1BCCF9E}" srcOrd="1" destOrd="0" presId="urn:microsoft.com/office/officeart/2005/8/layout/hierarchy1"/>
    <dgm:cxn modelId="{7A62DD4D-11A5-4289-8492-211BAFA26461}" type="presParOf" srcId="{A4BD1C49-72EE-4321-AA52-7694B1EF3009}" destId="{07018197-7FC6-43C1-BF41-1EE7DF7E7514}" srcOrd="4" destOrd="0" presId="urn:microsoft.com/office/officeart/2005/8/layout/hierarchy1"/>
    <dgm:cxn modelId="{1D9FAE18-E43D-4596-BA65-2B56AF46230F}" type="presParOf" srcId="{A4BD1C49-72EE-4321-AA52-7694B1EF3009}" destId="{A19A5342-8598-4ED0-817C-E16584FBE5D9}" srcOrd="5" destOrd="0" presId="urn:microsoft.com/office/officeart/2005/8/layout/hierarchy1"/>
    <dgm:cxn modelId="{20607C21-DA64-4B6C-9A1B-F99B453780FD}" type="presParOf" srcId="{A19A5342-8598-4ED0-817C-E16584FBE5D9}" destId="{F51D7B67-934D-4394-A2F5-FBD3309FD613}" srcOrd="0" destOrd="0" presId="urn:microsoft.com/office/officeart/2005/8/layout/hierarchy1"/>
    <dgm:cxn modelId="{E52BFD03-A30B-48E7-9DC3-88DAB899EBF5}" type="presParOf" srcId="{F51D7B67-934D-4394-A2F5-FBD3309FD613}" destId="{1ACE6C89-1D38-41D7-ABA3-543655C01169}" srcOrd="0" destOrd="0" presId="urn:microsoft.com/office/officeart/2005/8/layout/hierarchy1"/>
    <dgm:cxn modelId="{62206E90-79BB-4F63-81EA-E4B9A384A3F0}" type="presParOf" srcId="{F51D7B67-934D-4394-A2F5-FBD3309FD613}" destId="{87F71488-285F-45E1-8BCF-062959F261D4}" srcOrd="1" destOrd="0" presId="urn:microsoft.com/office/officeart/2005/8/layout/hierarchy1"/>
    <dgm:cxn modelId="{ADB621F0-F429-4E5B-A954-FB957FAE625B}" type="presParOf" srcId="{A19A5342-8598-4ED0-817C-E16584FBE5D9}" destId="{C543BAC6-EC3B-4FA2-BEAE-CA0D5BBA735E}" srcOrd="1" destOrd="0" presId="urn:microsoft.com/office/officeart/2005/8/layout/hierarchy1"/>
    <dgm:cxn modelId="{D8EEBC3A-C85B-4433-A22C-A85BD25B1260}" type="presParOf" srcId="{C543BAC6-EC3B-4FA2-BEAE-CA0D5BBA735E}" destId="{337FAE91-27CB-4A86-A653-C8DDC3B4CDB8}" srcOrd="0" destOrd="0" presId="urn:microsoft.com/office/officeart/2005/8/layout/hierarchy1"/>
    <dgm:cxn modelId="{F43058FF-17FF-433E-9A4D-5FEF12DD545C}" type="presParOf" srcId="{C543BAC6-EC3B-4FA2-BEAE-CA0D5BBA735E}" destId="{533E8366-A4A6-4BF9-A3C8-F374E34343C5}" srcOrd="1" destOrd="0" presId="urn:microsoft.com/office/officeart/2005/8/layout/hierarchy1"/>
    <dgm:cxn modelId="{96DFE485-E06E-4748-A1D3-E31BCA7F8968}" type="presParOf" srcId="{533E8366-A4A6-4BF9-A3C8-F374E34343C5}" destId="{FE7C34E2-D99E-4C75-A0B4-5F8ABAF52C29}" srcOrd="0" destOrd="0" presId="urn:microsoft.com/office/officeart/2005/8/layout/hierarchy1"/>
    <dgm:cxn modelId="{B32FE22B-3AB2-41B4-B5B8-6550828EA2CD}" type="presParOf" srcId="{FE7C34E2-D99E-4C75-A0B4-5F8ABAF52C29}" destId="{9EFE6F4D-5506-4DFE-B91F-86676F484652}" srcOrd="0" destOrd="0" presId="urn:microsoft.com/office/officeart/2005/8/layout/hierarchy1"/>
    <dgm:cxn modelId="{48AE3E8A-5D69-4444-8B8F-094BE9D8D4FB}" type="presParOf" srcId="{FE7C34E2-D99E-4C75-A0B4-5F8ABAF52C29}" destId="{C617E99D-EDDE-46C7-9AFA-258DC0DEE9A0}" srcOrd="1" destOrd="0" presId="urn:microsoft.com/office/officeart/2005/8/layout/hierarchy1"/>
    <dgm:cxn modelId="{664B46F9-AA5B-4722-A89C-89A6CA58F876}" type="presParOf" srcId="{533E8366-A4A6-4BF9-A3C8-F374E34343C5}" destId="{B596A376-EBC6-4B1C-B492-DF47D5D0AFE3}" srcOrd="1" destOrd="0" presId="urn:microsoft.com/office/officeart/2005/8/layout/hierarchy1"/>
  </dgm:cxnLst>
  <dgm:bg/>
  <dgm:whole>
    <a:ln w="76200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24B37-D1E5-4A88-951D-4A3A8990535B}">
      <dsp:nvSpPr>
        <dsp:cNvPr id="0" name=""/>
        <dsp:cNvSpPr/>
      </dsp:nvSpPr>
      <dsp:spPr>
        <a:xfrm>
          <a:off x="368299" y="584200"/>
          <a:ext cx="5359400" cy="2895600"/>
        </a:xfrm>
        <a:prstGeom prst="triangle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4D062-5751-4B85-A850-F4DF1DA85F21}">
      <dsp:nvSpPr>
        <dsp:cNvPr id="0" name=""/>
        <dsp:cNvSpPr/>
      </dsp:nvSpPr>
      <dsp:spPr>
        <a:xfrm>
          <a:off x="3048000" y="508000"/>
          <a:ext cx="2641600" cy="813559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পবিত্র</a:t>
          </a:r>
          <a:endParaRPr lang="en-ZW" sz="3600" kern="1200" dirty="0">
            <a:latin typeface="NikoshBAN" pitchFamily="2" charset="0"/>
            <a:cs typeface="NikoshBAN" pitchFamily="2" charset="0"/>
          </a:endParaRPr>
        </a:p>
      </dsp:txBody>
      <dsp:txXfrm>
        <a:off x="3087715" y="547715"/>
        <a:ext cx="2562170" cy="734129"/>
      </dsp:txXfrm>
    </dsp:sp>
    <dsp:sp modelId="{B2CE6658-D5D2-4ABF-BA59-5D6C403BC37C}">
      <dsp:nvSpPr>
        <dsp:cNvPr id="0" name=""/>
        <dsp:cNvSpPr/>
      </dsp:nvSpPr>
      <dsp:spPr>
        <a:xfrm>
          <a:off x="3048000" y="1349159"/>
          <a:ext cx="2641600" cy="1025524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পরিশু</a:t>
          </a:r>
          <a:r>
            <a:rPr lang="bn-BD" sz="3200" kern="1200" dirty="0" smtClean="0"/>
            <a:t>দ্ধ</a:t>
          </a:r>
          <a:endParaRPr lang="en-ZW" sz="3200" kern="1200" dirty="0"/>
        </a:p>
      </dsp:txBody>
      <dsp:txXfrm>
        <a:off x="3098062" y="1399221"/>
        <a:ext cx="2541476" cy="925400"/>
      </dsp:txXfrm>
    </dsp:sp>
    <dsp:sp modelId="{EA71A352-26B2-41E8-AD7D-0FBB3A47CD47}">
      <dsp:nvSpPr>
        <dsp:cNvPr id="0" name=""/>
        <dsp:cNvSpPr/>
      </dsp:nvSpPr>
      <dsp:spPr>
        <a:xfrm>
          <a:off x="3048000" y="2502874"/>
          <a:ext cx="2641600" cy="10255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বৃদ্ধি</a:t>
          </a:r>
          <a:endParaRPr lang="en-ZW" sz="3600" kern="1200" dirty="0">
            <a:latin typeface="NikoshBAN" pitchFamily="2" charset="0"/>
            <a:cs typeface="NikoshBAN" pitchFamily="2" charset="0"/>
          </a:endParaRPr>
        </a:p>
      </dsp:txBody>
      <dsp:txXfrm>
        <a:off x="3098062" y="2552936"/>
        <a:ext cx="2541476" cy="925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98A29-8C07-4609-9C73-6393B996CFD6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C2A44-3F05-49CF-A041-D3B2FB364521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 আর্থিক সমন্বয়সাধন</a:t>
          </a:r>
          <a:endParaRPr lang="en-ZW" sz="2000" kern="1200" dirty="0">
            <a:latin typeface="NikoshBAN" pitchFamily="2" charset="0"/>
            <a:cs typeface="NikoshBAN" pitchFamily="2" charset="0"/>
          </a:endParaRPr>
        </a:p>
      </dsp:txBody>
      <dsp:txXfrm>
        <a:off x="2160400" y="47068"/>
        <a:ext cx="1775198" cy="842046"/>
      </dsp:txXfrm>
    </dsp:sp>
    <dsp:sp modelId="{17FF85EE-839E-47C3-8681-784B4D2939D2}">
      <dsp:nvSpPr>
        <dsp:cNvPr id="0" name=""/>
        <dsp:cNvSpPr/>
      </dsp:nvSpPr>
      <dsp:spPr>
        <a:xfrm>
          <a:off x="3810006" y="1193796"/>
          <a:ext cx="1866304" cy="933152"/>
        </a:xfrm>
        <a:prstGeom prst="roundRect">
          <a:avLst/>
        </a:prstGeom>
        <a:solidFill>
          <a:schemeClr val="accent5">
            <a:hueOff val="609606"/>
            <a:satOff val="-4861"/>
            <a:lumOff val="-36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 ধনী ও গরিবের মাঝে সেতুবন্ধন তৈরি হয়।</a:t>
          </a:r>
          <a:endParaRPr lang="en-ZW" sz="2000" kern="1200" dirty="0">
            <a:latin typeface="NikoshBAN" pitchFamily="2" charset="0"/>
            <a:cs typeface="NikoshBAN" pitchFamily="2" charset="0"/>
          </a:endParaRPr>
        </a:p>
      </dsp:txBody>
      <dsp:txXfrm>
        <a:off x="3855559" y="1239349"/>
        <a:ext cx="1775198" cy="842046"/>
      </dsp:txXfrm>
    </dsp:sp>
    <dsp:sp modelId="{E6B66923-DA65-4A54-9CF6-78248E255FCF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সমাজে শান্তি- শৃঙ্খলা বজায় থাকে। </a:t>
          </a:r>
          <a:endParaRPr lang="en-ZW" sz="2000" kern="1200" dirty="0">
            <a:latin typeface="NikoshBAN" pitchFamily="2" charset="0"/>
            <a:cs typeface="NikoshBAN" pitchFamily="2" charset="0"/>
          </a:endParaRPr>
        </a:p>
      </dsp:txBody>
      <dsp:txXfrm>
        <a:off x="3176690" y="3174885"/>
        <a:ext cx="1775198" cy="842046"/>
      </dsp:txXfrm>
    </dsp:sp>
    <dsp:sp modelId="{E5E0168B-C4C5-457C-A0A2-BED930AEA944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5">
            <a:hueOff val="1828819"/>
            <a:satOff val="-14582"/>
            <a:lumOff val="-110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দুর্বল লোকেরা আর্থিক ভাবে সবল হয়। </a:t>
          </a:r>
          <a:endParaRPr lang="en-ZW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144111" y="3174885"/>
        <a:ext cx="1775198" cy="842046"/>
      </dsp:txXfrm>
    </dsp:sp>
    <dsp:sp modelId="{CA6D40B7-EBE4-42EC-A88E-0564CA0D4ECB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ধনি ও</a:t>
          </a:r>
          <a:r>
            <a:rPr lang="en-ZW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গরিবের মাঝে সৌহার্দ সম্প্রীতি তৈরি হয়। </a:t>
          </a:r>
          <a:endParaRPr lang="en-ZW" sz="2000" kern="1200" dirty="0">
            <a:latin typeface="NikoshBAN" pitchFamily="2" charset="0"/>
            <a:cs typeface="NikoshBAN" pitchFamily="2" charset="0"/>
          </a:endParaRPr>
        </a:p>
      </dsp:txBody>
      <dsp:txXfrm>
        <a:off x="516009" y="1241788"/>
        <a:ext cx="1775198" cy="842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DEC4D-C5C3-42F5-98BF-DE5D19BD87C0}">
      <dsp:nvSpPr>
        <dsp:cNvPr id="0" name=""/>
        <dsp:cNvSpPr/>
      </dsp:nvSpPr>
      <dsp:spPr>
        <a:xfrm>
          <a:off x="2980410" y="919766"/>
          <a:ext cx="193002" cy="845533"/>
        </a:xfrm>
        <a:custGeom>
          <a:avLst/>
          <a:gdLst/>
          <a:ahLst/>
          <a:cxnLst/>
          <a:rect l="0" t="0" r="0" b="0"/>
          <a:pathLst>
            <a:path>
              <a:moveTo>
                <a:pt x="193002" y="0"/>
              </a:moveTo>
              <a:lnTo>
                <a:pt x="193002" y="845533"/>
              </a:lnTo>
              <a:lnTo>
                <a:pt x="0" y="8455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BD003-59DB-4428-A865-EBB6C54A52DB}">
      <dsp:nvSpPr>
        <dsp:cNvPr id="0" name=""/>
        <dsp:cNvSpPr/>
      </dsp:nvSpPr>
      <dsp:spPr>
        <a:xfrm>
          <a:off x="3173412" y="919766"/>
          <a:ext cx="2224119" cy="1691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8064"/>
              </a:lnTo>
              <a:lnTo>
                <a:pt x="2224119" y="1498064"/>
              </a:lnTo>
              <a:lnTo>
                <a:pt x="2224119" y="169106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C786B-7EE0-4663-B5FF-419CB648F993}">
      <dsp:nvSpPr>
        <dsp:cNvPr id="0" name=""/>
        <dsp:cNvSpPr/>
      </dsp:nvSpPr>
      <dsp:spPr>
        <a:xfrm>
          <a:off x="3127692" y="919766"/>
          <a:ext cx="91440" cy="1691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106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FD7F5-4446-47A1-8373-FC6F6E21489D}">
      <dsp:nvSpPr>
        <dsp:cNvPr id="0" name=""/>
        <dsp:cNvSpPr/>
      </dsp:nvSpPr>
      <dsp:spPr>
        <a:xfrm>
          <a:off x="949292" y="919766"/>
          <a:ext cx="2224119" cy="1691066"/>
        </a:xfrm>
        <a:custGeom>
          <a:avLst/>
          <a:gdLst/>
          <a:ahLst/>
          <a:cxnLst/>
          <a:rect l="0" t="0" r="0" b="0"/>
          <a:pathLst>
            <a:path>
              <a:moveTo>
                <a:pt x="2224119" y="0"/>
              </a:moveTo>
              <a:lnTo>
                <a:pt x="2224119" y="1498064"/>
              </a:lnTo>
              <a:lnTo>
                <a:pt x="0" y="1498064"/>
              </a:lnTo>
              <a:lnTo>
                <a:pt x="0" y="169106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6ADAA-A70A-49EE-856A-8983E00FD05B}">
      <dsp:nvSpPr>
        <dsp:cNvPr id="0" name=""/>
        <dsp:cNvSpPr/>
      </dsp:nvSpPr>
      <dsp:spPr>
        <a:xfrm>
          <a:off x="2254354" y="709"/>
          <a:ext cx="1838115" cy="9190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যাকাতের গুরুত্ত্ব</a:t>
          </a:r>
          <a:endParaRPr lang="en-ZW" sz="3600" kern="1200" dirty="0">
            <a:latin typeface="NikoshBAN" pitchFamily="2" charset="0"/>
            <a:cs typeface="NikoshBAN" pitchFamily="2" charset="0"/>
          </a:endParaRPr>
        </a:p>
      </dsp:txBody>
      <dsp:txXfrm>
        <a:off x="2254354" y="709"/>
        <a:ext cx="1838115" cy="919057"/>
      </dsp:txXfrm>
    </dsp:sp>
    <dsp:sp modelId="{C9F705BD-D31B-462F-BE2F-8835D67876F9}">
      <dsp:nvSpPr>
        <dsp:cNvPr id="0" name=""/>
        <dsp:cNvSpPr/>
      </dsp:nvSpPr>
      <dsp:spPr>
        <a:xfrm>
          <a:off x="30234" y="2610833"/>
          <a:ext cx="1838115" cy="919057"/>
        </a:xfrm>
        <a:prstGeom prst="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নৈতিক</a:t>
          </a:r>
          <a:endParaRPr lang="en-ZW" sz="4000" kern="1200" dirty="0">
            <a:latin typeface="NikoshBAN" pitchFamily="2" charset="0"/>
            <a:cs typeface="NikoshBAN" pitchFamily="2" charset="0"/>
          </a:endParaRPr>
        </a:p>
      </dsp:txBody>
      <dsp:txXfrm>
        <a:off x="30234" y="2610833"/>
        <a:ext cx="1838115" cy="919057"/>
      </dsp:txXfrm>
    </dsp:sp>
    <dsp:sp modelId="{E146C5B0-EA3C-4E57-97BB-603730586598}">
      <dsp:nvSpPr>
        <dsp:cNvPr id="0" name=""/>
        <dsp:cNvSpPr/>
      </dsp:nvSpPr>
      <dsp:spPr>
        <a:xfrm>
          <a:off x="2254354" y="2610833"/>
          <a:ext cx="1838115" cy="919057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অর্থনৈতিক</a:t>
          </a:r>
          <a:endParaRPr lang="en-ZW" sz="4000" kern="1200" dirty="0">
            <a:latin typeface="NikoshBAN" pitchFamily="2" charset="0"/>
            <a:cs typeface="NikoshBAN" pitchFamily="2" charset="0"/>
          </a:endParaRPr>
        </a:p>
      </dsp:txBody>
      <dsp:txXfrm>
        <a:off x="2254354" y="2610833"/>
        <a:ext cx="1838115" cy="919057"/>
      </dsp:txXfrm>
    </dsp:sp>
    <dsp:sp modelId="{3595C13F-A7FE-41E7-9012-B3D4BC23ADEE}">
      <dsp:nvSpPr>
        <dsp:cNvPr id="0" name=""/>
        <dsp:cNvSpPr/>
      </dsp:nvSpPr>
      <dsp:spPr>
        <a:xfrm>
          <a:off x="4478474" y="2610833"/>
          <a:ext cx="1838115" cy="919057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ধর্মীয়</a:t>
          </a:r>
          <a:endParaRPr lang="en-ZW" sz="4000" kern="1200" dirty="0">
            <a:latin typeface="NikoshBAN" pitchFamily="2" charset="0"/>
            <a:cs typeface="NikoshBAN" pitchFamily="2" charset="0"/>
          </a:endParaRPr>
        </a:p>
      </dsp:txBody>
      <dsp:txXfrm>
        <a:off x="4478474" y="2610833"/>
        <a:ext cx="1838115" cy="919057"/>
      </dsp:txXfrm>
    </dsp:sp>
    <dsp:sp modelId="{E01AC846-EB01-4F43-961B-F65E84A3E0D8}">
      <dsp:nvSpPr>
        <dsp:cNvPr id="0" name=""/>
        <dsp:cNvSpPr/>
      </dsp:nvSpPr>
      <dsp:spPr>
        <a:xfrm>
          <a:off x="1142294" y="1305771"/>
          <a:ext cx="1838115" cy="919057"/>
        </a:xfrm>
        <a:prstGeom prst="rect">
          <a:avLst/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সামাজিক</a:t>
          </a:r>
          <a:endParaRPr lang="en-ZW" sz="4000" kern="1200" dirty="0">
            <a:latin typeface="NikoshBAN" pitchFamily="2" charset="0"/>
            <a:cs typeface="NikoshBAN" pitchFamily="2" charset="0"/>
          </a:endParaRPr>
        </a:p>
      </dsp:txBody>
      <dsp:txXfrm>
        <a:off x="1142294" y="1305771"/>
        <a:ext cx="1838115" cy="919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FAE91-27CB-4A86-A653-C8DDC3B4CDB8}">
      <dsp:nvSpPr>
        <dsp:cNvPr id="0" name=""/>
        <dsp:cNvSpPr/>
      </dsp:nvSpPr>
      <dsp:spPr>
        <a:xfrm>
          <a:off x="7317895" y="3165118"/>
          <a:ext cx="91440" cy="589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10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18197-7FC6-43C1-BF41-1EE7DF7E7514}">
      <dsp:nvSpPr>
        <dsp:cNvPr id="0" name=""/>
        <dsp:cNvSpPr/>
      </dsp:nvSpPr>
      <dsp:spPr>
        <a:xfrm>
          <a:off x="3759633" y="1345558"/>
          <a:ext cx="3603982" cy="533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62"/>
              </a:lnTo>
              <a:lnTo>
                <a:pt x="3603982" y="345662"/>
              </a:lnTo>
              <a:lnTo>
                <a:pt x="3603982" y="5333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9AC54-C341-459E-BA18-9B48C64A39BD}">
      <dsp:nvSpPr>
        <dsp:cNvPr id="0" name=""/>
        <dsp:cNvSpPr/>
      </dsp:nvSpPr>
      <dsp:spPr>
        <a:xfrm>
          <a:off x="3650037" y="3165118"/>
          <a:ext cx="1237859" cy="589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460"/>
              </a:lnTo>
              <a:lnTo>
                <a:pt x="1237859" y="401460"/>
              </a:lnTo>
              <a:lnTo>
                <a:pt x="1237859" y="58910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50B41-82CC-453D-B418-638BF0972D6B}">
      <dsp:nvSpPr>
        <dsp:cNvPr id="0" name=""/>
        <dsp:cNvSpPr/>
      </dsp:nvSpPr>
      <dsp:spPr>
        <a:xfrm>
          <a:off x="2412178" y="3165118"/>
          <a:ext cx="1237859" cy="589108"/>
        </a:xfrm>
        <a:custGeom>
          <a:avLst/>
          <a:gdLst/>
          <a:ahLst/>
          <a:cxnLst/>
          <a:rect l="0" t="0" r="0" b="0"/>
          <a:pathLst>
            <a:path>
              <a:moveTo>
                <a:pt x="1237859" y="0"/>
              </a:moveTo>
              <a:lnTo>
                <a:pt x="1237859" y="401460"/>
              </a:lnTo>
              <a:lnTo>
                <a:pt x="0" y="401460"/>
              </a:lnTo>
              <a:lnTo>
                <a:pt x="0" y="58910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1EB88-9F8D-471D-9324-F4E3D3DEF0DD}">
      <dsp:nvSpPr>
        <dsp:cNvPr id="0" name=""/>
        <dsp:cNvSpPr/>
      </dsp:nvSpPr>
      <dsp:spPr>
        <a:xfrm>
          <a:off x="3650037" y="1345558"/>
          <a:ext cx="109595" cy="533311"/>
        </a:xfrm>
        <a:custGeom>
          <a:avLst/>
          <a:gdLst/>
          <a:ahLst/>
          <a:cxnLst/>
          <a:rect l="0" t="0" r="0" b="0"/>
          <a:pathLst>
            <a:path>
              <a:moveTo>
                <a:pt x="109595" y="0"/>
              </a:moveTo>
              <a:lnTo>
                <a:pt x="109595" y="345662"/>
              </a:lnTo>
              <a:lnTo>
                <a:pt x="0" y="345662"/>
              </a:lnTo>
              <a:lnTo>
                <a:pt x="0" y="5333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B100F-FCC8-45C0-8653-89ED5060E60D}">
      <dsp:nvSpPr>
        <dsp:cNvPr id="0" name=""/>
        <dsp:cNvSpPr/>
      </dsp:nvSpPr>
      <dsp:spPr>
        <a:xfrm>
          <a:off x="1174319" y="1345558"/>
          <a:ext cx="2585314" cy="533311"/>
        </a:xfrm>
        <a:custGeom>
          <a:avLst/>
          <a:gdLst/>
          <a:ahLst/>
          <a:cxnLst/>
          <a:rect l="0" t="0" r="0" b="0"/>
          <a:pathLst>
            <a:path>
              <a:moveTo>
                <a:pt x="2585314" y="0"/>
              </a:moveTo>
              <a:lnTo>
                <a:pt x="2585314" y="345662"/>
              </a:lnTo>
              <a:lnTo>
                <a:pt x="0" y="345662"/>
              </a:lnTo>
              <a:lnTo>
                <a:pt x="0" y="5333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803B5-422F-4B76-8D12-939C44B5CD34}">
      <dsp:nvSpPr>
        <dsp:cNvPr id="0" name=""/>
        <dsp:cNvSpPr/>
      </dsp:nvSpPr>
      <dsp:spPr>
        <a:xfrm>
          <a:off x="2746839" y="59310"/>
          <a:ext cx="2025587" cy="1286248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EF350-335C-46B6-B45C-F13E9FAC54CD}">
      <dsp:nvSpPr>
        <dsp:cNvPr id="0" name=""/>
        <dsp:cNvSpPr/>
      </dsp:nvSpPr>
      <dsp:spPr>
        <a:xfrm>
          <a:off x="2971904" y="273122"/>
          <a:ext cx="2025587" cy="128624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ফকির</a:t>
          </a:r>
          <a:endParaRPr lang="en-ZW" sz="3600" kern="1200" dirty="0">
            <a:latin typeface="NikoshBAN" pitchFamily="2" charset="0"/>
            <a:cs typeface="NikoshBAN" pitchFamily="2" charset="0"/>
          </a:endParaRPr>
        </a:p>
      </dsp:txBody>
      <dsp:txXfrm>
        <a:off x="3009577" y="310795"/>
        <a:ext cx="1950241" cy="1210902"/>
      </dsp:txXfrm>
    </dsp:sp>
    <dsp:sp modelId="{627A0456-4C2A-489C-BDCF-CEB7FFE90CB8}">
      <dsp:nvSpPr>
        <dsp:cNvPr id="0" name=""/>
        <dsp:cNvSpPr/>
      </dsp:nvSpPr>
      <dsp:spPr>
        <a:xfrm>
          <a:off x="161525" y="1878869"/>
          <a:ext cx="2025587" cy="1286248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77DB2-AFA1-4981-A0D9-023A425C7D2E}">
      <dsp:nvSpPr>
        <dsp:cNvPr id="0" name=""/>
        <dsp:cNvSpPr/>
      </dsp:nvSpPr>
      <dsp:spPr>
        <a:xfrm>
          <a:off x="386590" y="2092681"/>
          <a:ext cx="2025587" cy="1286248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latin typeface="NikoshBAN" pitchFamily="2" charset="0"/>
              <a:cs typeface="NikoshBAN" pitchFamily="2" charset="0"/>
            </a:rPr>
            <a:t>যুদ্ধের সৈনিক</a:t>
          </a:r>
          <a:endParaRPr lang="en-ZW" sz="3400" kern="1200" dirty="0">
            <a:latin typeface="NikoshBAN" pitchFamily="2" charset="0"/>
            <a:cs typeface="NikoshBAN" pitchFamily="2" charset="0"/>
          </a:endParaRPr>
        </a:p>
      </dsp:txBody>
      <dsp:txXfrm>
        <a:off x="424263" y="2130354"/>
        <a:ext cx="1950241" cy="1210902"/>
      </dsp:txXfrm>
    </dsp:sp>
    <dsp:sp modelId="{44F17F9D-8E92-4392-8018-0A674B9F6AEE}">
      <dsp:nvSpPr>
        <dsp:cNvPr id="0" name=""/>
        <dsp:cNvSpPr/>
      </dsp:nvSpPr>
      <dsp:spPr>
        <a:xfrm>
          <a:off x="2637243" y="1878869"/>
          <a:ext cx="2025587" cy="1286248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80E97-5493-419A-8905-275D0FA19D4A}">
      <dsp:nvSpPr>
        <dsp:cNvPr id="0" name=""/>
        <dsp:cNvSpPr/>
      </dsp:nvSpPr>
      <dsp:spPr>
        <a:xfrm>
          <a:off x="2862309" y="2092681"/>
          <a:ext cx="2025587" cy="1286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মিসকিন</a:t>
          </a:r>
          <a:endParaRPr lang="en-ZW" sz="3600" kern="1200" dirty="0">
            <a:latin typeface="NikoshBAN" pitchFamily="2" charset="0"/>
            <a:cs typeface="NikoshBAN" pitchFamily="2" charset="0"/>
          </a:endParaRPr>
        </a:p>
      </dsp:txBody>
      <dsp:txXfrm>
        <a:off x="2899982" y="2130354"/>
        <a:ext cx="1950241" cy="1210902"/>
      </dsp:txXfrm>
    </dsp:sp>
    <dsp:sp modelId="{286A840D-3391-4F06-A903-8863AEC1850D}">
      <dsp:nvSpPr>
        <dsp:cNvPr id="0" name=""/>
        <dsp:cNvSpPr/>
      </dsp:nvSpPr>
      <dsp:spPr>
        <a:xfrm>
          <a:off x="1399384" y="3754226"/>
          <a:ext cx="2025587" cy="1286248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61E44-1122-4288-8924-B7A993A206A3}">
      <dsp:nvSpPr>
        <dsp:cNvPr id="0" name=""/>
        <dsp:cNvSpPr/>
      </dsp:nvSpPr>
      <dsp:spPr>
        <a:xfrm>
          <a:off x="1624449" y="3968038"/>
          <a:ext cx="2025587" cy="128624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মুসাফির</a:t>
          </a:r>
          <a:endParaRPr lang="en-ZW" sz="3600" kern="1200" dirty="0">
            <a:latin typeface="NikoshBAN" pitchFamily="2" charset="0"/>
            <a:cs typeface="NikoshBAN" pitchFamily="2" charset="0"/>
          </a:endParaRPr>
        </a:p>
      </dsp:txBody>
      <dsp:txXfrm>
        <a:off x="1662122" y="4005711"/>
        <a:ext cx="1950241" cy="1210902"/>
      </dsp:txXfrm>
    </dsp:sp>
    <dsp:sp modelId="{FC7A8D7E-B30F-4122-9AFC-A6DB94E6887A}">
      <dsp:nvSpPr>
        <dsp:cNvPr id="0" name=""/>
        <dsp:cNvSpPr/>
      </dsp:nvSpPr>
      <dsp:spPr>
        <a:xfrm>
          <a:off x="3875103" y="3754226"/>
          <a:ext cx="2025587" cy="1286248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D9D70-D4A8-4B12-A989-D7C76C954EE1}">
      <dsp:nvSpPr>
        <dsp:cNvPr id="0" name=""/>
        <dsp:cNvSpPr/>
      </dsp:nvSpPr>
      <dsp:spPr>
        <a:xfrm>
          <a:off x="4100168" y="3968038"/>
          <a:ext cx="2025587" cy="128624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ঋণ গ্রস্থ</a:t>
          </a:r>
          <a:endParaRPr lang="en-ZW" sz="3600" kern="1200" dirty="0">
            <a:latin typeface="NikoshBAN" pitchFamily="2" charset="0"/>
            <a:cs typeface="NikoshBAN" pitchFamily="2" charset="0"/>
          </a:endParaRPr>
        </a:p>
      </dsp:txBody>
      <dsp:txXfrm>
        <a:off x="4137841" y="4005711"/>
        <a:ext cx="1950241" cy="1210902"/>
      </dsp:txXfrm>
    </dsp:sp>
    <dsp:sp modelId="{1ACE6C89-1D38-41D7-ABA3-543655C01169}">
      <dsp:nvSpPr>
        <dsp:cNvPr id="0" name=""/>
        <dsp:cNvSpPr/>
      </dsp:nvSpPr>
      <dsp:spPr>
        <a:xfrm>
          <a:off x="6350821" y="1878869"/>
          <a:ext cx="2025587" cy="1286248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71488-285F-45E1-8BCF-062959F261D4}">
      <dsp:nvSpPr>
        <dsp:cNvPr id="0" name=""/>
        <dsp:cNvSpPr/>
      </dsp:nvSpPr>
      <dsp:spPr>
        <a:xfrm>
          <a:off x="6575886" y="2092681"/>
          <a:ext cx="2025587" cy="128624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latin typeface="NikoshBAN" pitchFamily="2" charset="0"/>
              <a:cs typeface="NikoshBAN" pitchFamily="2" charset="0"/>
            </a:rPr>
            <a:t> আদাইকারি</a:t>
          </a:r>
          <a:endParaRPr lang="en-ZW" sz="3400" kern="1200" dirty="0">
            <a:latin typeface="NikoshBAN" pitchFamily="2" charset="0"/>
            <a:cs typeface="NikoshBAN" pitchFamily="2" charset="0"/>
          </a:endParaRPr>
        </a:p>
      </dsp:txBody>
      <dsp:txXfrm>
        <a:off x="6613559" y="2130354"/>
        <a:ext cx="1950241" cy="1210902"/>
      </dsp:txXfrm>
    </dsp:sp>
    <dsp:sp modelId="{9EFE6F4D-5506-4DFE-B91F-86676F484652}">
      <dsp:nvSpPr>
        <dsp:cNvPr id="0" name=""/>
        <dsp:cNvSpPr/>
      </dsp:nvSpPr>
      <dsp:spPr>
        <a:xfrm>
          <a:off x="6350821" y="3754226"/>
          <a:ext cx="2025587" cy="1286248"/>
        </a:xfrm>
        <a:prstGeom prst="roundRect">
          <a:avLst>
            <a:gd name="adj" fmla="val 10000"/>
          </a:avLst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7E99D-EDDE-46C7-9AFA-258DC0DEE9A0}">
      <dsp:nvSpPr>
        <dsp:cNvPr id="0" name=""/>
        <dsp:cNvSpPr/>
      </dsp:nvSpPr>
      <dsp:spPr>
        <a:xfrm>
          <a:off x="6575886" y="3968038"/>
          <a:ext cx="2025587" cy="128624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মনজয়ের জন্য</a:t>
          </a:r>
          <a:endParaRPr lang="en-ZW" sz="3600" kern="1200" dirty="0">
            <a:latin typeface="NikoshBAN" pitchFamily="2" charset="0"/>
            <a:cs typeface="NikoshBAN" pitchFamily="2" charset="0"/>
          </a:endParaRPr>
        </a:p>
      </dsp:txBody>
      <dsp:txXfrm>
        <a:off x="6613559" y="4005711"/>
        <a:ext cx="1950241" cy="1210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92EF8-267B-480C-8B24-794118C6F0AE}" type="datetimeFigureOut">
              <a:rPr lang="en-US" smtClean="0"/>
              <a:pPr/>
              <a:t>11/12/2019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CC3D-474A-445E-ACF6-C443955CEC8B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54718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6CC3D-474A-445E-ACF6-C443955CEC8B}" type="slidenum">
              <a:rPr lang="en-ZW" smtClean="0"/>
              <a:pPr/>
              <a:t>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3496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6CC3D-474A-445E-ACF6-C443955CEC8B}" type="slidenum">
              <a:rPr lang="en-ZW" smtClean="0"/>
              <a:pPr/>
              <a:t>13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9680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1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3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4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9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8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43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3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6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9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3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0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6_6325021794367695632.gif_480_480_0_64000_0_1_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92868"/>
            <a:ext cx="8458200" cy="60079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8077200" cy="37702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ZW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7959481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otched Right Arrow 3"/>
          <p:cNvSpPr/>
          <p:nvPr/>
        </p:nvSpPr>
        <p:spPr>
          <a:xfrm>
            <a:off x="381000" y="2209800"/>
            <a:ext cx="3124200" cy="914400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যাকাত অর্থ </a:t>
            </a:r>
            <a:endParaRPr lang="en-ZW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762000" y="228600"/>
            <a:ext cx="6019800" cy="11430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মিলিয়ে নাও </a:t>
            </a:r>
            <a:endParaRPr lang="en-ZW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424B37-D1E5-4A88-951D-4A3A89905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50424B37-D1E5-4A88-951D-4A3A89905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74D062-5751-4B85-A850-F4DF1DA85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E274D062-5751-4B85-A850-F4DF1DA85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CE6658-D5D2-4ABF-BA59-5D6C403BC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B2CE6658-D5D2-4ABF-BA59-5D6C403BC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1A352-26B2-41E8-AD7D-0FBB3A47C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EA71A352-26B2-41E8-AD7D-0FBB3A47C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 rot="10800000" flipV="1">
            <a:off x="1752600" y="306924"/>
            <a:ext cx="3200400" cy="10668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 দেখ </a:t>
            </a:r>
            <a:endParaRPr lang="en-ZW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4399" y="1605457"/>
            <a:ext cx="8106508" cy="5061784"/>
            <a:chOff x="-203692" y="1148714"/>
            <a:chExt cx="9032966" cy="5501940"/>
          </a:xfrm>
        </p:grpSpPr>
        <p:pic>
          <p:nvPicPr>
            <p:cNvPr id="7" name="Picture 6" descr="Solidaridad-Socia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404761" y="3277172"/>
              <a:ext cx="2553785" cy="419318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1" name="Picture 10" descr="Zakat-Header-60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3692" y="4036193"/>
              <a:ext cx="4449121" cy="2614461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2" name="Picture 11" descr="can-stock-photo_csp739160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4907" y="1148714"/>
              <a:ext cx="4330336" cy="273748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3" name="Picture 12" descr="namaz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5063" y="1200341"/>
              <a:ext cx="4244211" cy="264464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34201" cy="1219200"/>
          </a:xfrm>
        </p:spPr>
        <p:txBody>
          <a:bodyPr/>
          <a:lstStyle/>
          <a:p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1"/>
            <a:ext cx="7239000" cy="1420810"/>
          </a:xfrm>
        </p:spPr>
        <p:txBody>
          <a:bodyPr/>
          <a:lstStyle/>
          <a:p>
            <a:r>
              <a:rPr lang="bn-BD" dirty="0" smtClean="0"/>
              <a:t> </a:t>
            </a:r>
          </a:p>
          <a:p>
            <a:endParaRPr lang="en-ZW" dirty="0"/>
          </a:p>
        </p:txBody>
      </p:sp>
      <p:sp>
        <p:nvSpPr>
          <p:cNvPr id="4" name="Down Arrow Callout 3"/>
          <p:cNvSpPr/>
          <p:nvPr/>
        </p:nvSpPr>
        <p:spPr>
          <a:xfrm>
            <a:off x="609599" y="609600"/>
            <a:ext cx="6934201" cy="13208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ZW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599" y="2286000"/>
            <a:ext cx="685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যাকাতের সমাজিক গুরুত্ব ব্যাখ্যা কর </a:t>
            </a:r>
            <a:endParaRPr lang="en-ZW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533400" y="304800"/>
            <a:ext cx="7924800" cy="12954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ZW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BC2A44-3F05-49CF-A041-D3B2FB364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E7BC2A44-3F05-49CF-A041-D3B2FB364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898A29-8C07-4609-9C73-6393B996C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81898A29-8C07-4609-9C73-6393B996C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FF85EE-839E-47C3-8681-784B4D29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17FF85EE-839E-47C3-8681-784B4D293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B66923-DA65-4A54-9CF6-78248E255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E6B66923-DA65-4A54-9CF6-78248E255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E0168B-C4C5-457C-A0A2-BED930AEA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E5E0168B-C4C5-457C-A0A2-BED930AEA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D40B7-EBE4-42EC-A88E-0564CA0D4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dgm id="{CA6D40B7-EBE4-42EC-A88E-0564CA0D4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Zakat_00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8458200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609600" y="457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ZW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Down Arrow Callout 3"/>
          <p:cNvSpPr/>
          <p:nvPr/>
        </p:nvSpPr>
        <p:spPr>
          <a:xfrm>
            <a:off x="1219200" y="457200"/>
            <a:ext cx="6934200" cy="11430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দলিয় কাজ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১৩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ZW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838200" y="1752600"/>
            <a:ext cx="7467600" cy="41148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যাকাতের কি কি গুরুত্ব আছে ব্যা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খ্যা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কর।</a:t>
            </a:r>
          </a:p>
          <a:p>
            <a:pPr algn="ctr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কোন খাতে যাকাত প্রদান করা 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 ?</a:t>
            </a:r>
            <a:endParaRPr lang="en-ZW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63600" y="2489200"/>
          <a:ext cx="6346825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Callout 3"/>
          <p:cNvSpPr/>
          <p:nvPr/>
        </p:nvSpPr>
        <p:spPr>
          <a:xfrm>
            <a:off x="838200" y="381000"/>
            <a:ext cx="7772400" cy="10668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মিলিয়ে নাও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ZW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06ADAA-A70A-49EE-856A-8983E00FD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8306ADAA-A70A-49EE-856A-8983E00FD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DDEC4D-C5C3-42F5-98BF-DE5D19BD8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68DDEC4D-C5C3-42F5-98BF-DE5D19BD8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1AC846-EB01-4F43-961B-F65E84A3E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E01AC846-EB01-4F43-961B-F65E84A3E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FFD7F5-4446-47A1-8373-FC6F6E214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03FFD7F5-4446-47A1-8373-FC6F6E214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F705BD-D31B-462F-BE2F-8835D6787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C9F705BD-D31B-462F-BE2F-8835D6787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EC786B-7EE0-4663-B5FF-419CB648F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BAEC786B-7EE0-4663-B5FF-419CB648F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46C5B0-EA3C-4E57-97BB-603730586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E146C5B0-EA3C-4E57-97BB-603730586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BD003-59DB-4428-A865-EBB6C54A5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E04BD003-59DB-4428-A865-EBB6C54A5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95C13F-A7FE-41E7-9012-B3D4BC23A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3595C13F-A7FE-41E7-9012-B3D4BC23A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13285"/>
              </p:ext>
            </p:extLst>
          </p:nvPr>
        </p:nvGraphicFramePr>
        <p:xfrm>
          <a:off x="228600" y="11430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Callout 6"/>
          <p:cNvSpPr/>
          <p:nvPr/>
        </p:nvSpPr>
        <p:spPr>
          <a:xfrm>
            <a:off x="838200" y="228600"/>
            <a:ext cx="7467600" cy="12954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খাতে যাকাত প্রদান করা যায়।</a:t>
            </a:r>
            <a:endParaRPr lang="en-ZW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803B5-422F-4B76-8D12-939C44B5C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57E803B5-422F-4B76-8D12-939C44B5C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EF350-335C-46B6-B45C-F13E9FAC5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935EF350-335C-46B6-B45C-F13E9FAC5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5B100F-FCC8-45C0-8653-89ED5060E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775B100F-FCC8-45C0-8653-89ED5060E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A0456-4C2A-489C-BDCF-CEB7FFE90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627A0456-4C2A-489C-BDCF-CEB7FFE90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F77DB2-AFA1-4981-A0D9-023A425C7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4FF77DB2-AFA1-4981-A0D9-023A425C7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1EB88-9F8D-471D-9324-F4E3D3DEF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A321EB88-9F8D-471D-9324-F4E3D3DEF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17F9D-8E92-4392-8018-0A674B9F6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44F17F9D-8E92-4392-8018-0A674B9F6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A80E97-5493-419A-8905-275D0FA19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EFA80E97-5493-419A-8905-275D0FA19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018197-7FC6-43C1-BF41-1EE7DF7E7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07018197-7FC6-43C1-BF41-1EE7DF7E7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E6C89-1D38-41D7-ABA3-543655C01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1ACE6C89-1D38-41D7-ABA3-543655C01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71488-285F-45E1-8BCF-062959F26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87F71488-285F-45E1-8BCF-062959F26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50B41-82CC-453D-B418-638BF097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5D850B41-82CC-453D-B418-638BF0972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A840D-3391-4F06-A903-8863AEC18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286A840D-3391-4F06-A903-8863AEC18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61E44-1122-4288-8924-B7A993A20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ADE61E44-1122-4288-8924-B7A993A20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D9AC54-C341-459E-BA18-9B48C64A3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10D9AC54-C341-459E-BA18-9B48C64A3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A8D7E-B30F-4122-9AFC-A6DB94E68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FC7A8D7E-B30F-4122-9AFC-A6DB94E68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1D9D70-D4A8-4B12-A989-D7C76C954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D71D9D70-D4A8-4B12-A989-D7C76C954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7FAE91-27CB-4A86-A653-C8DDC3B4C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337FAE91-27CB-4A86-A653-C8DDC3B4C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FE6F4D-5506-4DFE-B91F-86676F484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9EFE6F4D-5506-4DFE-B91F-86676F484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17E99D-EDDE-46C7-9AFA-258DC0DEE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4">
                                            <p:graphicEl>
                                              <a:dgm id="{C617E99D-EDDE-46C7-9AFA-258DC0DEE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/>
          <a:lstStyle/>
          <a:p>
            <a:pPr marL="342900" lvl="2" indent="-342900"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ZW" dirty="0"/>
          </a:p>
        </p:txBody>
      </p:sp>
      <p:sp>
        <p:nvSpPr>
          <p:cNvPr id="4" name="Down Arrow Callout 3"/>
          <p:cNvSpPr/>
          <p:nvPr/>
        </p:nvSpPr>
        <p:spPr>
          <a:xfrm>
            <a:off x="914400" y="381000"/>
            <a:ext cx="7696200" cy="11430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ZW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228600" y="986294"/>
            <a:ext cx="8686800" cy="48768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যাকাত কাকে বলে?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যাকাতের ধ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র্মী</a:t>
            </a:r>
            <a:r>
              <a:rPr lang="bn-BD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 গুরুত্ত্ব ব্যাখ্যা  কর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ZW" sz="3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মাধমে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গরিবের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ব্যাবধান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দুর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ZW" sz="3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যাকাত অসহায়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দরিদ্রের অধিকার বিশ্লেষণ  কর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143000" y="533400"/>
            <a:ext cx="7162800" cy="1143000"/>
          </a:xfrm>
          <a:prstGeom prst="downArrow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ZW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533400" y="1981200"/>
            <a:ext cx="8153400" cy="4648200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 আল্লাহ বলেন, আর যারা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রৌপ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জমা করে রাখে এবং তা আল্লাহর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পথে ব্যয় করেনা তাদের কঠিন শাস্তির সু-সংবাদ 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আল্লাহর বানী ,ব্যাখা কর।</a:t>
            </a:r>
            <a:endParaRPr lang="en-ZW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সাইদ</a:t>
            </a:r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মৌলভী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দেবোত্তর দাখিল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আটঘরিয়া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dirty="0" smtClean="0">
                <a:solidFill>
                  <a:srgbClr val="150878"/>
                </a:solidFill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en-US" sz="4800" dirty="0" smtClean="0">
                <a:solidFill>
                  <a:srgbClr val="150878"/>
                </a:solidFill>
                <a:latin typeface="NikoshBAN" pitchFamily="2" charset="0"/>
                <a:cs typeface="NikoshBAN" pitchFamily="2" charset="0"/>
              </a:rPr>
              <a:t>০১৭১৭২৮৯৫৫০</a:t>
            </a:r>
            <a:endParaRPr lang="en-ZW" sz="4800" dirty="0">
              <a:solidFill>
                <a:srgbClr val="15087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76400" y="152400"/>
            <a:ext cx="5562600" cy="1371600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ZW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 b="4972"/>
          <a:stretch/>
        </p:blipFill>
        <p:spPr>
          <a:xfrm>
            <a:off x="838200" y="3352800"/>
            <a:ext cx="1476222" cy="1685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ZW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M5VdO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6974" y="2489200"/>
            <a:ext cx="2460076" cy="3530600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90800"/>
            <a:ext cx="6347714" cy="3880773"/>
          </a:xfrm>
          <a:ln w="762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pPr algn="just">
              <a:buNone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ফিকাহ</a:t>
            </a:r>
            <a:endParaRPr lang="bn-BD" sz="4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পাঠ- </a:t>
            </a:r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যাকাত</a:t>
            </a:r>
            <a:r>
              <a:rPr lang="bn-IN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৫ম</a:t>
            </a:r>
            <a:endParaRPr lang="bn-BD" sz="4400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সময়ঃ-৪৫ মিনিট </a:t>
            </a:r>
            <a:endParaRPr lang="en-ZW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990600" y="304800"/>
            <a:ext cx="5410200" cy="12192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ZW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423680_476205029078024_746966451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878" y="1447800"/>
            <a:ext cx="8217244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Down Arrow Callout 3"/>
          <p:cNvSpPr/>
          <p:nvPr/>
        </p:nvSpPr>
        <p:spPr>
          <a:xfrm>
            <a:off x="1371600" y="152400"/>
            <a:ext cx="5638800" cy="106680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2209800" y="6172200"/>
            <a:ext cx="2362200" cy="685800"/>
          </a:xfrm>
          <a:prstGeom prst="upArrowCallou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2676"/>
            <a:ext cx="8763000" cy="3554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00" y="3886200"/>
            <a:ext cx="8709040" cy="28356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Down Arrow Callout 1"/>
          <p:cNvSpPr/>
          <p:nvPr/>
        </p:nvSpPr>
        <p:spPr>
          <a:xfrm>
            <a:off x="1524000" y="102676"/>
            <a:ext cx="4572000" cy="811724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দু,টি দেখ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52400" y="381000"/>
            <a:ext cx="8534400" cy="1905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600" b="1" dirty="0" smtClean="0">
                <a:ln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1" dirty="0">
              <a:ln/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505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bn-BD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1336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পরিচয় বর্ণনা করতে</a:t>
            </a:r>
            <a:r>
              <a:rPr lang="en-ZW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যাকাতের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শ্লেষ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ZW" sz="3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2286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শিখনফল</a:t>
            </a:r>
            <a:endParaRPr lang="en-ZW" sz="7200" dirty="0">
              <a:solidFill>
                <a:srgbClr val="FF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5500" y="3489792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4000" u="sng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ZW" sz="4000" u="sng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371600"/>
            <a:ext cx="656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ZW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371600" y="152400"/>
            <a:ext cx="6172200" cy="12954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চিত্রটি দেখ</a:t>
            </a:r>
            <a:endParaRPr lang="en-ZW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emberi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54196"/>
            <a:ext cx="7924800" cy="4470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dirty="0" smtClean="0"/>
          </a:p>
          <a:p>
            <a:endParaRPr lang="en-ZW" dirty="0"/>
          </a:p>
        </p:txBody>
      </p:sp>
      <p:sp>
        <p:nvSpPr>
          <p:cNvPr id="4" name="Down Arrow Callout 3"/>
          <p:cNvSpPr/>
          <p:nvPr/>
        </p:nvSpPr>
        <p:spPr>
          <a:xfrm>
            <a:off x="609599" y="381000"/>
            <a:ext cx="6096000" cy="129540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ZW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967335"/>
            <a:ext cx="5848149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bn-BD" sz="54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কাকে বলে? 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1078</TotalTime>
  <Words>285</Words>
  <Application>Microsoft Office PowerPoint</Application>
  <PresentationFormat>On-screen Show (4:3)</PresentationFormat>
  <Paragraphs>74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NikoshBAN</vt:lpstr>
      <vt:lpstr>Vrinda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MUHSIN LABIB</dc:creator>
  <cp:lastModifiedBy>Minarul Is</cp:lastModifiedBy>
  <cp:revision>194</cp:revision>
  <dcterms:created xsi:type="dcterms:W3CDTF">2006-08-16T00:00:00Z</dcterms:created>
  <dcterms:modified xsi:type="dcterms:W3CDTF">2019-11-12T04:15:42Z</dcterms:modified>
</cp:coreProperties>
</file>