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9" r:id="rId4"/>
    <p:sldMasterId id="2147483702" r:id="rId5"/>
    <p:sldMasterId id="2147483727" r:id="rId6"/>
  </p:sldMasterIdLst>
  <p:notesMasterIdLst>
    <p:notesMasterId r:id="rId29"/>
  </p:notesMasterIdLst>
  <p:sldIdLst>
    <p:sldId id="266" r:id="rId7"/>
    <p:sldId id="272" r:id="rId8"/>
    <p:sldId id="304" r:id="rId9"/>
    <p:sldId id="292" r:id="rId10"/>
    <p:sldId id="288" r:id="rId11"/>
    <p:sldId id="311" r:id="rId12"/>
    <p:sldId id="376" r:id="rId13"/>
    <p:sldId id="377" r:id="rId14"/>
    <p:sldId id="317" r:id="rId15"/>
    <p:sldId id="361" r:id="rId16"/>
    <p:sldId id="356" r:id="rId17"/>
    <p:sldId id="371" r:id="rId18"/>
    <p:sldId id="363" r:id="rId19"/>
    <p:sldId id="338" r:id="rId20"/>
    <p:sldId id="364" r:id="rId21"/>
    <p:sldId id="368" r:id="rId22"/>
    <p:sldId id="367" r:id="rId23"/>
    <p:sldId id="257" r:id="rId24"/>
    <p:sldId id="285" r:id="rId25"/>
    <p:sldId id="373" r:id="rId26"/>
    <p:sldId id="275" r:id="rId27"/>
    <p:sldId id="3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74EF-E1E7-4C6F-80B2-2C8D9E6B422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DBC51-7735-410E-8D66-0D5D37FF4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66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3176-5759-4C57-BB98-CEA513023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ACEEE-2C31-4F0A-B7F8-5CCAD3E27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F36AB-9999-493D-B4A3-DE9A5212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EAD4-5911-470A-97FC-2B4E203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3043-93EA-47B0-A03B-BD17AA56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C18-442E-4E8F-A2F2-3B90D710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2F627-13C7-49FA-8BB1-958074858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2F9B-21D0-42EC-A596-A542D1C9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1DAD-C8D4-4AF5-B3D4-7A85E36E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BB9D-E5AA-4318-8F36-1D9DD3C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2BBD4-5913-477D-AEBF-1FAB535F9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6E550-B28D-494F-85A1-1133C3CD7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BBDB3-E92B-4FA6-AEEE-B414D89B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EFB68-12BD-4A30-8E7E-793F2D64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D61D-4096-4F46-8BBA-AD0119C3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4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7" y="-1169267"/>
            <a:ext cx="1026659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21" y="4884754"/>
            <a:ext cx="1052273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4" y="-687776"/>
            <a:ext cx="1767200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-1" y="3949701"/>
            <a:ext cx="187523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6" y="3511798"/>
            <a:ext cx="1456276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82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22967" y="2655767"/>
            <a:ext cx="6346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2470756" y="2112527"/>
            <a:ext cx="1868209" cy="7012940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7853022" y="-2267573"/>
            <a:ext cx="1868209" cy="7012940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7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1207133" y="3838333"/>
            <a:ext cx="6872000" cy="13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1207133" y="5091301"/>
            <a:ext cx="68720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9451789" y="-77473"/>
            <a:ext cx="1868209" cy="7012940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69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3026433" y="2882400"/>
            <a:ext cx="61392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✢"/>
              <a:defRPr sz="4000" i="1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1070642" y="4215339"/>
            <a:ext cx="10017689" cy="2053595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011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838633" y="2006600"/>
            <a:ext cx="8012800" cy="4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620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838633" y="2108200"/>
            <a:ext cx="38892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4962177" y="2108200"/>
            <a:ext cx="38892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6716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838500" y="2108200"/>
            <a:ext cx="2582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3553589" y="2108200"/>
            <a:ext cx="2582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6268679" y="2108200"/>
            <a:ext cx="2582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973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8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346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B177-16BA-408A-9CAD-3252CBEA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62B37-DE5B-4B5D-B183-9280A21A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D34C3-8FBD-4B27-8AF2-AE7C5272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FFE4-E276-4A0F-A9B0-67A22906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87743-5997-4A3A-A781-D349D3DC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6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10619833" y="-101604"/>
            <a:ext cx="1368967" cy="5138864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203199" y="1820729"/>
            <a:ext cx="1368967" cy="5138864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113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3235511" y="5176304"/>
            <a:ext cx="5720980" cy="1438155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2302200" y="4647233"/>
            <a:ext cx="7587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5836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3235511" y="5176304"/>
            <a:ext cx="5720980" cy="1438155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3664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3235511" y="5176304"/>
            <a:ext cx="5720980" cy="1438155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4642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360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6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8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4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753-8DF2-438B-BF12-66C5FC64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FDE2-E737-47A0-97FC-299648BEC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35EC4-9E31-432B-AF37-742B6276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77439-A272-418D-9AA7-C933B555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EDF8-BF60-41E4-8AD6-A09BEA15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2C05-42E2-4225-8166-021924B96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BF80D-BF68-4FEF-A452-3997D4D89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677B8-E0D2-493A-9F70-CD270D6A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5CC0B-DDD9-4163-82BF-420411BB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5D886-A2EE-44BF-BC40-C9973B61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6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C4B8-6B3D-489C-BC8A-2C349C7C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E9DB-7F16-48BC-9E55-93AC14F35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79892-19FB-4B22-9963-BE06E0C1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C9D23-5A31-4CCD-8B4A-6D4E72BC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D526B-86AA-41DF-901F-DF1E2555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1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89EA-36E3-4CB7-B6D8-7E3946D8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7A641-4538-40F7-B0AE-56B20B1D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CF173-1783-43FB-8885-F1411FC1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98805-6FAA-4D3F-9863-38020711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F218-1903-4A6E-AC88-EDD9695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1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CDE1-1807-4FBA-A79A-07AC8D71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620C-CDF1-4FA7-9226-2FBADC18C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394D5-AF8F-4916-9A3F-DEAE2D70F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4BE25-A20E-42D5-949B-A92277FB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0729-AB58-46A9-90BF-AFB8D078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A4867-7808-40F7-804C-F4A38F25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2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8CE5-301C-4A9D-A966-0DB700CF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B1E29-5D1D-425F-A853-6AB50E162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910C3-C8FC-41F8-B944-3F4A81611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C9786-E673-4CF0-9FB0-C7B753108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A4D33-0235-4D3B-B725-AF9ACC855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4D6F7-F90F-443F-87A6-AFAC9CC8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0FE43-05F8-41B4-94B4-6C07EA21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F8096-4FD2-40AD-B4ED-89157DBF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0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9422-7E77-4224-BDA1-DF105F38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659D7-4F5F-4136-B18A-C64DCAB6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1ED5E-ED21-4404-B245-9F34741F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0AC33-3FD3-47E7-8128-2DC09CD3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46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2BFDAE-1AD7-4842-8E09-80C10C6E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FBB54-A445-44BE-8D4F-15D588C3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92407-0E7B-4AD7-9F81-C30EA5C2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0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0E93-CFFF-40F1-8149-96DC299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27F28-BEC6-4EAE-AD73-A5563F56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12715-F4D1-47E8-BBD9-D16EBFB10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D15CE-AF9B-4827-81C3-EABAFE7C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3B92-9F6B-48B4-A4C6-72887F98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BD7EA-85A7-4757-ADBF-C0F441D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39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B329-65DB-4C86-B6D6-44E9C0B7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3A2E9-FDB7-4567-91AE-C3C2A2A5A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31C19-7FF2-4209-ADD4-027E14104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17BE3-932B-416D-9AA6-66320A35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0BECA-9ED4-477D-A21D-C6D173B0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FC503-999E-4065-9B0E-BEC1CB37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72F2-B2B9-4B44-9BC4-F532BEC8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EA618-EF42-4E4B-9A83-AF9141C67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843AC-CEE9-4EB8-A85B-BF21323E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0EC6-B499-42D2-BBF8-DC4106C3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09795-5A05-41E0-9B4F-2EEF09C8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7B52-0499-47B7-9DC8-7DA47FFD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BF8-F3B2-4682-A415-4E881E8B1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AC811-C702-4327-BBC8-48C6C5FE4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C429-8EA3-4F4D-9792-A8773AE6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6A2B8-F198-4F8C-87AC-62D5357E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16D26-F4C7-4A24-A957-9C8974D1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96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D0F44-2EE7-416F-B1E7-2151DF611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7A5B0-A46D-4CC1-A6ED-8ABA8D5B1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9215D-8CB3-4346-B94C-47963E08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4F55-A4C8-4D98-BDBE-4D4FFC81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277DC-CCB4-4E85-82FF-43221E6D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4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22967" y="2655767"/>
            <a:ext cx="6346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2470756" y="2112527"/>
            <a:ext cx="1868209" cy="7012940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7853022" y="-2267573"/>
            <a:ext cx="1868209" cy="7012940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123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838633" y="2108200"/>
            <a:ext cx="38892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4962177" y="2108200"/>
            <a:ext cx="38892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9579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1207133" y="3838333"/>
            <a:ext cx="6872000" cy="13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1207133" y="5091301"/>
            <a:ext cx="68720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9451789" y="-77473"/>
            <a:ext cx="1868209" cy="7012940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85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3026433" y="2882400"/>
            <a:ext cx="61392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✢"/>
              <a:defRPr sz="4000" i="1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1070642" y="4215339"/>
            <a:ext cx="10017689" cy="2053595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879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838633" y="2006600"/>
            <a:ext cx="8012800" cy="4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7130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838500" y="2108200"/>
            <a:ext cx="2582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3553589" y="2108200"/>
            <a:ext cx="2582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6268679" y="2108200"/>
            <a:ext cx="2582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1293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10619833" y="-101604"/>
            <a:ext cx="1368967" cy="5138864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203199" y="1820729"/>
            <a:ext cx="1368967" cy="5138864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8864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3235511" y="5176304"/>
            <a:ext cx="5720980" cy="1438155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8620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7" y="-1169267"/>
            <a:ext cx="1026659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21" y="4884754"/>
            <a:ext cx="1052273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4" y="-687776"/>
            <a:ext cx="1767200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-1" y="3949701"/>
            <a:ext cx="187523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6" y="3511798"/>
            <a:ext cx="1456276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962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F9B2-A6F3-4930-84C0-A1F92CA4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E8123-562B-48FC-B376-8499EA740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08FD7-AE33-46E4-A3FC-4CCD02C1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070F2-2F2D-4658-AE75-80FFD9039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4DB1D-FB98-4D84-87C3-A409FF9DC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0FC06-65A9-4454-B888-7568C236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92DB2-5AB5-4473-A4B7-40F54E5E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32928-911A-4B7E-8ED2-E3850716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23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12700" y="-12700"/>
            <a:ext cx="12204800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0" y="3852834"/>
            <a:ext cx="2971800" cy="30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8" y="-582917"/>
            <a:ext cx="1971065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5730200" y="6416833"/>
            <a:ext cx="7316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7436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769216" y="-1758150"/>
            <a:ext cx="154940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422399" y="-1447800"/>
            <a:ext cx="2476501" cy="53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3553267" y="3299267"/>
            <a:ext cx="1897767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962900" y="3657533"/>
            <a:ext cx="4229099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8506200" y="-1031500"/>
            <a:ext cx="266700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1612901"/>
            <a:ext cx="3381967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064067" y="1968501"/>
            <a:ext cx="2127933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383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69400" y="1630933"/>
            <a:ext cx="6053200" cy="35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45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251400" y="2415933"/>
            <a:ext cx="56892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251400" y="3786739"/>
            <a:ext cx="5689200" cy="10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190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60567" y="2374400"/>
            <a:ext cx="5870800" cy="2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1219170" lvl="1" indent="-49105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828754" lvl="2" indent="-49105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2438339" lvl="3" indent="-49105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3047924" lvl="4" indent="-49105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3657509" lvl="5" indent="-49105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4267093" lvl="6" indent="-49105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4876678" lvl="7" indent="-491054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5486263" lvl="8" indent="-491054" algn="ctr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791200" y="1549825"/>
            <a:ext cx="2609600" cy="871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211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32000" y="1215600"/>
            <a:ext cx="26944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125767" y="1073767"/>
            <a:ext cx="645680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◦"/>
              <a:defRPr/>
            </a:lvl1pPr>
            <a:lvl2pPr marL="1219170" lvl="1" indent="-491054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3pPr>
            <a:lvl4pPr marL="2438339" lvl="3" indent="-491054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4pPr>
            <a:lvl5pPr marL="3047924" lvl="4" indent="-491054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5pPr>
            <a:lvl6pPr marL="3657509" lvl="5" indent="-491054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6pPr>
            <a:lvl7pPr marL="4267093" lvl="6" indent="-491054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7pPr>
            <a:lvl8pPr marL="4876678" lvl="7" indent="-491054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8pPr>
            <a:lvl9pPr marL="5486263" lvl="8" indent="-491054">
              <a:spcBef>
                <a:spcPts val="1333"/>
              </a:spcBef>
              <a:spcAft>
                <a:spcPts val="1333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7255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32000" y="1053533"/>
            <a:ext cx="4659600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32000" y="2360300"/>
            <a:ext cx="4659600" cy="344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◦"/>
              <a:defRPr/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 rtl="0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3pPr>
            <a:lvl4pPr marL="2438339" lvl="3" indent="-491054" rtl="0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4pPr>
            <a:lvl5pPr marL="3047924" lvl="4" indent="-491054" rtl="0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5pPr>
            <a:lvl6pPr marL="3657509" lvl="5" indent="-491054" rtl="0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6pPr>
            <a:lvl7pPr marL="4267093" lvl="6" indent="-491054" rtl="0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7pPr>
            <a:lvl8pPr marL="4876678" lvl="7" indent="-491054" rtl="0">
              <a:spcBef>
                <a:spcPts val="1333"/>
              </a:spcBef>
              <a:spcAft>
                <a:spcPts val="0"/>
              </a:spcAft>
              <a:buSzPts val="2200"/>
              <a:buChar char="◦"/>
              <a:defRPr/>
            </a:lvl8pPr>
            <a:lvl9pPr marL="5486263" lvl="8" indent="-491054" rtl="0">
              <a:spcBef>
                <a:spcPts val="1333"/>
              </a:spcBef>
              <a:spcAft>
                <a:spcPts val="1333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7411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32000" y="1215600"/>
            <a:ext cx="26944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25767" y="1073767"/>
            <a:ext cx="30004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8582165" y="1073767"/>
            <a:ext cx="30004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6384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932000" y="1215600"/>
            <a:ext cx="26944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5125767" y="1063633"/>
            <a:ext cx="19756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◦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SzPts val="1400"/>
              <a:buChar char="◦"/>
              <a:defRPr sz="1867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7366369" y="1063633"/>
            <a:ext cx="19756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◦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SzPts val="1400"/>
              <a:buChar char="◦"/>
              <a:defRPr sz="1867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9606972" y="1063633"/>
            <a:ext cx="19756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◦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SzPts val="1400"/>
              <a:buChar char="◦"/>
              <a:defRPr sz="1867"/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SzPts val="1400"/>
              <a:buChar char="◦"/>
              <a:defRPr sz="1867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6443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932000" y="1215600"/>
            <a:ext cx="26944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309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D042-D61D-41A9-9591-E3E375B2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2BEC9-2869-43B3-9E66-282A4CF8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19203-498C-4C4F-8C17-8115BB30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B511B-5315-49DD-949F-B83D6DBA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4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09600" y="712769"/>
            <a:ext cx="10972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9978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682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601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D46C-06CE-409F-8AA7-86A6D6A8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11F9D-5DFE-49BA-A541-26E173CC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2C09F-0F6F-48FA-A7E7-BBF01E80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0A6F5-D651-4F20-9973-8EB1CF52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3DFA3-FE27-461D-BE8E-F0C229A9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1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7FAC-9917-4E63-8D33-90D4057A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EC2FC-1A1A-4400-948C-3BCDE466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EB612-119C-4E4E-8840-CDBF88CE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79932-F630-46D9-89A5-915D8457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1C51-F053-464B-A6BC-75F0605D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1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D7F6-ADCF-4B3C-B31A-0D486955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510D-3968-49E5-B97D-2F7A0D79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CD3FE-A9E1-440D-9536-5F07F034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5579-E178-4928-B122-C06D5775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0529-4D43-4920-A39D-FF89D536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1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EC9B-47C5-4244-8775-83EBC742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5137-8520-4A8A-8DA1-1C4773F73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78B19-618E-4E63-91CA-EFE48E26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C82A4-1AD3-4E99-AC3D-C5C5FA83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9CC53-0CBC-4B0D-ABC0-1E82984C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B3D4A-0DE1-4FB2-869A-7F342719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564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B7BE-E30A-4B6A-A46A-D4D2BF30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0E2B4-3C3E-47E3-99A4-F0573DCF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933A1-7644-4FF4-A4E1-5205DE8B6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0F92F-91A3-423F-93B8-69E0C2581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7F292-2F36-4B70-B4DF-8ABECB142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12A71-B803-4917-8677-406F641E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DFCAD-4B93-4999-960F-4AB9EDA9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CD71E-1E2A-459B-BD94-72F87E6F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64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A2EC-36CD-453A-A1ED-F9204BA1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71472-9877-4A3B-96B6-6B723FE1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D18A3-1182-4CCD-AA64-5555EA0C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2320D-34BC-4171-AE07-5B5EA9F1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7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D1924-5D24-4B9E-8C04-912FDA79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340C4-CCB5-452E-9644-E9F186CF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78D79-1BF2-4373-8677-7EB76C9F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1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E25E0-9107-4DFE-9711-E5525019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72A48-FEF5-4F0B-AEE2-240B9846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79F53-59CA-4EFD-8407-D6250E73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895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773E-BB6C-46CF-8C5F-446F0661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18B2-E469-4BD9-AEBA-040A0679C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533C5-FCBB-48CA-8108-311E7AEE1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D7AC0-92F5-461F-B51E-0F1D8F4D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DCA2F-CD70-4581-A589-AEA10EF8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32E67-D867-42CA-AB44-CDEF1091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1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8273-DDC7-4A4C-8154-B1201465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2570F-673D-4D61-A1C8-44C890415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38786-B894-485D-BCCC-CBB585B4A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D20F6-23B1-4BE3-8F1E-5301E029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83331-E04C-49ED-8213-BEB339D8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8C51E-F3E2-44A7-96B3-EB94F502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87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B402-9730-4BC6-9A7D-11A440DE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629E6-86DD-4BB9-AEFF-C235AE1A0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D9AB6-2FFD-484E-8096-02CEF26D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D4340-B011-435E-A230-7D072537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9BC0F-A57A-4087-A8F0-E8F2E1F6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562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E78DF-BBBC-4A89-8D74-661E9E1F3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345B1-551B-4182-A126-8A2EA6C55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0F1CA-44CB-47DE-8A6E-09F2B317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1C195-B5B9-45BD-B71C-32FF2D13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74A1-742C-4A23-841B-1B632076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21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7" y="-1169267"/>
            <a:ext cx="1026659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21" y="4884754"/>
            <a:ext cx="1052273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4" y="-687776"/>
            <a:ext cx="1767200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-1" y="3949701"/>
            <a:ext cx="187523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6" y="3511798"/>
            <a:ext cx="1456276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73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12700" y="-12700"/>
            <a:ext cx="12204800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0" y="3852834"/>
            <a:ext cx="2971800" cy="30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8" y="-582917"/>
            <a:ext cx="1971065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5730200" y="6416833"/>
            <a:ext cx="7316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1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E097-3A5B-46F9-956C-DB5F14DB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6FA1-69DD-4B14-B0E6-4D3A32D9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3785D-6DE2-4DB3-82EC-21970B292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607EF-1CAA-4610-873B-B94F5360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C5008-B205-4FA1-8F34-539CC029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5E105-ABED-41EF-AF21-A752BD34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F75D-036F-4405-97A3-607FB680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840E9-2D91-497B-9E98-3F199F579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DC1A3-C333-4712-A33C-F376CBA5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E0BEC-1CD4-4683-9C09-9E8A264F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B4A57-7484-4A16-BF4C-BE4F42AA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0F423-40B5-4167-8CA0-FE9682C9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3C241-E98E-483A-B5EE-6CEE030B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65533-A3D7-4408-9C7F-8C1814EA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1122-21C8-44D7-BA37-296957E77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387A-2CCB-4400-B41F-227130A3B99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0E8B6-488A-498A-8B55-9EEF09B0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C7DB-7DDB-48E3-AC45-326458C46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6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633" y="2006600"/>
            <a:ext cx="80128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0014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DD16A-90DE-4842-B979-0600AB1A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A86C3-AF8C-4583-9D8C-50550F1D0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605D-1ACB-4E78-8A34-E76C30C82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19C1-AA7F-4405-B6B8-568B0908465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EB3C7-D2CC-47EC-AF21-E12140BBA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3FC5-0A84-4E66-92BC-A8F9744F6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793C-E58B-408C-8AB8-6657DD59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2000" y="1215600"/>
            <a:ext cx="2694400" cy="443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25767" y="1073767"/>
            <a:ext cx="6456800" cy="4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2971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3F438-7F16-44C3-80F7-D6307B25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478B-70A4-490E-B7C8-7D6E90AFA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A7298-13A2-4F6A-A13A-557C4DC24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84A1-672C-40DF-BB1E-03297DA0393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92AFA-DB4A-488F-A9E9-312CAF632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6E520-A5E2-4832-AFAD-9056A8AB6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9468-CE0E-4207-8939-14AB5568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microsoft.com/office/2007/relationships/hdphoto" Target="../media/hdphoto6.wdp"/><Relationship Id="rId7" Type="http://schemas.openxmlformats.org/officeDocument/2006/relationships/image" Target="../media/image33.png"/><Relationship Id="rId12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B95A0-0B16-4C8F-908E-052A0517FAD2}"/>
              </a:ext>
            </a:extLst>
          </p:cNvPr>
          <p:cNvSpPr/>
          <p:nvPr/>
        </p:nvSpPr>
        <p:spPr>
          <a:xfrm>
            <a:off x="1132843" y="1255961"/>
            <a:ext cx="548419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সবাইকে 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48E9C-4135-40C1-85EF-16FAC514AAB4}"/>
              </a:ext>
            </a:extLst>
          </p:cNvPr>
          <p:cNvSpPr/>
          <p:nvPr/>
        </p:nvSpPr>
        <p:spPr>
          <a:xfrm>
            <a:off x="4896503" y="2850467"/>
            <a:ext cx="42514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835337-2D3B-4EBD-9FF8-D1927729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 b="12576"/>
          <a:stretch/>
        </p:blipFill>
        <p:spPr>
          <a:xfrm>
            <a:off x="1" y="10"/>
            <a:ext cx="12192000" cy="4555948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88A3382-58F2-467D-A6A6-DB2E369BD5E4}"/>
              </a:ext>
            </a:extLst>
          </p:cNvPr>
          <p:cNvSpPr txBox="1">
            <a:spLocks/>
          </p:cNvSpPr>
          <p:nvPr/>
        </p:nvSpPr>
        <p:spPr>
          <a:xfrm>
            <a:off x="742909" y="5229726"/>
            <a:ext cx="10703133" cy="1403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মুক্তিবাহিনী হল যুদ্ধের সময় স্বাধীনতার পক্ষে যুদ্ধ করা সামরিক ও বেসামরিক মানুষের সংগঠন।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6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CA0C41-9332-42E9-BF4A-5DB3363BE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8CB549-8ABD-4EEC-B814-5A0BEC71FB06}"/>
              </a:ext>
            </a:extLst>
          </p:cNvPr>
          <p:cNvGrpSpPr/>
          <p:nvPr/>
        </p:nvGrpSpPr>
        <p:grpSpPr>
          <a:xfrm>
            <a:off x="0" y="-157656"/>
            <a:ext cx="12191999" cy="7282355"/>
            <a:chOff x="0" y="-157656"/>
            <a:chExt cx="12191999" cy="728235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E64D59-56EB-456A-BB58-D48567684288}"/>
                </a:ext>
              </a:extLst>
            </p:cNvPr>
            <p:cNvSpPr/>
            <p:nvPr/>
          </p:nvSpPr>
          <p:spPr>
            <a:xfrm>
              <a:off x="0" y="-157656"/>
              <a:ext cx="6272463" cy="7282355"/>
            </a:xfrm>
            <a:custGeom>
              <a:avLst/>
              <a:gdLst>
                <a:gd name="connsiteX0" fmla="*/ 0 w 6529137"/>
                <a:gd name="connsiteY0" fmla="*/ 0 h 6857990"/>
                <a:gd name="connsiteX1" fmla="*/ 6529137 w 6529137"/>
                <a:gd name="connsiteY1" fmla="*/ 0 h 6857990"/>
                <a:gd name="connsiteX2" fmla="*/ 6529137 w 6529137"/>
                <a:gd name="connsiteY2" fmla="*/ 6857990 h 6857990"/>
                <a:gd name="connsiteX3" fmla="*/ 0 w 6529137"/>
                <a:gd name="connsiteY3" fmla="*/ 6857990 h 6857990"/>
                <a:gd name="connsiteX4" fmla="*/ 0 w 6529137"/>
                <a:gd name="connsiteY4" fmla="*/ 0 h 6857990"/>
                <a:gd name="connsiteX0" fmla="*/ 0 w 6529137"/>
                <a:gd name="connsiteY0" fmla="*/ 0 h 6857990"/>
                <a:gd name="connsiteX1" fmla="*/ 4443663 w 6529137"/>
                <a:gd name="connsiteY1" fmla="*/ 16042 h 6857990"/>
                <a:gd name="connsiteX2" fmla="*/ 6529137 w 6529137"/>
                <a:gd name="connsiteY2" fmla="*/ 6857990 h 6857990"/>
                <a:gd name="connsiteX3" fmla="*/ 0 w 6529137"/>
                <a:gd name="connsiteY3" fmla="*/ 6857990 h 6857990"/>
                <a:gd name="connsiteX4" fmla="*/ 0 w 6529137"/>
                <a:gd name="connsiteY4" fmla="*/ 0 h 6857990"/>
                <a:gd name="connsiteX0" fmla="*/ 0 w 6529137"/>
                <a:gd name="connsiteY0" fmla="*/ 0 h 6857990"/>
                <a:gd name="connsiteX1" fmla="*/ 4299284 w 6529137"/>
                <a:gd name="connsiteY1" fmla="*/ 16042 h 6857990"/>
                <a:gd name="connsiteX2" fmla="*/ 6529137 w 6529137"/>
                <a:gd name="connsiteY2" fmla="*/ 6857990 h 6857990"/>
                <a:gd name="connsiteX3" fmla="*/ 0 w 6529137"/>
                <a:gd name="connsiteY3" fmla="*/ 6857990 h 6857990"/>
                <a:gd name="connsiteX4" fmla="*/ 0 w 6529137"/>
                <a:gd name="connsiteY4" fmla="*/ 0 h 6857990"/>
                <a:gd name="connsiteX0" fmla="*/ 0 w 6529137"/>
                <a:gd name="connsiteY0" fmla="*/ 0 h 6857990"/>
                <a:gd name="connsiteX1" fmla="*/ 4058653 w 6529137"/>
                <a:gd name="connsiteY1" fmla="*/ 48126 h 6857990"/>
                <a:gd name="connsiteX2" fmla="*/ 6529137 w 6529137"/>
                <a:gd name="connsiteY2" fmla="*/ 6857990 h 6857990"/>
                <a:gd name="connsiteX3" fmla="*/ 0 w 6529137"/>
                <a:gd name="connsiteY3" fmla="*/ 6857990 h 6857990"/>
                <a:gd name="connsiteX4" fmla="*/ 0 w 6529137"/>
                <a:gd name="connsiteY4" fmla="*/ 0 h 6857990"/>
                <a:gd name="connsiteX0" fmla="*/ 0 w 6529137"/>
                <a:gd name="connsiteY0" fmla="*/ 0 h 6857990"/>
                <a:gd name="connsiteX1" fmla="*/ 3657600 w 6529137"/>
                <a:gd name="connsiteY1" fmla="*/ 80211 h 6857990"/>
                <a:gd name="connsiteX2" fmla="*/ 6529137 w 6529137"/>
                <a:gd name="connsiteY2" fmla="*/ 6857990 h 6857990"/>
                <a:gd name="connsiteX3" fmla="*/ 0 w 6529137"/>
                <a:gd name="connsiteY3" fmla="*/ 6857990 h 6857990"/>
                <a:gd name="connsiteX4" fmla="*/ 0 w 6529137"/>
                <a:gd name="connsiteY4" fmla="*/ 0 h 6857990"/>
                <a:gd name="connsiteX0" fmla="*/ 0 w 6529137"/>
                <a:gd name="connsiteY0" fmla="*/ 0 h 6857990"/>
                <a:gd name="connsiteX1" fmla="*/ 3994484 w 6529137"/>
                <a:gd name="connsiteY1" fmla="*/ 16042 h 6857990"/>
                <a:gd name="connsiteX2" fmla="*/ 6529137 w 6529137"/>
                <a:gd name="connsiteY2" fmla="*/ 6857990 h 6857990"/>
                <a:gd name="connsiteX3" fmla="*/ 0 w 6529137"/>
                <a:gd name="connsiteY3" fmla="*/ 6857990 h 6857990"/>
                <a:gd name="connsiteX4" fmla="*/ 0 w 6529137"/>
                <a:gd name="connsiteY4" fmla="*/ 0 h 6857990"/>
                <a:gd name="connsiteX0" fmla="*/ 0 w 6272463"/>
                <a:gd name="connsiteY0" fmla="*/ 0 h 6857990"/>
                <a:gd name="connsiteX1" fmla="*/ 3994484 w 6272463"/>
                <a:gd name="connsiteY1" fmla="*/ 16042 h 6857990"/>
                <a:gd name="connsiteX2" fmla="*/ 6272463 w 6272463"/>
                <a:gd name="connsiteY2" fmla="*/ 6857990 h 6857990"/>
                <a:gd name="connsiteX3" fmla="*/ 0 w 6272463"/>
                <a:gd name="connsiteY3" fmla="*/ 6857990 h 6857990"/>
                <a:gd name="connsiteX4" fmla="*/ 0 w 6272463"/>
                <a:gd name="connsiteY4" fmla="*/ 0 h 6857990"/>
                <a:gd name="connsiteX0" fmla="*/ 0 w 6272463"/>
                <a:gd name="connsiteY0" fmla="*/ 0 h 6857990"/>
                <a:gd name="connsiteX1" fmla="*/ 3994484 w 6272463"/>
                <a:gd name="connsiteY1" fmla="*/ 0 h 6857990"/>
                <a:gd name="connsiteX2" fmla="*/ 6272463 w 6272463"/>
                <a:gd name="connsiteY2" fmla="*/ 6857990 h 6857990"/>
                <a:gd name="connsiteX3" fmla="*/ 0 w 6272463"/>
                <a:gd name="connsiteY3" fmla="*/ 6857990 h 6857990"/>
                <a:gd name="connsiteX4" fmla="*/ 0 w 6272463"/>
                <a:gd name="connsiteY4" fmla="*/ 0 h 685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2463" h="6857990">
                  <a:moveTo>
                    <a:pt x="0" y="0"/>
                  </a:moveTo>
                  <a:lnTo>
                    <a:pt x="3994484" y="0"/>
                  </a:lnTo>
                  <a:lnTo>
                    <a:pt x="6272463" y="6857990"/>
                  </a:lnTo>
                  <a:lnTo>
                    <a:pt x="0" y="6857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7" descr="A group of people in uniform&#10;&#10;Description automatically generated">
              <a:extLst>
                <a:ext uri="{FF2B5EF4-FFF2-40B4-BE49-F238E27FC236}">
                  <a16:creationId xmlns:a16="http://schemas.microsoft.com/office/drawing/2014/main" id="{9FDF1028-7016-41DE-A48D-5552E0AE9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"/>
            <a:stretch/>
          </p:blipFill>
          <p:spPr>
            <a:xfrm>
              <a:off x="6272463" y="10"/>
              <a:ext cx="5919536" cy="6857990"/>
            </a:xfrm>
            <a:custGeom>
              <a:avLst/>
              <a:gdLst>
                <a:gd name="connsiteX0" fmla="*/ 0 w 11841276"/>
                <a:gd name="connsiteY0" fmla="*/ 0 h 6858000"/>
                <a:gd name="connsiteX1" fmla="*/ 11841276 w 11841276"/>
                <a:gd name="connsiteY1" fmla="*/ 0 h 6858000"/>
                <a:gd name="connsiteX2" fmla="*/ 11841276 w 11841276"/>
                <a:gd name="connsiteY2" fmla="*/ 6858000 h 6858000"/>
                <a:gd name="connsiteX3" fmla="*/ 3176154 w 11841276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1276" h="6858000">
                  <a:moveTo>
                    <a:pt x="0" y="0"/>
                  </a:moveTo>
                  <a:lnTo>
                    <a:pt x="11841276" y="0"/>
                  </a:lnTo>
                  <a:lnTo>
                    <a:pt x="11841276" y="6858000"/>
                  </a:lnTo>
                  <a:lnTo>
                    <a:pt x="3176154" y="6858000"/>
                  </a:lnTo>
                  <a:close/>
                </a:path>
              </a:pathLst>
            </a:custGeom>
          </p:spPr>
        </p:pic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2C50CFE3-D5BF-476C-AFCC-A28759A82F1B}"/>
              </a:ext>
            </a:extLst>
          </p:cNvPr>
          <p:cNvSpPr txBox="1">
            <a:spLocks/>
          </p:cNvSpPr>
          <p:nvPr/>
        </p:nvSpPr>
        <p:spPr>
          <a:xfrm>
            <a:off x="-176464" y="737938"/>
            <a:ext cx="7042484" cy="563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মুক্তিযোদ্ধের সময় স্বাধীনতার পক্ষে যুদ্ধ করা সামরিক বাহিনী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মধ্যে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ত্রিশ হাজার নিয়মিত যোদ্ধাদের নিয়ে গঠিত হয়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মুক্তিফৌজ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12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92183-41D8-42ED-A00F-9CA528531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D18AC-B960-4E50-9D0C-F8034FA26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500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1"/>
            <a:ext cx="12192001" cy="686778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B369A8B-0C25-4D73-A5B2-1AA7A1DFAB6F}"/>
              </a:ext>
            </a:extLst>
          </p:cNvPr>
          <p:cNvSpPr/>
          <p:nvPr/>
        </p:nvSpPr>
        <p:spPr>
          <a:xfrm>
            <a:off x="1252779" y="2134891"/>
            <a:ext cx="9686442" cy="2588218"/>
          </a:xfrm>
          <a:prstGeom prst="parallelogram">
            <a:avLst/>
          </a:prstGeom>
          <a:solidFill>
            <a:schemeClr val="bg1">
              <a:lumMod val="6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 লক্ষ গেরিলা ও বেসামরিক যোদ্ধার সমন্বয়ে গঠিত মুক্তিবাহিনীর  সাথে কাঁধে কাঁধ মিলিয়ে যুদ্ধ করেছে এই মুক্তিফৌজ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field&#10;&#10;Description automatically generated">
            <a:extLst>
              <a:ext uri="{FF2B5EF4-FFF2-40B4-BE49-F238E27FC236}">
                <a16:creationId xmlns:a16="http://schemas.microsoft.com/office/drawing/2014/main" id="{ACF61CB6-D732-4518-8223-D396BE7FA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3C3DEB-6DB3-47C0-8D39-65789B2E00B0}"/>
              </a:ext>
            </a:extLst>
          </p:cNvPr>
          <p:cNvSpPr/>
          <p:nvPr/>
        </p:nvSpPr>
        <p:spPr>
          <a:xfrm>
            <a:off x="3943350" y="-2"/>
            <a:ext cx="8248650" cy="6857999"/>
          </a:xfrm>
          <a:custGeom>
            <a:avLst/>
            <a:gdLst>
              <a:gd name="connsiteX0" fmla="*/ 171450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6857999 h 6857999"/>
              <a:gd name="connsiteX3" fmla="*/ 0 w 6096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7999">
                <a:moveTo>
                  <a:pt x="171450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37986FF-7778-453A-B6F3-C30117A7720A}"/>
              </a:ext>
            </a:extLst>
          </p:cNvPr>
          <p:cNvSpPr txBox="1">
            <a:spLocks/>
          </p:cNvSpPr>
          <p:nvPr/>
        </p:nvSpPr>
        <p:spPr>
          <a:xfrm>
            <a:off x="5662190" y="1037724"/>
            <a:ext cx="6466114" cy="563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যুদ্ধের একটি কৌশল হিসাবে নিয়মিত যুদ্ধের পাশাপাশি সামনা- সামনি আক্রমনে গেরিলা যুদ্ধকে কাজে লাগানোর জন্য মুক্তিবাহিনীকে নিয়মিত বাহিনী ও গেরিলা বাহিনীতে ভাগ করা হয়েছিল।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1F8E72-E674-45A7-BDF8-3F1A045C62B9}"/>
              </a:ext>
            </a:extLst>
          </p:cNvPr>
          <p:cNvSpPr/>
          <p:nvPr/>
        </p:nvSpPr>
        <p:spPr>
          <a:xfrm>
            <a:off x="778044" y="342900"/>
            <a:ext cx="11117177" cy="6153150"/>
          </a:xfrm>
          <a:custGeom>
            <a:avLst/>
            <a:gdLst>
              <a:gd name="connsiteX0" fmla="*/ 928841 w 11117177"/>
              <a:gd name="connsiteY0" fmla="*/ 1130963 h 5678904"/>
              <a:gd name="connsiteX1" fmla="*/ 928841 w 11117177"/>
              <a:gd name="connsiteY1" fmla="*/ 4438689 h 5678904"/>
              <a:gd name="connsiteX2" fmla="*/ 10077397 w 11117177"/>
              <a:gd name="connsiteY2" fmla="*/ 4438689 h 5678904"/>
              <a:gd name="connsiteX3" fmla="*/ 10077397 w 11117177"/>
              <a:gd name="connsiteY3" fmla="*/ 1130963 h 5678904"/>
              <a:gd name="connsiteX4" fmla="*/ 10077397 w 11117177"/>
              <a:gd name="connsiteY4" fmla="*/ 0 h 5678904"/>
              <a:gd name="connsiteX5" fmla="*/ 10683795 w 11117177"/>
              <a:gd name="connsiteY5" fmla="*/ 0 h 5678904"/>
              <a:gd name="connsiteX6" fmla="*/ 10683795 w 11117177"/>
              <a:gd name="connsiteY6" fmla="*/ 524565 h 5678904"/>
              <a:gd name="connsiteX7" fmla="*/ 11117177 w 11117177"/>
              <a:gd name="connsiteY7" fmla="*/ 524565 h 5678904"/>
              <a:gd name="connsiteX8" fmla="*/ 11117177 w 11117177"/>
              <a:gd name="connsiteY8" fmla="*/ 1130963 h 5678904"/>
              <a:gd name="connsiteX9" fmla="*/ 10683795 w 11117177"/>
              <a:gd name="connsiteY9" fmla="*/ 1130963 h 5678904"/>
              <a:gd name="connsiteX10" fmla="*/ 10683795 w 11117177"/>
              <a:gd name="connsiteY10" fmla="*/ 4438689 h 5678904"/>
              <a:gd name="connsiteX11" fmla="*/ 11117177 w 11117177"/>
              <a:gd name="connsiteY11" fmla="*/ 4438689 h 5678904"/>
              <a:gd name="connsiteX12" fmla="*/ 11117177 w 11117177"/>
              <a:gd name="connsiteY12" fmla="*/ 5045087 h 5678904"/>
              <a:gd name="connsiteX13" fmla="*/ 10683795 w 11117177"/>
              <a:gd name="connsiteY13" fmla="*/ 5045087 h 5678904"/>
              <a:gd name="connsiteX14" fmla="*/ 10683795 w 11117177"/>
              <a:gd name="connsiteY14" fmla="*/ 5678904 h 5678904"/>
              <a:gd name="connsiteX15" fmla="*/ 10077397 w 11117177"/>
              <a:gd name="connsiteY15" fmla="*/ 5678904 h 5678904"/>
              <a:gd name="connsiteX16" fmla="*/ 10077397 w 11117177"/>
              <a:gd name="connsiteY16" fmla="*/ 5045087 h 5678904"/>
              <a:gd name="connsiteX17" fmla="*/ 928841 w 11117177"/>
              <a:gd name="connsiteY17" fmla="*/ 5045087 h 5678904"/>
              <a:gd name="connsiteX18" fmla="*/ 928841 w 11117177"/>
              <a:gd name="connsiteY18" fmla="*/ 5678904 h 5678904"/>
              <a:gd name="connsiteX19" fmla="*/ 322443 w 11117177"/>
              <a:gd name="connsiteY19" fmla="*/ 5678904 h 5678904"/>
              <a:gd name="connsiteX20" fmla="*/ 322443 w 11117177"/>
              <a:gd name="connsiteY20" fmla="*/ 5045087 h 5678904"/>
              <a:gd name="connsiteX21" fmla="*/ 1 w 11117177"/>
              <a:gd name="connsiteY21" fmla="*/ 5045087 h 5678904"/>
              <a:gd name="connsiteX22" fmla="*/ 1 w 11117177"/>
              <a:gd name="connsiteY22" fmla="*/ 4438689 h 5678904"/>
              <a:gd name="connsiteX23" fmla="*/ 322443 w 11117177"/>
              <a:gd name="connsiteY23" fmla="*/ 4438689 h 5678904"/>
              <a:gd name="connsiteX24" fmla="*/ 322443 w 11117177"/>
              <a:gd name="connsiteY24" fmla="*/ 1130963 h 5678904"/>
              <a:gd name="connsiteX25" fmla="*/ 0 w 11117177"/>
              <a:gd name="connsiteY25" fmla="*/ 1130963 h 5678904"/>
              <a:gd name="connsiteX26" fmla="*/ 0 w 11117177"/>
              <a:gd name="connsiteY26" fmla="*/ 524565 h 5678904"/>
              <a:gd name="connsiteX27" fmla="*/ 322443 w 11117177"/>
              <a:gd name="connsiteY27" fmla="*/ 524565 h 5678904"/>
              <a:gd name="connsiteX28" fmla="*/ 322443 w 11117177"/>
              <a:gd name="connsiteY28" fmla="*/ 0 h 5678904"/>
              <a:gd name="connsiteX29" fmla="*/ 928841 w 11117177"/>
              <a:gd name="connsiteY29" fmla="*/ 0 h 5678904"/>
              <a:gd name="connsiteX30" fmla="*/ 928841 w 11117177"/>
              <a:gd name="connsiteY30" fmla="*/ 524565 h 5678904"/>
              <a:gd name="connsiteX31" fmla="*/ 10077397 w 11117177"/>
              <a:gd name="connsiteY31" fmla="*/ 524565 h 56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117177" h="5678904">
                <a:moveTo>
                  <a:pt x="928841" y="1130963"/>
                </a:moveTo>
                <a:lnTo>
                  <a:pt x="928841" y="4438689"/>
                </a:lnTo>
                <a:lnTo>
                  <a:pt x="10077397" y="4438689"/>
                </a:lnTo>
                <a:lnTo>
                  <a:pt x="10077397" y="1130963"/>
                </a:lnTo>
                <a:close/>
                <a:moveTo>
                  <a:pt x="10077397" y="0"/>
                </a:moveTo>
                <a:lnTo>
                  <a:pt x="10683795" y="0"/>
                </a:lnTo>
                <a:lnTo>
                  <a:pt x="10683795" y="524565"/>
                </a:lnTo>
                <a:lnTo>
                  <a:pt x="11117177" y="524565"/>
                </a:lnTo>
                <a:lnTo>
                  <a:pt x="11117177" y="1130963"/>
                </a:lnTo>
                <a:lnTo>
                  <a:pt x="10683795" y="1130963"/>
                </a:lnTo>
                <a:lnTo>
                  <a:pt x="10683795" y="4438689"/>
                </a:lnTo>
                <a:lnTo>
                  <a:pt x="11117177" y="4438689"/>
                </a:lnTo>
                <a:lnTo>
                  <a:pt x="11117177" y="5045087"/>
                </a:lnTo>
                <a:lnTo>
                  <a:pt x="10683795" y="5045087"/>
                </a:lnTo>
                <a:lnTo>
                  <a:pt x="10683795" y="5678904"/>
                </a:lnTo>
                <a:lnTo>
                  <a:pt x="10077397" y="5678904"/>
                </a:lnTo>
                <a:lnTo>
                  <a:pt x="10077397" y="5045087"/>
                </a:lnTo>
                <a:lnTo>
                  <a:pt x="928841" y="5045087"/>
                </a:lnTo>
                <a:lnTo>
                  <a:pt x="928841" y="5678904"/>
                </a:lnTo>
                <a:lnTo>
                  <a:pt x="322443" y="5678904"/>
                </a:lnTo>
                <a:lnTo>
                  <a:pt x="322443" y="5045087"/>
                </a:lnTo>
                <a:lnTo>
                  <a:pt x="1" y="5045087"/>
                </a:lnTo>
                <a:lnTo>
                  <a:pt x="1" y="4438689"/>
                </a:lnTo>
                <a:lnTo>
                  <a:pt x="322443" y="4438689"/>
                </a:lnTo>
                <a:lnTo>
                  <a:pt x="322443" y="1130963"/>
                </a:lnTo>
                <a:lnTo>
                  <a:pt x="0" y="1130963"/>
                </a:lnTo>
                <a:lnTo>
                  <a:pt x="0" y="524565"/>
                </a:lnTo>
                <a:lnTo>
                  <a:pt x="322443" y="524565"/>
                </a:lnTo>
                <a:lnTo>
                  <a:pt x="322443" y="0"/>
                </a:lnTo>
                <a:lnTo>
                  <a:pt x="928841" y="0"/>
                </a:lnTo>
                <a:lnTo>
                  <a:pt x="928841" y="524565"/>
                </a:lnTo>
                <a:lnTo>
                  <a:pt x="10077397" y="524565"/>
                </a:lnTo>
                <a:close/>
              </a:path>
            </a:pathLst>
          </a:custGeom>
          <a:solidFill>
            <a:srgbClr val="FE9614"/>
          </a:solidFill>
          <a:ln>
            <a:noFill/>
          </a:ln>
          <a:effectLst>
            <a:outerShdw blurRad="76200" sx="103000" sy="103000" algn="b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C2C82-E227-408B-A5ED-3A97A775921F}"/>
              </a:ext>
            </a:extLst>
          </p:cNvPr>
          <p:cNvSpPr txBox="1"/>
          <p:nvPr/>
        </p:nvSpPr>
        <p:spPr>
          <a:xfrm>
            <a:off x="1943100" y="1641936"/>
            <a:ext cx="87870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সারা বাংলাদেশেই স্থানীয় কিছু যূদ্ধাবাহিনী ছিল। এদের মধ্যে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কাদেরিয়া বাহিনী, মায়া বাহিনী, আকবর বাহিনী, জিয়া বাহিনী, রফিক বাহিনী, মানস বাহিনী, সিরাজশিকদার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বাহিনী উল্লেখযোগ্য। মুক্তিযুদ্ধে তাদের অবদান অনস্বীকার্য।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64522C-BAD0-4E17-8C39-2A41D99F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6" y="737223"/>
            <a:ext cx="1178458" cy="1164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5BA75-956C-4AE7-A97A-08A503A14322}"/>
              </a:ext>
            </a:extLst>
          </p:cNvPr>
          <p:cNvSpPr txBox="1"/>
          <p:nvPr/>
        </p:nvSpPr>
        <p:spPr>
          <a:xfrm>
            <a:off x="2963880" y="2134282"/>
            <a:ext cx="7540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ভারতের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অঞ্চলে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মুক্তিযোদ্ধাদের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প্রশিক্ষণ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 descr="A group of people in a field posing for the camera&#10;&#10;Description automatically generated">
            <a:extLst>
              <a:ext uri="{FF2B5EF4-FFF2-40B4-BE49-F238E27FC236}">
                <a16:creationId xmlns:a16="http://schemas.microsoft.com/office/drawing/2014/main" id="{5CD0DF3D-2748-4211-9AD5-DF05BA787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900">
                        <a14:foregroundMark x1="58399" y1="9930" x2="58399" y2="1394"/>
                        <a14:foregroundMark x1="39239" y1="11672" x2="39895" y2="523"/>
                        <a14:foregroundMark x1="17848" y1="0" x2="19291" y2="6272"/>
                        <a14:foregroundMark x1="14961" y1="10801" x2="14961" y2="4878"/>
                        <a14:foregroundMark x1="4068" y1="60801" x2="4724" y2="41289"/>
                        <a14:foregroundMark x1="78215" y1="87979" x2="94882" y2="84321"/>
                        <a14:foregroundMark x1="94882" y1="84321" x2="98031" y2="85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08857" y="3846555"/>
            <a:ext cx="2980699" cy="2244178"/>
          </a:xfrm>
          <a:custGeom>
            <a:avLst/>
            <a:gdLst>
              <a:gd name="connsiteX0" fmla="*/ 2116267 w 2980699"/>
              <a:gd name="connsiteY0" fmla="*/ 0 h 2244178"/>
              <a:gd name="connsiteX1" fmla="*/ 1219045 w 2980699"/>
              <a:gd name="connsiteY1" fmla="*/ 0 h 2244178"/>
              <a:gd name="connsiteX2" fmla="*/ 1171746 w 2980699"/>
              <a:gd name="connsiteY2" fmla="*/ 8340 h 2244178"/>
              <a:gd name="connsiteX3" fmla="*/ 0 w 2980699"/>
              <a:gd name="connsiteY3" fmla="*/ 1100552 h 2244178"/>
              <a:gd name="connsiteX4" fmla="*/ 1497148 w 2980699"/>
              <a:gd name="connsiteY4" fmla="*/ 2238275 h 2244178"/>
              <a:gd name="connsiteX5" fmla="*/ 1667628 w 2980699"/>
              <a:gd name="connsiteY5" fmla="*/ 2244178 h 2244178"/>
              <a:gd name="connsiteX6" fmla="*/ 1667685 w 2980699"/>
              <a:gd name="connsiteY6" fmla="*/ 2244178 h 2244178"/>
              <a:gd name="connsiteX7" fmla="*/ 1838164 w 2980699"/>
              <a:gd name="connsiteY7" fmla="*/ 2238275 h 2244178"/>
              <a:gd name="connsiteX8" fmla="*/ 2954500 w 2980699"/>
              <a:gd name="connsiteY8" fmla="*/ 1828005 h 2244178"/>
              <a:gd name="connsiteX9" fmla="*/ 2980699 w 2980699"/>
              <a:gd name="connsiteY9" fmla="*/ 1803980 h 2244178"/>
              <a:gd name="connsiteX10" fmla="*/ 2980699 w 2980699"/>
              <a:gd name="connsiteY10" fmla="*/ 397125 h 2244178"/>
              <a:gd name="connsiteX11" fmla="*/ 2954500 w 2980699"/>
              <a:gd name="connsiteY11" fmla="*/ 373099 h 2244178"/>
              <a:gd name="connsiteX12" fmla="*/ 2163566 w 2980699"/>
              <a:gd name="connsiteY12" fmla="*/ 8340 h 22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0699" h="2244178">
                <a:moveTo>
                  <a:pt x="2116267" y="0"/>
                </a:moveTo>
                <a:lnTo>
                  <a:pt x="1219045" y="0"/>
                </a:lnTo>
                <a:lnTo>
                  <a:pt x="1171746" y="8340"/>
                </a:lnTo>
                <a:cubicBezTo>
                  <a:pt x="492896" y="153137"/>
                  <a:pt x="0" y="587371"/>
                  <a:pt x="0" y="1100552"/>
                </a:cubicBezTo>
                <a:cubicBezTo>
                  <a:pt x="0" y="1692685"/>
                  <a:pt x="656222" y="2179710"/>
                  <a:pt x="1497148" y="2238275"/>
                </a:cubicBezTo>
                <a:lnTo>
                  <a:pt x="1667628" y="2244178"/>
                </a:lnTo>
                <a:lnTo>
                  <a:pt x="1667685" y="2244178"/>
                </a:lnTo>
                <a:lnTo>
                  <a:pt x="1838164" y="2238275"/>
                </a:lnTo>
                <a:cubicBezTo>
                  <a:pt x="2286658" y="2207040"/>
                  <a:pt x="2682614" y="2053932"/>
                  <a:pt x="2954500" y="1828005"/>
                </a:cubicBezTo>
                <a:lnTo>
                  <a:pt x="2980699" y="1803980"/>
                </a:lnTo>
                <a:lnTo>
                  <a:pt x="2980699" y="397125"/>
                </a:lnTo>
                <a:lnTo>
                  <a:pt x="2954500" y="373099"/>
                </a:lnTo>
                <a:cubicBezTo>
                  <a:pt x="2750585" y="203654"/>
                  <a:pt x="2476881" y="75169"/>
                  <a:pt x="2163566" y="83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55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bangladesh map outline">
            <a:extLst>
              <a:ext uri="{FF2B5EF4-FFF2-40B4-BE49-F238E27FC236}">
                <a16:creationId xmlns:a16="http://schemas.microsoft.com/office/drawing/2014/main" id="{E45B83DF-5772-4F25-9940-AF08DB2A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68" y="1304028"/>
            <a:ext cx="3611065" cy="42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DE6227-DF7C-4729-AEDA-3F35BA1F64DD}"/>
              </a:ext>
            </a:extLst>
          </p:cNvPr>
          <p:cNvSpPr txBox="1"/>
          <p:nvPr/>
        </p:nvSpPr>
        <p:spPr>
          <a:xfrm>
            <a:off x="5181600" y="1997839"/>
            <a:ext cx="6704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 পরিচালনার সুবিধার জন্য সারাদেশকে 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১১</a:t>
            </a:r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 সেক্টরে ভাগ করা হয়েছিল।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3F1D653-3BF5-4ECF-BD84-8DC2A04977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38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076 -0.048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1F8E72-E674-45A7-BDF8-3F1A045C62B9}"/>
              </a:ext>
            </a:extLst>
          </p:cNvPr>
          <p:cNvSpPr/>
          <p:nvPr/>
        </p:nvSpPr>
        <p:spPr>
          <a:xfrm>
            <a:off x="778044" y="589548"/>
            <a:ext cx="11117177" cy="5678904"/>
          </a:xfrm>
          <a:custGeom>
            <a:avLst/>
            <a:gdLst>
              <a:gd name="connsiteX0" fmla="*/ 928841 w 11117177"/>
              <a:gd name="connsiteY0" fmla="*/ 1130963 h 5678904"/>
              <a:gd name="connsiteX1" fmla="*/ 928841 w 11117177"/>
              <a:gd name="connsiteY1" fmla="*/ 4438689 h 5678904"/>
              <a:gd name="connsiteX2" fmla="*/ 10077397 w 11117177"/>
              <a:gd name="connsiteY2" fmla="*/ 4438689 h 5678904"/>
              <a:gd name="connsiteX3" fmla="*/ 10077397 w 11117177"/>
              <a:gd name="connsiteY3" fmla="*/ 1130963 h 5678904"/>
              <a:gd name="connsiteX4" fmla="*/ 10077397 w 11117177"/>
              <a:gd name="connsiteY4" fmla="*/ 0 h 5678904"/>
              <a:gd name="connsiteX5" fmla="*/ 10683795 w 11117177"/>
              <a:gd name="connsiteY5" fmla="*/ 0 h 5678904"/>
              <a:gd name="connsiteX6" fmla="*/ 10683795 w 11117177"/>
              <a:gd name="connsiteY6" fmla="*/ 524565 h 5678904"/>
              <a:gd name="connsiteX7" fmla="*/ 11117177 w 11117177"/>
              <a:gd name="connsiteY7" fmla="*/ 524565 h 5678904"/>
              <a:gd name="connsiteX8" fmla="*/ 11117177 w 11117177"/>
              <a:gd name="connsiteY8" fmla="*/ 1130963 h 5678904"/>
              <a:gd name="connsiteX9" fmla="*/ 10683795 w 11117177"/>
              <a:gd name="connsiteY9" fmla="*/ 1130963 h 5678904"/>
              <a:gd name="connsiteX10" fmla="*/ 10683795 w 11117177"/>
              <a:gd name="connsiteY10" fmla="*/ 4438689 h 5678904"/>
              <a:gd name="connsiteX11" fmla="*/ 11117177 w 11117177"/>
              <a:gd name="connsiteY11" fmla="*/ 4438689 h 5678904"/>
              <a:gd name="connsiteX12" fmla="*/ 11117177 w 11117177"/>
              <a:gd name="connsiteY12" fmla="*/ 5045087 h 5678904"/>
              <a:gd name="connsiteX13" fmla="*/ 10683795 w 11117177"/>
              <a:gd name="connsiteY13" fmla="*/ 5045087 h 5678904"/>
              <a:gd name="connsiteX14" fmla="*/ 10683795 w 11117177"/>
              <a:gd name="connsiteY14" fmla="*/ 5678904 h 5678904"/>
              <a:gd name="connsiteX15" fmla="*/ 10077397 w 11117177"/>
              <a:gd name="connsiteY15" fmla="*/ 5678904 h 5678904"/>
              <a:gd name="connsiteX16" fmla="*/ 10077397 w 11117177"/>
              <a:gd name="connsiteY16" fmla="*/ 5045087 h 5678904"/>
              <a:gd name="connsiteX17" fmla="*/ 928841 w 11117177"/>
              <a:gd name="connsiteY17" fmla="*/ 5045087 h 5678904"/>
              <a:gd name="connsiteX18" fmla="*/ 928841 w 11117177"/>
              <a:gd name="connsiteY18" fmla="*/ 5678904 h 5678904"/>
              <a:gd name="connsiteX19" fmla="*/ 322443 w 11117177"/>
              <a:gd name="connsiteY19" fmla="*/ 5678904 h 5678904"/>
              <a:gd name="connsiteX20" fmla="*/ 322443 w 11117177"/>
              <a:gd name="connsiteY20" fmla="*/ 5045087 h 5678904"/>
              <a:gd name="connsiteX21" fmla="*/ 1 w 11117177"/>
              <a:gd name="connsiteY21" fmla="*/ 5045087 h 5678904"/>
              <a:gd name="connsiteX22" fmla="*/ 1 w 11117177"/>
              <a:gd name="connsiteY22" fmla="*/ 4438689 h 5678904"/>
              <a:gd name="connsiteX23" fmla="*/ 322443 w 11117177"/>
              <a:gd name="connsiteY23" fmla="*/ 4438689 h 5678904"/>
              <a:gd name="connsiteX24" fmla="*/ 322443 w 11117177"/>
              <a:gd name="connsiteY24" fmla="*/ 1130963 h 5678904"/>
              <a:gd name="connsiteX25" fmla="*/ 0 w 11117177"/>
              <a:gd name="connsiteY25" fmla="*/ 1130963 h 5678904"/>
              <a:gd name="connsiteX26" fmla="*/ 0 w 11117177"/>
              <a:gd name="connsiteY26" fmla="*/ 524565 h 5678904"/>
              <a:gd name="connsiteX27" fmla="*/ 322443 w 11117177"/>
              <a:gd name="connsiteY27" fmla="*/ 524565 h 5678904"/>
              <a:gd name="connsiteX28" fmla="*/ 322443 w 11117177"/>
              <a:gd name="connsiteY28" fmla="*/ 0 h 5678904"/>
              <a:gd name="connsiteX29" fmla="*/ 928841 w 11117177"/>
              <a:gd name="connsiteY29" fmla="*/ 0 h 5678904"/>
              <a:gd name="connsiteX30" fmla="*/ 928841 w 11117177"/>
              <a:gd name="connsiteY30" fmla="*/ 524565 h 5678904"/>
              <a:gd name="connsiteX31" fmla="*/ 10077397 w 11117177"/>
              <a:gd name="connsiteY31" fmla="*/ 524565 h 56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117177" h="5678904">
                <a:moveTo>
                  <a:pt x="928841" y="1130963"/>
                </a:moveTo>
                <a:lnTo>
                  <a:pt x="928841" y="4438689"/>
                </a:lnTo>
                <a:lnTo>
                  <a:pt x="10077397" y="4438689"/>
                </a:lnTo>
                <a:lnTo>
                  <a:pt x="10077397" y="1130963"/>
                </a:lnTo>
                <a:close/>
                <a:moveTo>
                  <a:pt x="10077397" y="0"/>
                </a:moveTo>
                <a:lnTo>
                  <a:pt x="10683795" y="0"/>
                </a:lnTo>
                <a:lnTo>
                  <a:pt x="10683795" y="524565"/>
                </a:lnTo>
                <a:lnTo>
                  <a:pt x="11117177" y="524565"/>
                </a:lnTo>
                <a:lnTo>
                  <a:pt x="11117177" y="1130963"/>
                </a:lnTo>
                <a:lnTo>
                  <a:pt x="10683795" y="1130963"/>
                </a:lnTo>
                <a:lnTo>
                  <a:pt x="10683795" y="4438689"/>
                </a:lnTo>
                <a:lnTo>
                  <a:pt x="11117177" y="4438689"/>
                </a:lnTo>
                <a:lnTo>
                  <a:pt x="11117177" y="5045087"/>
                </a:lnTo>
                <a:lnTo>
                  <a:pt x="10683795" y="5045087"/>
                </a:lnTo>
                <a:lnTo>
                  <a:pt x="10683795" y="5678904"/>
                </a:lnTo>
                <a:lnTo>
                  <a:pt x="10077397" y="5678904"/>
                </a:lnTo>
                <a:lnTo>
                  <a:pt x="10077397" y="5045087"/>
                </a:lnTo>
                <a:lnTo>
                  <a:pt x="928841" y="5045087"/>
                </a:lnTo>
                <a:lnTo>
                  <a:pt x="928841" y="5678904"/>
                </a:lnTo>
                <a:lnTo>
                  <a:pt x="322443" y="5678904"/>
                </a:lnTo>
                <a:lnTo>
                  <a:pt x="322443" y="5045087"/>
                </a:lnTo>
                <a:lnTo>
                  <a:pt x="1" y="5045087"/>
                </a:lnTo>
                <a:lnTo>
                  <a:pt x="1" y="4438689"/>
                </a:lnTo>
                <a:lnTo>
                  <a:pt x="322443" y="4438689"/>
                </a:lnTo>
                <a:lnTo>
                  <a:pt x="322443" y="1130963"/>
                </a:lnTo>
                <a:lnTo>
                  <a:pt x="0" y="1130963"/>
                </a:lnTo>
                <a:lnTo>
                  <a:pt x="0" y="524565"/>
                </a:lnTo>
                <a:lnTo>
                  <a:pt x="322443" y="524565"/>
                </a:lnTo>
                <a:lnTo>
                  <a:pt x="322443" y="0"/>
                </a:lnTo>
                <a:lnTo>
                  <a:pt x="928841" y="0"/>
                </a:lnTo>
                <a:lnTo>
                  <a:pt x="928841" y="524565"/>
                </a:lnTo>
                <a:lnTo>
                  <a:pt x="10077397" y="52456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76200" sx="103000" sy="103000" algn="b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C2C82-E227-408B-A5ED-3A97A775921F}"/>
              </a:ext>
            </a:extLst>
          </p:cNvPr>
          <p:cNvSpPr txBox="1"/>
          <p:nvPr/>
        </p:nvSpPr>
        <p:spPr>
          <a:xfrm>
            <a:off x="2414986" y="1720840"/>
            <a:ext cx="7922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বাংলাদেশকে ১১টি সেক্টরে ভাগ করার পেছনে কারণ ছিল এতে যুদ্ধের  একটি অঞ্চলভিত্তিক পরিচিতি ও সংগঠন গড়ে উঠেছিল।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9CF817-C3BD-4037-BA14-B35CDBE4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6" y="737223"/>
            <a:ext cx="1178458" cy="11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FDE6227-DF7C-4729-AEDA-3F35BA1F64DD}"/>
              </a:ext>
            </a:extLst>
          </p:cNvPr>
          <p:cNvSpPr txBox="1"/>
          <p:nvPr/>
        </p:nvSpPr>
        <p:spPr>
          <a:xfrm>
            <a:off x="806129" y="5266601"/>
            <a:ext cx="1085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এখন আমরা মুক্তিযুদ্ধকালীন সেক্টরগুলোর সম্পর্কে জানব।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3F1D653-3BF5-4ECF-BD84-8DC2A04977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38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554F3-91BE-4D04-9D75-A3AB84EE7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7841" y1="70798" x2="67254" y2="62290"/>
                        <a14:foregroundMark x1="67254" y1="62290" x2="61233" y2="54832"/>
                        <a14:foregroundMark x1="61233" y1="54832" x2="47283" y2="51471"/>
                        <a14:foregroundMark x1="73128" y1="67752" x2="74009" y2="70483"/>
                        <a14:foregroundMark x1="65051" y1="70798" x2="62408" y2="74370"/>
                        <a14:backgroundMark x1="85169" y1="32983" x2="50073" y2="40651"/>
                        <a14:backgroundMark x1="50073" y1="40651" x2="44640" y2="32353"/>
                        <a14:backgroundMark x1="44640" y1="32353" x2="34361" y2="27416"/>
                        <a14:backgroundMark x1="34361" y1="27416" x2="23789" y2="32668"/>
                        <a14:backgroundMark x1="23789" y1="32668" x2="25110" y2="42122"/>
                        <a14:backgroundMark x1="25110" y1="42122" x2="35389" y2="58298"/>
                        <a14:backgroundMark x1="35389" y1="58298" x2="37592" y2="67647"/>
                        <a14:backgroundMark x1="37592" y1="67647" x2="47724" y2="72164"/>
                        <a14:backgroundMark x1="47724" y1="72164" x2="59325" y2="71954"/>
                        <a14:backgroundMark x1="59325" y1="71954" x2="32746" y2="76681"/>
                        <a14:backgroundMark x1="32746" y1="76681" x2="24082" y2="70588"/>
                        <a14:backgroundMark x1="24082" y1="70588" x2="18209" y2="38761"/>
                        <a14:backgroundMark x1="18209" y1="38761" x2="13656" y2="30882"/>
                        <a14:backgroundMark x1="13656" y1="30882" x2="19530" y2="12815"/>
                        <a14:backgroundMark x1="19530" y1="12815" x2="19090" y2="10294"/>
                        <a14:backgroundMark x1="30250" y1="31303" x2="26872" y2="45693"/>
                        <a14:backgroundMark x1="33333" y1="35399" x2="32599" y2="44223"/>
                        <a14:backgroundMark x1="42731" y1="44223" x2="57562" y2="43382"/>
                        <a14:backgroundMark x1="57562" y1="43382" x2="80176" y2="36345"/>
                        <a14:backgroundMark x1="80176" y1="36345" x2="75477" y2="32353"/>
                        <a14:backgroundMark x1="57269" y1="67437" x2="44493" y2="68277"/>
                        <a14:backgroundMark x1="44493" y1="68277" x2="42291" y2="69433"/>
                        <a14:backgroundMark x1="43465" y1="66912" x2="42731" y2="64706"/>
                        <a14:backgroundMark x1="47724" y1="65861" x2="47283" y2="65546"/>
                        <a14:backgroundMark x1="49633" y1="66071" x2="49633" y2="66071"/>
                        <a14:backgroundMark x1="49633" y1="65861" x2="44934" y2="65546"/>
                        <a14:backgroundMark x1="49633" y1="66702" x2="44640" y2="63340"/>
                      </a14:backgroundRemoval>
                    </a14:imgEffect>
                  </a14:imgLayer>
                </a14:imgProps>
              </a:ext>
            </a:extLst>
          </a:blip>
          <a:srcRect l="32998" t="41224" r="16384" b="23120"/>
          <a:stretch/>
        </p:blipFill>
        <p:spPr>
          <a:xfrm>
            <a:off x="5488761" y="2420730"/>
            <a:ext cx="1878312" cy="1613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E3369-0B1E-44E4-BDEB-5B4146226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1557" y1="77206" x2="23348" y2="24370"/>
                        <a14:backgroundMark x1="30690" y1="40126" x2="30250" y2="23004"/>
                        <a14:backgroundMark x1="42731" y1="30462" x2="76211" y2="19958"/>
                        <a14:backgroundMark x1="83994" y1="38971" x2="84435" y2="28256"/>
                        <a14:backgroundMark x1="81351" y1="39601" x2="77827" y2="30672"/>
                        <a14:backgroundMark x1="77827" y1="30672" x2="74009" y2="31828"/>
                        <a14:backgroundMark x1="73128" y1="30462" x2="69750" y2="30672"/>
                        <a14:backgroundMark x1="70925" y1="32668" x2="70925" y2="29307"/>
                        <a14:backgroundMark x1="37592" y1="42332" x2="37592" y2="42332"/>
                      </a14:backgroundRemoval>
                    </a14:imgEffect>
                  </a14:imgLayer>
                </a14:imgProps>
              </a:ext>
            </a:extLst>
          </a:blip>
          <a:srcRect l="36863" t="32656" r="20248" b="50000"/>
          <a:stretch/>
        </p:blipFill>
        <p:spPr>
          <a:xfrm>
            <a:off x="5632145" y="2033102"/>
            <a:ext cx="1591545" cy="784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194F4-9F7D-4E06-8250-EFC884348B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89916" l="9985" r="91336">
                        <a14:foregroundMark x1="90896" y1="30987" x2="91336" y2="29622"/>
                        <a14:backgroundMark x1="60793" y1="24685" x2="50808" y2="44118"/>
                        <a14:backgroundMark x1="50808" y1="44118" x2="36858" y2="61134"/>
                        <a14:backgroundMark x1="36858" y1="61134" x2="33333" y2="70903"/>
                        <a14:backgroundMark x1="33333" y1="70903" x2="34068" y2="79727"/>
                        <a14:backgroundMark x1="34068" y1="79727" x2="52863" y2="79832"/>
                        <a14:backgroundMark x1="52863" y1="79832" x2="62261" y2="73319"/>
                        <a14:backgroundMark x1="62261" y1="73319" x2="22026" y2="55777"/>
                        <a14:backgroundMark x1="22026" y1="55777" x2="15419" y2="47689"/>
                        <a14:backgroundMark x1="15419" y1="47689" x2="14831" y2="39076"/>
                        <a14:backgroundMark x1="14831" y1="39076" x2="17474" y2="30882"/>
                        <a14:backgroundMark x1="17474" y1="30882" x2="29075" y2="35189"/>
                        <a14:backgroundMark x1="29075" y1="35189" x2="38326" y2="30147"/>
                        <a14:backgroundMark x1="38326" y1="30147" x2="38473" y2="21639"/>
                        <a14:backgroundMark x1="38473" y1="21639" x2="46696" y2="31723"/>
                        <a14:backgroundMark x1="46696" y1="31723" x2="59325" y2="29622"/>
                        <a14:backgroundMark x1="59325" y1="29622" x2="65932" y2="36660"/>
                        <a14:backgroundMark x1="65932" y1="36660" x2="55800" y2="42752"/>
                        <a14:backgroundMark x1="55800" y1="42752" x2="40088" y2="45378"/>
                        <a14:backgroundMark x1="40088" y1="45378" x2="32893" y2="52626"/>
                        <a14:backgroundMark x1="32893" y1="52626" x2="30837" y2="61660"/>
                        <a14:backgroundMark x1="30837" y1="61660" x2="30690" y2="61660"/>
                        <a14:backgroundMark x1="71219" y1="34874" x2="64905" y2="41807"/>
                        <a14:backgroundMark x1="64905" y1="41807" x2="56975" y2="44223"/>
                        <a14:backgroundMark x1="12922" y1="33718" x2="30690" y2="26576"/>
                        <a14:backgroundMark x1="74743" y1="36555" x2="66520" y2="43592"/>
                        <a14:backgroundMark x1="66520" y1="43592" x2="66226" y2="43697"/>
                        <a14:backgroundMark x1="24523" y1="42647" x2="33774" y2="34559"/>
                        <a14:backgroundMark x1="44640" y1="74895" x2="46843" y2="63340"/>
                        <a14:backgroundMark x1="35683" y1="43697" x2="14391" y2="40126"/>
                        <a14:backgroundMark x1="48899" y1="74370" x2="40382" y2="67752"/>
                        <a14:backgroundMark x1="40382" y1="67752" x2="39207" y2="67227"/>
                        <a14:backgroundMark x1="17915" y1="25210" x2="17915" y2="34034"/>
                        <a14:backgroundMark x1="28781" y1="79412" x2="28047" y2="63025"/>
                      </a14:backgroundRemoval>
                    </a14:imgEffect>
                  </a14:imgLayer>
                </a14:imgProps>
              </a:ext>
            </a:extLst>
          </a:blip>
          <a:srcRect l="66228" t="26575" r="1701" b="55459"/>
          <a:stretch/>
        </p:blipFill>
        <p:spPr>
          <a:xfrm>
            <a:off x="6721851" y="1758012"/>
            <a:ext cx="1190074" cy="812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35AA4-1A62-4D10-915D-E530C7D9C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4743" y1="27731" x2="88253" y2="26576"/>
                        <a14:foregroundMark x1="88253" y1="26576" x2="88253" y2="26576"/>
                        <a14:backgroundMark x1="24082" y1="18803" x2="30250" y2="80777"/>
                        <a14:backgroundMark x1="30250" y1="80777" x2="48164" y2="79307"/>
                        <a14:backgroundMark x1="48164" y1="79307" x2="59471" y2="74370"/>
                        <a14:backgroundMark x1="59471" y1="74370" x2="48164" y2="57878"/>
                        <a14:backgroundMark x1="48164" y1="57878" x2="47283" y2="49265"/>
                        <a14:backgroundMark x1="47283" y1="49265" x2="54626" y2="41387"/>
                        <a14:backgroundMark x1="54626" y1="41387" x2="53304" y2="32458"/>
                        <a14:backgroundMark x1="53304" y1="32458" x2="83260" y2="34874"/>
                        <a14:backgroundMark x1="35389" y1="22164" x2="46549" y2="37920"/>
                        <a14:backgroundMark x1="46549" y1="37920" x2="46549" y2="37920"/>
                        <a14:backgroundMark x1="68869" y1="37080" x2="58443" y2="50105"/>
                        <a14:backgroundMark x1="72834" y1="36765" x2="62555" y2="43908"/>
                        <a14:backgroundMark x1="62555" y1="43908" x2="85756" y2="35819"/>
                        <a14:backgroundMark x1="85756" y1="35819" x2="75330" y2="31828"/>
                        <a14:backgroundMark x1="75330" y1="31828" x2="86344" y2="33193"/>
                        <a14:backgroundMark x1="51101" y1="41807" x2="29515" y2="32983"/>
                        <a14:backgroundMark x1="43465" y1="74370" x2="42291" y2="65021"/>
                        <a14:backgroundMark x1="17915" y1="24895" x2="17915" y2="45063"/>
                        <a14:backgroundMark x1="17915" y1="45063" x2="17915" y2="45063"/>
                        <a14:backgroundMark x1="48899" y1="64706" x2="42731" y2="86239"/>
                        <a14:backgroundMark x1="36123" y1="66702" x2="31424" y2="79622"/>
                        <a14:backgroundMark x1="60499" y1="38235" x2="59618" y2="50105"/>
                        <a14:backgroundMark x1="72394" y1="30672" x2="66667" y2="30462"/>
                      </a14:backgroundRemoval>
                    </a14:imgEffect>
                  </a14:imgLayer>
                </a14:imgProps>
              </a:ext>
            </a:extLst>
          </a:blip>
          <a:srcRect l="64683" t="21600" r="4792" b="67344"/>
          <a:stretch/>
        </p:blipFill>
        <p:spPr>
          <a:xfrm>
            <a:off x="6664498" y="1532938"/>
            <a:ext cx="1132721" cy="500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15E33-310D-4298-BEE5-F5497B6306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89916" l="6902" r="89868">
                        <a14:foregroundMark x1="28047" y1="20168" x2="7636" y2="8508"/>
                        <a14:foregroundMark x1="7636" y1="8508" x2="7048" y2="8088"/>
                        <a14:foregroundMark x1="12188" y1="6092" x2="9104" y2="2206"/>
                        <a14:backgroundMark x1="35683" y1="19958" x2="59178" y2="48950"/>
                        <a14:backgroundMark x1="59178" y1="48950" x2="60793" y2="59349"/>
                        <a14:backgroundMark x1="60793" y1="59349" x2="33627" y2="72794"/>
                        <a14:backgroundMark x1="33627" y1="72794" x2="21145" y2="70483"/>
                        <a14:backgroundMark x1="21145" y1="70483" x2="20411" y2="59979"/>
                        <a14:backgroundMark x1="20411" y1="59979" x2="25404" y2="52416"/>
                        <a14:backgroundMark x1="25404" y1="52416" x2="14537" y2="34349"/>
                        <a14:backgroundMark x1="14537" y1="34349" x2="28488" y2="29937"/>
                        <a14:backgroundMark x1="28488" y1="29937" x2="29809" y2="38340"/>
                        <a14:backgroundMark x1="29809" y1="38340" x2="56681" y2="39391"/>
                        <a14:backgroundMark x1="56681" y1="39391" x2="71366" y2="35819"/>
                        <a14:backgroundMark x1="71366" y1="35819" x2="79295" y2="29727"/>
                        <a14:backgroundMark x1="79295" y1="29727" x2="81057" y2="38340"/>
                        <a14:backgroundMark x1="81057" y1="38340" x2="70778" y2="43803"/>
                        <a14:backgroundMark x1="70778" y1="43803" x2="57269" y2="46744"/>
                        <a14:backgroundMark x1="57269" y1="46744" x2="63877" y2="55567"/>
                        <a14:backgroundMark x1="63877" y1="55567" x2="65345" y2="65651"/>
                        <a14:backgroundMark x1="65345" y1="65651" x2="87812" y2="69853"/>
                        <a14:backgroundMark x1="87812" y1="69853" x2="88693" y2="60399"/>
                        <a14:backgroundMark x1="88693" y1="60399" x2="87812" y2="83298"/>
                        <a14:backgroundMark x1="87812" y1="83298" x2="74743" y2="87710"/>
                        <a14:backgroundMark x1="74743" y1="87710" x2="44200" y2="88445"/>
                        <a14:backgroundMark x1="44200" y1="88445" x2="31424" y2="85294"/>
                        <a14:backgroundMark x1="31424" y1="85294" x2="18649" y2="71324"/>
                        <a14:backgroundMark x1="18649" y1="71324" x2="12041" y2="36134"/>
                        <a14:backgroundMark x1="12041" y1="36134" x2="16740" y2="28256"/>
                        <a14:backgroundMark x1="16740" y1="28256" x2="29222" y2="27101"/>
                        <a14:backgroundMark x1="29222" y1="27101" x2="11013" y2="26576"/>
                      </a14:backgroundRemoval>
                    </a14:imgEffect>
                  </a14:imgLayer>
                </a14:imgProps>
              </a:ext>
            </a:extLst>
          </a:blip>
          <a:srcRect r="58501" b="72319"/>
          <a:stretch/>
        </p:blipFill>
        <p:spPr>
          <a:xfrm>
            <a:off x="4264258" y="555798"/>
            <a:ext cx="1539945" cy="1252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784475-FDB9-499C-9A2D-D1AF3B9020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89916" l="3671" r="89868">
                        <a14:foregroundMark x1="14391" y1="32143" x2="3671" y2="32668"/>
                        <a14:backgroundMark x1="19090" y1="11134" x2="38032" y2="21639"/>
                        <a14:backgroundMark x1="38032" y1="21639" x2="50367" y2="37395"/>
                        <a14:backgroundMark x1="50367" y1="37395" x2="62261" y2="40126"/>
                        <a14:backgroundMark x1="62261" y1="40126" x2="72981" y2="36345"/>
                        <a14:backgroundMark x1="72981" y1="36345" x2="78267" y2="28256"/>
                        <a14:backgroundMark x1="78267" y1="28256" x2="88106" y2="32983"/>
                        <a14:backgroundMark x1="88106" y1="32983" x2="87372" y2="41492"/>
                        <a14:backgroundMark x1="87372" y1="41492" x2="75624" y2="44643"/>
                        <a14:backgroundMark x1="75624" y1="44643" x2="65051" y2="49895"/>
                        <a14:backgroundMark x1="65051" y1="49895" x2="59325" y2="58403"/>
                        <a14:backgroundMark x1="59325" y1="58403" x2="48018" y2="62500"/>
                        <a14:backgroundMark x1="48018" y1="62500" x2="18943" y2="46429"/>
                        <a14:backgroundMark x1="18943" y1="46429" x2="16593" y2="54832"/>
                        <a14:backgroundMark x1="16593" y1="54832" x2="28047" y2="62605"/>
                        <a14:backgroundMark x1="28047" y1="62605" x2="32159" y2="74265"/>
                        <a14:backgroundMark x1="32159" y1="74265" x2="50514" y2="75420"/>
                        <a14:backgroundMark x1="50514" y1="75420" x2="65932" y2="70483"/>
                        <a14:backgroundMark x1="65932" y1="70483" x2="77680" y2="70483"/>
                        <a14:backgroundMark x1="77680" y1="70483" x2="97651" y2="56092"/>
                        <a14:backgroundMark x1="97651" y1="56092" x2="86050" y2="65651"/>
                        <a14:backgroundMark x1="86050" y1="65651" x2="83700" y2="75945"/>
                        <a14:backgroundMark x1="83700" y1="75945" x2="89427" y2="84454"/>
                        <a14:backgroundMark x1="89427" y1="84454" x2="73715" y2="73950"/>
                        <a14:backgroundMark x1="73715" y1="73950" x2="73568" y2="61555"/>
                        <a14:backgroundMark x1="73568" y1="61555" x2="58884" y2="57563"/>
                        <a14:backgroundMark x1="58884" y1="57563" x2="49780" y2="50525"/>
                        <a14:backgroundMark x1="49780" y1="50525" x2="26579" y2="50945"/>
                        <a14:backgroundMark x1="26579" y1="50945" x2="25257" y2="57563"/>
                      </a14:backgroundRemoval>
                    </a14:imgEffect>
                  </a14:imgLayer>
                </a14:imgProps>
              </a:ext>
            </a:extLst>
          </a:blip>
          <a:srcRect l="-2164" t="20494" r="57728" b="52419"/>
          <a:stretch/>
        </p:blipFill>
        <p:spPr>
          <a:xfrm>
            <a:off x="4183982" y="1482922"/>
            <a:ext cx="1648899" cy="1225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0F81A-7767-4397-B5D6-C732270CF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355" y1="34349" x2="41997" y2="32983"/>
                        <a14:backgroundMark x1="41997" y1="32983" x2="55360" y2="34244"/>
                        <a14:backgroundMark x1="55360" y1="34244" x2="58884" y2="42227"/>
                        <a14:backgroundMark x1="58884" y1="42227" x2="45228" y2="38655"/>
                        <a14:backgroundMark x1="45228" y1="38655" x2="44347" y2="30042"/>
                        <a14:backgroundMark x1="44347" y1="30042" x2="57709" y2="28361"/>
                        <a14:backgroundMark x1="57709" y1="28361" x2="71366" y2="28571"/>
                        <a14:backgroundMark x1="71366" y1="28571" x2="82966" y2="31933"/>
                        <a14:backgroundMark x1="82966" y1="31933" x2="90602" y2="38025"/>
                        <a14:backgroundMark x1="90602" y1="38025" x2="78120" y2="34874"/>
                        <a14:backgroundMark x1="78120" y1="34874" x2="69310" y2="24790"/>
                        <a14:backgroundMark x1="69310" y1="24790" x2="26872" y2="19328"/>
                        <a14:backgroundMark x1="26872" y1="19328" x2="14097" y2="14496"/>
                        <a14:backgroundMark x1="14097" y1="14496" x2="17327" y2="6513"/>
                        <a14:backgroundMark x1="17327" y1="6513" x2="16740" y2="17962"/>
                        <a14:backgroundMark x1="16740" y1="17962" x2="8370" y2="25315"/>
                        <a14:backgroundMark x1="8370" y1="25315" x2="6021" y2="35084"/>
                        <a14:backgroundMark x1="6021" y1="35084" x2="31718" y2="40336"/>
                        <a14:backgroundMark x1="31718" y1="40336" x2="55360" y2="41597"/>
                        <a14:backgroundMark x1="55360" y1="41597" x2="65492" y2="48319"/>
                        <a14:backgroundMark x1="65492" y1="48319" x2="60499" y2="56513"/>
                        <a14:backgroundMark x1="60499" y1="56513" x2="48311" y2="56513"/>
                        <a14:backgroundMark x1="48311" y1="56513" x2="61233" y2="53151"/>
                        <a14:backgroundMark x1="61233" y1="53151" x2="68429" y2="59979"/>
                        <a14:backgroundMark x1="68429" y1="59979" x2="80617" y2="62500"/>
                        <a14:backgroundMark x1="80617" y1="62500" x2="79736" y2="78571"/>
                        <a14:backgroundMark x1="79736" y1="78571" x2="54919" y2="74265"/>
                        <a14:backgroundMark x1="54919" y1="74265" x2="39207" y2="68172"/>
                        <a14:backgroundMark x1="39207" y1="68172" x2="30103" y2="74790"/>
                        <a14:backgroundMark x1="30103" y1="74790" x2="51689" y2="75945"/>
                        <a14:backgroundMark x1="51689" y1="75945" x2="39207" y2="70588"/>
                        <a14:backgroundMark x1="39207" y1="70588" x2="23201" y2="71639"/>
                        <a14:backgroundMark x1="23201" y1="71639" x2="50808" y2="69958"/>
                        <a14:backgroundMark x1="50808" y1="69958" x2="47283" y2="79517"/>
                        <a14:backgroundMark x1="47283" y1="79517" x2="31718" y2="83193"/>
                        <a14:backgroundMark x1="31718" y1="83193" x2="15272" y2="83613"/>
                        <a14:backgroundMark x1="15272" y1="83613" x2="9104" y2="75420"/>
                        <a14:backgroundMark x1="9104" y1="75420" x2="28634" y2="88550"/>
                        <a14:backgroundMark x1="28634" y1="88550" x2="40675" y2="89916"/>
                        <a14:backgroundMark x1="40675" y1="89916" x2="54332" y2="88340"/>
                        <a14:backgroundMark x1="54332" y1="88340" x2="69310" y2="78361"/>
                        <a14:backgroundMark x1="69310" y1="78361" x2="68722" y2="69538"/>
                        <a14:backgroundMark x1="68722" y1="69538" x2="53157" y2="72794"/>
                        <a14:backgroundMark x1="53157" y1="72794" x2="63142" y2="76050"/>
                        <a14:backgroundMark x1="52717" y1="42017" x2="26285" y2="41071"/>
                        <a14:backgroundMark x1="26285" y1="41071" x2="38913" y2="45378"/>
                        <a14:backgroundMark x1="38913" y1="45378" x2="50514" y2="44853"/>
                        <a14:backgroundMark x1="50514" y1="44853" x2="59178" y2="51471"/>
                        <a14:backgroundMark x1="59178" y1="51471" x2="61527" y2="60924"/>
                        <a14:backgroundMark x1="61527" y1="60924" x2="54919" y2="68803"/>
                        <a14:backgroundMark x1="54919" y1="68803" x2="28634" y2="68592"/>
                        <a14:backgroundMark x1="28634" y1="68592" x2="25698" y2="76576"/>
                        <a14:backgroundMark x1="25698" y1="76576" x2="26872" y2="80147"/>
                      </a14:backgroundRemoval>
                    </a14:imgEffect>
                  </a14:imgLayer>
                </a14:imgProps>
              </a:ext>
            </a:extLst>
          </a:blip>
          <a:srcRect l="10588" t="39013" r="46909" b="30306"/>
          <a:stretch/>
        </p:blipFill>
        <p:spPr>
          <a:xfrm>
            <a:off x="4657143" y="2320697"/>
            <a:ext cx="1577207" cy="1387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B425B-E653-44F0-B286-7DED49EBC4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4949" y1="59769" x2="24523" y2="39601"/>
                        <a14:backgroundMark x1="24523" y1="39601" x2="24082" y2="31197"/>
                        <a14:backgroundMark x1="24082" y1="31197" x2="33627" y2="24895"/>
                        <a14:backgroundMark x1="33627" y1="24895" x2="50073" y2="30882"/>
                        <a14:backgroundMark x1="50073" y1="30882" x2="46402" y2="38761"/>
                        <a14:backgroundMark x1="46402" y1="38761" x2="60793" y2="31513"/>
                        <a14:backgroundMark x1="60793" y1="31513" x2="82819" y2="38340"/>
                        <a14:backgroundMark x1="82819" y1="38340" x2="68282" y2="32353"/>
                        <a14:backgroundMark x1="68282" y1="32353" x2="51836" y2="29517"/>
                        <a14:backgroundMark x1="51836" y1="29517" x2="41703" y2="23109"/>
                        <a14:backgroundMark x1="41703" y1="23109" x2="53304" y2="18067"/>
                        <a14:backgroundMark x1="53304" y1="18067" x2="61527" y2="25735"/>
                        <a14:backgroundMark x1="61527" y1="25735" x2="52863" y2="34139"/>
                        <a14:backgroundMark x1="52863" y1="34139" x2="48752" y2="44118"/>
                        <a14:backgroundMark x1="48752" y1="44118" x2="33921" y2="44328"/>
                        <a14:backgroundMark x1="33921" y1="44328" x2="48311" y2="48319"/>
                        <a14:backgroundMark x1="48311" y1="48319" x2="74449" y2="43697"/>
                        <a14:backgroundMark x1="74449" y1="43697" x2="84288" y2="33824"/>
                        <a14:backgroundMark x1="84288" y1="33824" x2="65198" y2="36975"/>
                        <a14:backgroundMark x1="65198" y1="36975" x2="53598" y2="42962"/>
                        <a14:backgroundMark x1="53598" y1="42962" x2="38032" y2="42017"/>
                        <a14:backgroundMark x1="38032" y1="42017" x2="25698" y2="48424"/>
                        <a14:backgroundMark x1="25698" y1="48424" x2="29515" y2="57668"/>
                        <a14:backgroundMark x1="29515" y1="57668" x2="39060" y2="63971"/>
                        <a14:backgroundMark x1="39060" y1="63971" x2="21586" y2="48109"/>
                        <a14:backgroundMark x1="21586" y1="48109" x2="18502" y2="57878"/>
                        <a14:backgroundMark x1="18502" y1="57878" x2="29222" y2="64601"/>
                        <a14:backgroundMark x1="29222" y1="64601" x2="41850" y2="65021"/>
                        <a14:backgroundMark x1="41850" y1="65021" x2="40088" y2="53887"/>
                        <a14:backgroundMark x1="40088" y1="53887" x2="32599" y2="49265"/>
                      </a14:backgroundRemoval>
                    </a14:imgEffect>
                  </a14:imgLayer>
                </a14:imgProps>
              </a:ext>
            </a:extLst>
          </a:blip>
          <a:srcRect l="17929" t="60021" r="35317" b="13721"/>
          <a:stretch/>
        </p:blipFill>
        <p:spPr>
          <a:xfrm>
            <a:off x="4929570" y="3271009"/>
            <a:ext cx="1734929" cy="1187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809711-E7FE-4E67-882F-B7B264F50F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8042">
                        <a14:foregroundMark x1="70191" y1="25610" x2="67938" y2="54878"/>
                        <a14:foregroundMark x1="67938" y1="54878" x2="56153" y2="75915"/>
                        <a14:foregroundMark x1="56153" y1="75915" x2="23224" y2="96037"/>
                        <a14:foregroundMark x1="23224" y1="96037" x2="8492" y2="96341"/>
                        <a14:foregroundMark x1="8492" y1="96341" x2="4159" y2="71341"/>
                        <a14:foregroundMark x1="4159" y1="71341" x2="44021" y2="69817"/>
                        <a14:foregroundMark x1="44021" y1="69817" x2="56153" y2="57622"/>
                        <a14:foregroundMark x1="56153" y1="57622" x2="67938" y2="68902"/>
                        <a14:foregroundMark x1="32756" y1="53659" x2="39341" y2="76220"/>
                        <a14:foregroundMark x1="39341" y1="76220" x2="54073" y2="69207"/>
                        <a14:foregroundMark x1="54073" y1="69207" x2="58925" y2="45427"/>
                        <a14:foregroundMark x1="58925" y1="45427" x2="14211" y2="67073"/>
                        <a14:foregroundMark x1="14211" y1="67073" x2="14038" y2="67378"/>
                        <a14:foregroundMark x1="71577" y1="70427" x2="61525" y2="87805"/>
                        <a14:foregroundMark x1="61525" y1="87805" x2="47314" y2="95122"/>
                        <a14:foregroundMark x1="47314" y1="95122" x2="52686" y2="72561"/>
                        <a14:foregroundMark x1="52686" y1="72561" x2="74523" y2="38110"/>
                        <a14:foregroundMark x1="74523" y1="38110" x2="72444" y2="65244"/>
                        <a14:foregroundMark x1="72444" y1="65244" x2="61005" y2="87805"/>
                        <a14:foregroundMark x1="61005" y1="87805" x2="51993" y2="86585"/>
                        <a14:foregroundMark x1="62045" y1="39329" x2="54246" y2="44207"/>
                        <a14:foregroundMark x1="76430" y1="71341" x2="71404" y2="99695"/>
                        <a14:backgroundMark x1="85269" y1="56098" x2="79723" y2="5488"/>
                        <a14:backgroundMark x1="76603" y1="0" x2="79549" y2="5183"/>
                        <a14:backgroundMark x1="23570" y1="0" x2="19584" y2="19512"/>
                        <a14:backgroundMark x1="19584" y1="19817" x2="32582" y2="27744"/>
                        <a14:backgroundMark x1="32582" y1="27744" x2="46447" y2="17378"/>
                        <a14:backgroundMark x1="37435" y1="0" x2="46274" y2="17073"/>
                        <a14:backgroundMark x1="20624" y1="0" x2="22184" y2="16159"/>
                        <a14:backgroundMark x1="22357" y1="16463" x2="38128" y2="28963"/>
                        <a14:backgroundMark x1="38128" y1="28963" x2="22704" y2="28963"/>
                        <a14:backgroundMark x1="22704" y1="28963" x2="36742" y2="31098"/>
                        <a14:backgroundMark x1="36742" y1="31098" x2="15251" y2="14329"/>
                        <a14:backgroundMark x1="15251" y1="14329" x2="41075" y2="10671"/>
                        <a14:backgroundMark x1="41075" y1="10671" x2="43328" y2="8841"/>
                        <a14:backgroundMark x1="50953" y1="29573" x2="50953" y2="2439"/>
                        <a14:backgroundMark x1="16984" y1="41768" x2="15251" y2="10671"/>
                        <a14:backgroundMark x1="24783" y1="39939" x2="27383" y2="26220"/>
                        <a14:backgroundMark x1="12305" y1="30183" x2="10572" y2="3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217" y="3458571"/>
            <a:ext cx="3145828" cy="1558197"/>
          </a:xfrm>
          <a:custGeom>
            <a:avLst/>
            <a:gdLst>
              <a:gd name="connsiteX0" fmla="*/ 0 w 3264290"/>
              <a:gd name="connsiteY0" fmla="*/ 0 h 1684305"/>
              <a:gd name="connsiteX1" fmla="*/ 3264290 w 3264290"/>
              <a:gd name="connsiteY1" fmla="*/ 0 h 1684305"/>
              <a:gd name="connsiteX2" fmla="*/ 3264290 w 3264290"/>
              <a:gd name="connsiteY2" fmla="*/ 1684305 h 1684305"/>
              <a:gd name="connsiteX3" fmla="*/ 0 w 3264290"/>
              <a:gd name="connsiteY3" fmla="*/ 1684305 h 16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290" h="1684305">
                <a:moveTo>
                  <a:pt x="0" y="0"/>
                </a:moveTo>
                <a:lnTo>
                  <a:pt x="3264290" y="0"/>
                </a:lnTo>
                <a:lnTo>
                  <a:pt x="3264290" y="1684305"/>
                </a:lnTo>
                <a:lnTo>
                  <a:pt x="0" y="168430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93F121-BF41-4DDD-82E3-B7DD39DE0A0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5169" y1="31513" x2="77093" y2="37815"/>
                        <a14:backgroundMark x1="77093" y1="37815" x2="66079" y2="42857"/>
                        <a14:backgroundMark x1="66079" y1="42857" x2="41997" y2="45903"/>
                        <a14:backgroundMark x1="41997" y1="45903" x2="32893" y2="53046"/>
                        <a14:backgroundMark x1="32893" y1="53046" x2="31424" y2="62500"/>
                        <a14:backgroundMark x1="31424" y1="62500" x2="34361" y2="71744"/>
                        <a14:backgroundMark x1="34361" y1="71744" x2="44493" y2="78256"/>
                        <a14:backgroundMark x1="44493" y1="78256" x2="55066" y2="73004"/>
                        <a14:backgroundMark x1="55066" y1="73004" x2="48458" y2="63971"/>
                        <a14:backgroundMark x1="48458" y1="63971" x2="28047" y2="48634"/>
                        <a14:backgroundMark x1="28047" y1="48634" x2="22320" y2="40126"/>
                        <a14:backgroundMark x1="22320" y1="40126" x2="21586" y2="30672"/>
                        <a14:backgroundMark x1="21586" y1="30672" x2="23789" y2="26050"/>
                        <a14:backgroundMark x1="24082" y1="23845" x2="30250" y2="44538"/>
                        <a14:backgroundMark x1="31131" y1="26261" x2="31865" y2="46218"/>
                        <a14:backgroundMark x1="41116" y1="45063" x2="62408" y2="38445"/>
                        <a14:backgroundMark x1="62408" y1="38445" x2="74743" y2="36450"/>
                        <a14:backgroundMark x1="74743" y1="36450" x2="79736" y2="31828"/>
                        <a14:backgroundMark x1="72834" y1="30987" x2="78267" y2="31303"/>
                        <a14:backgroundMark x1="69750" y1="35189" x2="50808" y2="39286"/>
                      </a14:backgroundRemoval>
                    </a14:imgEffect>
                  </a14:imgLayer>
                </a14:imgProps>
              </a:ext>
            </a:extLst>
          </a:blip>
          <a:srcRect l="28362" t="12202" r="25270" b="53800"/>
          <a:stretch/>
        </p:blipFill>
        <p:spPr>
          <a:xfrm>
            <a:off x="5316703" y="1107800"/>
            <a:ext cx="1720590" cy="15380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3B38C2-358F-4A38-9756-69DEA1929C6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98739" l="9692" r="98238">
                        <a14:foregroundMark x1="87518" y1="89601" x2="85169" y2="51996"/>
                        <a14:foregroundMark x1="97944" y1="86029" x2="90896" y2="68803"/>
                        <a14:foregroundMark x1="90896" y1="68803" x2="90896" y2="67437"/>
                        <a14:foregroundMark x1="98238" y1="81618" x2="93979" y2="68067"/>
                        <a14:foregroundMark x1="90896" y1="98739" x2="90162" y2="90966"/>
                        <a14:backgroundMark x1="88987" y1="28256" x2="26138" y2="67857"/>
                        <a14:backgroundMark x1="26138" y1="67857" x2="23348" y2="76681"/>
                        <a14:backgroundMark x1="23348" y1="76681" x2="39207" y2="76681"/>
                        <a14:backgroundMark x1="39207" y1="76681" x2="50954" y2="72164"/>
                        <a14:backgroundMark x1="50954" y1="72164" x2="57269" y2="61450"/>
                        <a14:backgroundMark x1="57269" y1="61450" x2="37004" y2="35294"/>
                        <a14:backgroundMark x1="37004" y1="35294" x2="25110" y2="29202"/>
                        <a14:backgroundMark x1="25110" y1="29202" x2="12041" y2="27416"/>
                        <a14:backgroundMark x1="12041" y1="27416" x2="20117" y2="19328"/>
                        <a14:backgroundMark x1="20117" y1="19328" x2="33040" y2="15231"/>
                        <a14:backgroundMark x1="33040" y1="15231" x2="56241" y2="30882"/>
                        <a14:backgroundMark x1="56241" y1="30882" x2="45962" y2="42227"/>
                        <a14:backgroundMark x1="45962" y1="42227" x2="59178" y2="49475"/>
                        <a14:backgroundMark x1="59178" y1="49475" x2="44493" y2="58088"/>
                        <a14:backgroundMark x1="44493" y1="58088" x2="31865" y2="59769"/>
                        <a14:backgroundMark x1="31865" y1="59769" x2="25110" y2="47689"/>
                        <a14:backgroundMark x1="25110" y1="47689" x2="28928" y2="39811"/>
                        <a14:backgroundMark x1="28928" y1="39811" x2="16593" y2="33824"/>
                        <a14:backgroundMark x1="16593" y1="33824" x2="31278" y2="38445"/>
                        <a14:backgroundMark x1="31278" y1="38445" x2="51982" y2="53256"/>
                        <a14:backgroundMark x1="51982" y1="53256" x2="66373" y2="56513"/>
                        <a14:backgroundMark x1="66373" y1="56513" x2="60499" y2="47689"/>
                        <a14:backgroundMark x1="60499" y1="47689" x2="61087" y2="57143"/>
                        <a14:backgroundMark x1="61087" y1="57143" x2="66373" y2="65126"/>
                        <a14:backgroundMark x1="66373" y1="65126" x2="37298" y2="65021"/>
                        <a14:backgroundMark x1="37298" y1="65021" x2="39941" y2="75630"/>
                        <a14:backgroundMark x1="39941" y1="75630" x2="51836" y2="76471"/>
                        <a14:backgroundMark x1="51836" y1="76471" x2="43172" y2="82983"/>
                        <a14:backgroundMark x1="43172" y1="82983" x2="29662" y2="78992"/>
                        <a14:backgroundMark x1="29662" y1="78992" x2="24082" y2="67122"/>
                        <a14:backgroundMark x1="24082" y1="67122" x2="24082" y2="54307"/>
                        <a14:backgroundMark x1="24082" y1="54307" x2="20999" y2="46324"/>
                        <a14:backgroundMark x1="20999" y1="46324" x2="19090" y2="545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0092" t="45647" r="2300"/>
          <a:stretch/>
        </p:blipFill>
        <p:spPr>
          <a:xfrm>
            <a:off x="6865233" y="2620795"/>
            <a:ext cx="1024476" cy="24588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1CB6E4-E5E0-419F-95F1-57232C06FEE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98739" l="9692" r="98238">
                        <a14:foregroundMark x1="87518" y1="89601" x2="85169" y2="51996"/>
                        <a14:foregroundMark x1="97944" y1="86029" x2="90896" y2="68803"/>
                        <a14:foregroundMark x1="90896" y1="68803" x2="90896" y2="67437"/>
                        <a14:foregroundMark x1="98238" y1="81618" x2="93979" y2="68067"/>
                        <a14:foregroundMark x1="90896" y1="98739" x2="90162" y2="90966"/>
                        <a14:backgroundMark x1="88987" y1="28256" x2="26138" y2="67857"/>
                        <a14:backgroundMark x1="26138" y1="67857" x2="23348" y2="76681"/>
                        <a14:backgroundMark x1="23348" y1="76681" x2="39207" y2="76681"/>
                        <a14:backgroundMark x1="39207" y1="76681" x2="50954" y2="72164"/>
                        <a14:backgroundMark x1="50954" y1="72164" x2="57269" y2="61450"/>
                        <a14:backgroundMark x1="57269" y1="61450" x2="37004" y2="35294"/>
                        <a14:backgroundMark x1="37004" y1="35294" x2="25110" y2="29202"/>
                        <a14:backgroundMark x1="25110" y1="29202" x2="12041" y2="27416"/>
                        <a14:backgroundMark x1="12041" y1="27416" x2="20117" y2="19328"/>
                        <a14:backgroundMark x1="20117" y1="19328" x2="33040" y2="15231"/>
                        <a14:backgroundMark x1="33040" y1="15231" x2="56241" y2="30882"/>
                        <a14:backgroundMark x1="56241" y1="30882" x2="45962" y2="42227"/>
                        <a14:backgroundMark x1="45962" y1="42227" x2="59178" y2="49475"/>
                        <a14:backgroundMark x1="59178" y1="49475" x2="44493" y2="58088"/>
                        <a14:backgroundMark x1="44493" y1="58088" x2="31865" y2="59769"/>
                        <a14:backgroundMark x1="31865" y1="59769" x2="25110" y2="47689"/>
                        <a14:backgroundMark x1="25110" y1="47689" x2="28928" y2="39811"/>
                        <a14:backgroundMark x1="28928" y1="39811" x2="16593" y2="33824"/>
                        <a14:backgroundMark x1="16593" y1="33824" x2="31278" y2="38445"/>
                        <a14:backgroundMark x1="31278" y1="38445" x2="51982" y2="53256"/>
                        <a14:backgroundMark x1="51982" y1="53256" x2="66373" y2="56513"/>
                        <a14:backgroundMark x1="66373" y1="56513" x2="60499" y2="47689"/>
                        <a14:backgroundMark x1="60499" y1="47689" x2="61087" y2="57143"/>
                        <a14:backgroundMark x1="61087" y1="57143" x2="66373" y2="65126"/>
                        <a14:backgroundMark x1="66373" y1="65126" x2="37298" y2="65021"/>
                        <a14:backgroundMark x1="37298" y1="65021" x2="39941" y2="75630"/>
                        <a14:backgroundMark x1="39941" y1="75630" x2="51836" y2="76471"/>
                        <a14:backgroundMark x1="51836" y1="76471" x2="43172" y2="82983"/>
                        <a14:backgroundMark x1="43172" y1="82983" x2="29662" y2="78992"/>
                        <a14:backgroundMark x1="29662" y1="78992" x2="24082" y2="67122"/>
                        <a14:backgroundMark x1="24082" y1="67122" x2="24082" y2="54307"/>
                        <a14:backgroundMark x1="24082" y1="54307" x2="20999" y2="46324"/>
                        <a14:backgroundMark x1="20999" y1="46324" x2="19090" y2="54517"/>
                      </a14:backgroundRemoval>
                    </a14:imgEffect>
                  </a14:imgLayer>
                </a14:imgProps>
              </a:ext>
            </a:extLst>
          </a:blip>
          <a:srcRect l="70092" t="45647" r="1864"/>
          <a:stretch/>
        </p:blipFill>
        <p:spPr>
          <a:xfrm>
            <a:off x="4445883" y="2963355"/>
            <a:ext cx="1040611" cy="2458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03A4D8-4E1C-4E1C-9009-E72EE3E1B78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98739" l="9692" r="98238">
                        <a14:foregroundMark x1="87518" y1="89601" x2="85169" y2="51996"/>
                        <a14:foregroundMark x1="97944" y1="86029" x2="90896" y2="68803"/>
                        <a14:foregroundMark x1="90896" y1="68803" x2="90896" y2="67437"/>
                        <a14:foregroundMark x1="98238" y1="81618" x2="93979" y2="68067"/>
                        <a14:foregroundMark x1="90896" y1="98739" x2="90162" y2="90966"/>
                        <a14:backgroundMark x1="88987" y1="28256" x2="26138" y2="67857"/>
                        <a14:backgroundMark x1="26138" y1="67857" x2="23348" y2="76681"/>
                        <a14:backgroundMark x1="23348" y1="76681" x2="39207" y2="76681"/>
                        <a14:backgroundMark x1="39207" y1="76681" x2="50954" y2="72164"/>
                        <a14:backgroundMark x1="50954" y1="72164" x2="57269" y2="61450"/>
                        <a14:backgroundMark x1="57269" y1="61450" x2="37004" y2="35294"/>
                        <a14:backgroundMark x1="37004" y1="35294" x2="25110" y2="29202"/>
                        <a14:backgroundMark x1="25110" y1="29202" x2="12041" y2="27416"/>
                        <a14:backgroundMark x1="12041" y1="27416" x2="20117" y2="19328"/>
                        <a14:backgroundMark x1="20117" y1="19328" x2="33040" y2="15231"/>
                        <a14:backgroundMark x1="33040" y1="15231" x2="56241" y2="30882"/>
                        <a14:backgroundMark x1="56241" y1="30882" x2="45962" y2="42227"/>
                        <a14:backgroundMark x1="45962" y1="42227" x2="59178" y2="49475"/>
                        <a14:backgroundMark x1="59178" y1="49475" x2="44493" y2="58088"/>
                        <a14:backgroundMark x1="44493" y1="58088" x2="31865" y2="59769"/>
                        <a14:backgroundMark x1="31865" y1="59769" x2="25110" y2="47689"/>
                        <a14:backgroundMark x1="25110" y1="47689" x2="28928" y2="39811"/>
                        <a14:backgroundMark x1="28928" y1="39811" x2="16593" y2="33824"/>
                        <a14:backgroundMark x1="16593" y1="33824" x2="31278" y2="38445"/>
                        <a14:backgroundMark x1="31278" y1="38445" x2="51982" y2="53256"/>
                        <a14:backgroundMark x1="51982" y1="53256" x2="66373" y2="56513"/>
                        <a14:backgroundMark x1="66373" y1="56513" x2="60499" y2="47689"/>
                        <a14:backgroundMark x1="60499" y1="47689" x2="61087" y2="57143"/>
                        <a14:backgroundMark x1="61087" y1="57143" x2="66373" y2="65126"/>
                        <a14:backgroundMark x1="66373" y1="65126" x2="37298" y2="65021"/>
                        <a14:backgroundMark x1="37298" y1="65021" x2="39941" y2="75630"/>
                        <a14:backgroundMark x1="39941" y1="75630" x2="51836" y2="76471"/>
                        <a14:backgroundMark x1="51836" y1="76471" x2="43172" y2="82983"/>
                        <a14:backgroundMark x1="43172" y1="82983" x2="29662" y2="78992"/>
                        <a14:backgroundMark x1="29662" y1="78992" x2="24082" y2="67122"/>
                        <a14:backgroundMark x1="24082" y1="67122" x2="24082" y2="54307"/>
                        <a14:backgroundMark x1="24082" y1="54307" x2="20999" y2="46324"/>
                        <a14:backgroundMark x1="20999" y1="46324" x2="19090" y2="545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0092" t="45647" r="2300"/>
          <a:stretch/>
        </p:blipFill>
        <p:spPr>
          <a:xfrm>
            <a:off x="4445883" y="2963355"/>
            <a:ext cx="1024476" cy="24588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E7339B-BE9A-4895-911D-A079A2F93046}"/>
              </a:ext>
            </a:extLst>
          </p:cNvPr>
          <p:cNvSpPr/>
          <p:nvPr/>
        </p:nvSpPr>
        <p:spPr>
          <a:xfrm>
            <a:off x="7208540" y="1356295"/>
            <a:ext cx="3956765" cy="30482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F0CD34-8F7E-4DE1-8628-12E84B5F2419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FDD3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8B2B3-18F9-438D-9F5A-47851C4C23B2}"/>
              </a:ext>
            </a:extLst>
          </p:cNvPr>
          <p:cNvSpPr txBox="1"/>
          <p:nvPr/>
        </p:nvSpPr>
        <p:spPr>
          <a:xfrm>
            <a:off x="7862863" y="2248708"/>
            <a:ext cx="278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চট্টগ্রাম, পার্বত্য চট্টগ্রাম এবং ফেনী নদী পর্যন্ত।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C0BC02-C799-4B71-8817-16398DA99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7841" y1="70798" x2="67254" y2="62290"/>
                        <a14:foregroundMark x1="67254" y1="62290" x2="61233" y2="54832"/>
                        <a14:foregroundMark x1="61233" y1="54832" x2="47283" y2="51471"/>
                        <a14:foregroundMark x1="73128" y1="67752" x2="74009" y2="70483"/>
                        <a14:foregroundMark x1="65051" y1="70798" x2="62408" y2="74370"/>
                        <a14:backgroundMark x1="85169" y1="32983" x2="50073" y2="40651"/>
                        <a14:backgroundMark x1="50073" y1="40651" x2="44640" y2="32353"/>
                        <a14:backgroundMark x1="44640" y1="32353" x2="34361" y2="27416"/>
                        <a14:backgroundMark x1="34361" y1="27416" x2="23789" y2="32668"/>
                        <a14:backgroundMark x1="23789" y1="32668" x2="25110" y2="42122"/>
                        <a14:backgroundMark x1="25110" y1="42122" x2="35389" y2="58298"/>
                        <a14:backgroundMark x1="35389" y1="58298" x2="37592" y2="67647"/>
                        <a14:backgroundMark x1="37592" y1="67647" x2="47724" y2="72164"/>
                        <a14:backgroundMark x1="47724" y1="72164" x2="59325" y2="71954"/>
                        <a14:backgroundMark x1="59325" y1="71954" x2="32746" y2="76681"/>
                        <a14:backgroundMark x1="32746" y1="76681" x2="24082" y2="70588"/>
                        <a14:backgroundMark x1="24082" y1="70588" x2="18209" y2="38761"/>
                        <a14:backgroundMark x1="18209" y1="38761" x2="13656" y2="30882"/>
                        <a14:backgroundMark x1="13656" y1="30882" x2="19530" y2="12815"/>
                        <a14:backgroundMark x1="19530" y1="12815" x2="19090" y2="10294"/>
                        <a14:backgroundMark x1="30250" y1="31303" x2="26872" y2="45693"/>
                        <a14:backgroundMark x1="33333" y1="35399" x2="32599" y2="44223"/>
                        <a14:backgroundMark x1="42731" y1="44223" x2="57562" y2="43382"/>
                        <a14:backgroundMark x1="57562" y1="43382" x2="80176" y2="36345"/>
                        <a14:backgroundMark x1="80176" y1="36345" x2="75477" y2="32353"/>
                        <a14:backgroundMark x1="57269" y1="67437" x2="44493" y2="68277"/>
                        <a14:backgroundMark x1="44493" y1="68277" x2="42291" y2="69433"/>
                        <a14:backgroundMark x1="43465" y1="66912" x2="42731" y2="64706"/>
                        <a14:backgroundMark x1="47724" y1="65861" x2="47283" y2="65546"/>
                        <a14:backgroundMark x1="49633" y1="66071" x2="49633" y2="66071"/>
                        <a14:backgroundMark x1="49633" y1="65861" x2="44934" y2="65546"/>
                        <a14:backgroundMark x1="49633" y1="66702" x2="44640" y2="63340"/>
                      </a14:backgroundRemoval>
                    </a14:imgEffect>
                  </a14:imgLayer>
                </a14:imgProps>
              </a:ext>
            </a:extLst>
          </a:blip>
          <a:srcRect l="32998" t="41224" r="16384" b="23120"/>
          <a:stretch/>
        </p:blipFill>
        <p:spPr>
          <a:xfrm>
            <a:off x="3069411" y="2763290"/>
            <a:ext cx="1878312" cy="16130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C1C74E-EC8C-4311-AEA5-1DF99F47E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7841" y1="70798" x2="67254" y2="62290"/>
                        <a14:foregroundMark x1="67254" y1="62290" x2="61233" y2="54832"/>
                        <a14:foregroundMark x1="61233" y1="54832" x2="47283" y2="51471"/>
                        <a14:foregroundMark x1="73128" y1="67752" x2="74009" y2="70483"/>
                        <a14:foregroundMark x1="65051" y1="70798" x2="62408" y2="74370"/>
                        <a14:backgroundMark x1="85169" y1="32983" x2="50073" y2="40651"/>
                        <a14:backgroundMark x1="50073" y1="40651" x2="44640" y2="32353"/>
                        <a14:backgroundMark x1="44640" y1="32353" x2="34361" y2="27416"/>
                        <a14:backgroundMark x1="34361" y1="27416" x2="23789" y2="32668"/>
                        <a14:backgroundMark x1="23789" y1="32668" x2="25110" y2="42122"/>
                        <a14:backgroundMark x1="25110" y1="42122" x2="35389" y2="58298"/>
                        <a14:backgroundMark x1="35389" y1="58298" x2="37592" y2="67647"/>
                        <a14:backgroundMark x1="37592" y1="67647" x2="47724" y2="72164"/>
                        <a14:backgroundMark x1="47724" y1="72164" x2="59325" y2="71954"/>
                        <a14:backgroundMark x1="59325" y1="71954" x2="32746" y2="76681"/>
                        <a14:backgroundMark x1="32746" y1="76681" x2="24082" y2="70588"/>
                        <a14:backgroundMark x1="24082" y1="70588" x2="18209" y2="38761"/>
                        <a14:backgroundMark x1="18209" y1="38761" x2="13656" y2="30882"/>
                        <a14:backgroundMark x1="13656" y1="30882" x2="19530" y2="12815"/>
                        <a14:backgroundMark x1="19530" y1="12815" x2="19090" y2="10294"/>
                        <a14:backgroundMark x1="30250" y1="31303" x2="26872" y2="45693"/>
                        <a14:backgroundMark x1="33333" y1="35399" x2="32599" y2="44223"/>
                        <a14:backgroundMark x1="42731" y1="44223" x2="57562" y2="43382"/>
                        <a14:backgroundMark x1="57562" y1="43382" x2="80176" y2="36345"/>
                        <a14:backgroundMark x1="80176" y1="36345" x2="75477" y2="32353"/>
                        <a14:backgroundMark x1="57269" y1="67437" x2="44493" y2="68277"/>
                        <a14:backgroundMark x1="44493" y1="68277" x2="42291" y2="69433"/>
                        <a14:backgroundMark x1="43465" y1="66912" x2="42731" y2="64706"/>
                        <a14:backgroundMark x1="47724" y1="65861" x2="47283" y2="65546"/>
                        <a14:backgroundMark x1="49633" y1="66071" x2="49633" y2="66071"/>
                        <a14:backgroundMark x1="49633" y1="65861" x2="44934" y2="65546"/>
                        <a14:backgroundMark x1="49633" y1="66702" x2="44640" y2="63340"/>
                      </a14:backgroundRemoval>
                    </a14:imgEffect>
                  </a14:imgLayer>
                </a14:imgProps>
              </a:ext>
            </a:extLst>
          </a:blip>
          <a:srcRect l="32998" t="41224" r="16384" b="23120"/>
          <a:stretch/>
        </p:blipFill>
        <p:spPr>
          <a:xfrm>
            <a:off x="3069411" y="2763290"/>
            <a:ext cx="1878312" cy="16130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2C1A648-CE1D-473D-85C6-883068E70510}"/>
              </a:ext>
            </a:extLst>
          </p:cNvPr>
          <p:cNvSpPr/>
          <p:nvPr/>
        </p:nvSpPr>
        <p:spPr>
          <a:xfrm>
            <a:off x="6932569" y="1356295"/>
            <a:ext cx="4508705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0FE3AD-73A1-4C59-BBDD-202B4256448D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C8E3C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FD3760-88EA-4D66-9F8F-10D980C23B78}"/>
              </a:ext>
            </a:extLst>
          </p:cNvPr>
          <p:cNvSpPr txBox="1"/>
          <p:nvPr/>
        </p:nvSpPr>
        <p:spPr>
          <a:xfrm>
            <a:off x="6999602" y="2161526"/>
            <a:ext cx="4508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নোয়াখালী,কুমিল্লা,আখাউড়া,ভৈরব,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 ও ফরিদপুর জেলার অংশবিশেষ।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47AE0E1-0FDB-4383-BEC3-FA4F207F4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1557" y1="77206" x2="23348" y2="24370"/>
                        <a14:backgroundMark x1="30690" y1="40126" x2="30250" y2="23004"/>
                        <a14:backgroundMark x1="42731" y1="30462" x2="76211" y2="19958"/>
                        <a14:backgroundMark x1="83994" y1="38971" x2="84435" y2="28256"/>
                        <a14:backgroundMark x1="81351" y1="39601" x2="77827" y2="30672"/>
                        <a14:backgroundMark x1="77827" y1="30672" x2="74009" y2="31828"/>
                        <a14:backgroundMark x1="73128" y1="30462" x2="69750" y2="30672"/>
                        <a14:backgroundMark x1="70925" y1="32668" x2="70925" y2="29307"/>
                        <a14:backgroundMark x1="37592" y1="42332" x2="37592" y2="42332"/>
                      </a14:backgroundRemoval>
                    </a14:imgEffect>
                  </a14:imgLayer>
                </a14:imgProps>
              </a:ext>
            </a:extLst>
          </a:blip>
          <a:srcRect l="36863" t="32656" r="20248" b="50000"/>
          <a:stretch/>
        </p:blipFill>
        <p:spPr>
          <a:xfrm>
            <a:off x="3212795" y="2375661"/>
            <a:ext cx="1591545" cy="784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746AA2-0D62-4ACE-9DC4-39B237E98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1557" y1="77206" x2="23348" y2="24370"/>
                        <a14:backgroundMark x1="30690" y1="40126" x2="30250" y2="23004"/>
                        <a14:backgroundMark x1="42731" y1="30462" x2="76211" y2="19958"/>
                        <a14:backgroundMark x1="83994" y1="38971" x2="84435" y2="28256"/>
                        <a14:backgroundMark x1="81351" y1="39601" x2="77827" y2="30672"/>
                        <a14:backgroundMark x1="77827" y1="30672" x2="74009" y2="31828"/>
                        <a14:backgroundMark x1="73128" y1="30462" x2="69750" y2="30672"/>
                        <a14:backgroundMark x1="70925" y1="32668" x2="70925" y2="29307"/>
                        <a14:backgroundMark x1="37592" y1="42332" x2="37592" y2="42332"/>
                      </a14:backgroundRemoval>
                    </a14:imgEffect>
                  </a14:imgLayer>
                </a14:imgProps>
              </a:ext>
            </a:extLst>
          </a:blip>
          <a:srcRect l="36863" t="32656" r="20248" b="50000"/>
          <a:stretch/>
        </p:blipFill>
        <p:spPr>
          <a:xfrm>
            <a:off x="3212795" y="2375662"/>
            <a:ext cx="1591545" cy="7846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AF9269-D6CD-45FC-AB4F-ED00BE449055}"/>
              </a:ext>
            </a:extLst>
          </p:cNvPr>
          <p:cNvSpPr/>
          <p:nvPr/>
        </p:nvSpPr>
        <p:spPr>
          <a:xfrm>
            <a:off x="6932569" y="1356295"/>
            <a:ext cx="4508705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F70EBF-E7AE-454E-B855-2E0CFD3C20F8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F9F6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8839D-2C04-49F4-9ED7-29A2AC8D041F}"/>
              </a:ext>
            </a:extLst>
          </p:cNvPr>
          <p:cNvSpPr txBox="1"/>
          <p:nvPr/>
        </p:nvSpPr>
        <p:spPr>
          <a:xfrm>
            <a:off x="6999602" y="2107038"/>
            <a:ext cx="4508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আখাউড়া, ভৈরব রেললাইন থেকে পূর্বদিকে কুমিল্লা জেলা, হবিগঞ্জ, কিশোরগঞ্জ ও ঢাকা জেলার অংশবিশেষ।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92CE8-BB43-43F1-BC0F-4AA1130DE3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89916" l="9985" r="91336">
                        <a14:foregroundMark x1="90896" y1="30987" x2="91336" y2="29622"/>
                        <a14:backgroundMark x1="60793" y1="24685" x2="50808" y2="44118"/>
                        <a14:backgroundMark x1="50808" y1="44118" x2="36858" y2="61134"/>
                        <a14:backgroundMark x1="36858" y1="61134" x2="33333" y2="70903"/>
                        <a14:backgroundMark x1="33333" y1="70903" x2="34068" y2="79727"/>
                        <a14:backgroundMark x1="34068" y1="79727" x2="52863" y2="79832"/>
                        <a14:backgroundMark x1="52863" y1="79832" x2="62261" y2="73319"/>
                        <a14:backgroundMark x1="62261" y1="73319" x2="22026" y2="55777"/>
                        <a14:backgroundMark x1="22026" y1="55777" x2="15419" y2="47689"/>
                        <a14:backgroundMark x1="15419" y1="47689" x2="14831" y2="39076"/>
                        <a14:backgroundMark x1="14831" y1="39076" x2="17474" y2="30882"/>
                        <a14:backgroundMark x1="17474" y1="30882" x2="29075" y2="35189"/>
                        <a14:backgroundMark x1="29075" y1="35189" x2="38326" y2="30147"/>
                        <a14:backgroundMark x1="38326" y1="30147" x2="38473" y2="21639"/>
                        <a14:backgroundMark x1="38473" y1="21639" x2="46696" y2="31723"/>
                        <a14:backgroundMark x1="46696" y1="31723" x2="59325" y2="29622"/>
                        <a14:backgroundMark x1="59325" y1="29622" x2="65932" y2="36660"/>
                        <a14:backgroundMark x1="65932" y1="36660" x2="55800" y2="42752"/>
                        <a14:backgroundMark x1="55800" y1="42752" x2="40088" y2="45378"/>
                        <a14:backgroundMark x1="40088" y1="45378" x2="32893" y2="52626"/>
                        <a14:backgroundMark x1="32893" y1="52626" x2="30837" y2="61660"/>
                        <a14:backgroundMark x1="30837" y1="61660" x2="30690" y2="61660"/>
                        <a14:backgroundMark x1="71219" y1="34874" x2="64905" y2="41807"/>
                        <a14:backgroundMark x1="64905" y1="41807" x2="56975" y2="44223"/>
                        <a14:backgroundMark x1="12922" y1="33718" x2="30690" y2="26576"/>
                        <a14:backgroundMark x1="74743" y1="36555" x2="66520" y2="43592"/>
                        <a14:backgroundMark x1="66520" y1="43592" x2="66226" y2="43697"/>
                        <a14:backgroundMark x1="24523" y1="42647" x2="33774" y2="34559"/>
                        <a14:backgroundMark x1="44640" y1="74895" x2="46843" y2="63340"/>
                        <a14:backgroundMark x1="35683" y1="43697" x2="14391" y2="40126"/>
                        <a14:backgroundMark x1="48899" y1="74370" x2="40382" y2="67752"/>
                        <a14:backgroundMark x1="40382" y1="67752" x2="39207" y2="67227"/>
                        <a14:backgroundMark x1="17915" y1="25210" x2="17915" y2="34034"/>
                        <a14:backgroundMark x1="28781" y1="79412" x2="28047" y2="63025"/>
                      </a14:backgroundRemoval>
                    </a14:imgEffect>
                  </a14:imgLayer>
                </a14:imgProps>
              </a:ext>
            </a:extLst>
          </a:blip>
          <a:srcRect l="66228" t="26575" r="1701" b="55459"/>
          <a:stretch/>
        </p:blipFill>
        <p:spPr>
          <a:xfrm>
            <a:off x="4302501" y="2100572"/>
            <a:ext cx="1190074" cy="8127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1111CF-2C1A-4D6E-A64E-A9D2C4170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89916" l="9985" r="91336">
                        <a14:foregroundMark x1="90896" y1="30987" x2="91336" y2="29622"/>
                        <a14:backgroundMark x1="60793" y1="24685" x2="50808" y2="44118"/>
                        <a14:backgroundMark x1="50808" y1="44118" x2="36858" y2="61134"/>
                        <a14:backgroundMark x1="36858" y1="61134" x2="33333" y2="70903"/>
                        <a14:backgroundMark x1="33333" y1="70903" x2="34068" y2="79727"/>
                        <a14:backgroundMark x1="34068" y1="79727" x2="52863" y2="79832"/>
                        <a14:backgroundMark x1="52863" y1="79832" x2="62261" y2="73319"/>
                        <a14:backgroundMark x1="62261" y1="73319" x2="22026" y2="55777"/>
                        <a14:backgroundMark x1="22026" y1="55777" x2="15419" y2="47689"/>
                        <a14:backgroundMark x1="15419" y1="47689" x2="14831" y2="39076"/>
                        <a14:backgroundMark x1="14831" y1="39076" x2="17474" y2="30882"/>
                        <a14:backgroundMark x1="17474" y1="30882" x2="29075" y2="35189"/>
                        <a14:backgroundMark x1="29075" y1="35189" x2="38326" y2="30147"/>
                        <a14:backgroundMark x1="38326" y1="30147" x2="38473" y2="21639"/>
                        <a14:backgroundMark x1="38473" y1="21639" x2="46696" y2="31723"/>
                        <a14:backgroundMark x1="46696" y1="31723" x2="59325" y2="29622"/>
                        <a14:backgroundMark x1="59325" y1="29622" x2="65932" y2="36660"/>
                        <a14:backgroundMark x1="65932" y1="36660" x2="55800" y2="42752"/>
                        <a14:backgroundMark x1="55800" y1="42752" x2="40088" y2="45378"/>
                        <a14:backgroundMark x1="40088" y1="45378" x2="32893" y2="52626"/>
                        <a14:backgroundMark x1="32893" y1="52626" x2="30837" y2="61660"/>
                        <a14:backgroundMark x1="30837" y1="61660" x2="30690" y2="61660"/>
                        <a14:backgroundMark x1="71219" y1="34874" x2="64905" y2="41807"/>
                        <a14:backgroundMark x1="64905" y1="41807" x2="56975" y2="44223"/>
                        <a14:backgroundMark x1="12922" y1="33718" x2="30690" y2="26576"/>
                        <a14:backgroundMark x1="74743" y1="36555" x2="66520" y2="43592"/>
                        <a14:backgroundMark x1="66520" y1="43592" x2="66226" y2="43697"/>
                        <a14:backgroundMark x1="24523" y1="42647" x2="33774" y2="34559"/>
                        <a14:backgroundMark x1="44640" y1="74895" x2="46843" y2="63340"/>
                        <a14:backgroundMark x1="35683" y1="43697" x2="14391" y2="40126"/>
                        <a14:backgroundMark x1="48899" y1="74370" x2="40382" y2="67752"/>
                        <a14:backgroundMark x1="40382" y1="67752" x2="39207" y2="67227"/>
                        <a14:backgroundMark x1="17915" y1="25210" x2="17915" y2="34034"/>
                        <a14:backgroundMark x1="28781" y1="79412" x2="28047" y2="63025"/>
                      </a14:backgroundRemoval>
                    </a14:imgEffect>
                  </a14:imgLayer>
                </a14:imgProps>
              </a:ext>
            </a:extLst>
          </a:blip>
          <a:srcRect l="66228" t="26575" r="1701" b="55459"/>
          <a:stretch/>
        </p:blipFill>
        <p:spPr>
          <a:xfrm>
            <a:off x="4302501" y="2100572"/>
            <a:ext cx="1190074" cy="8127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6B80220-8AEB-4E09-9EDF-60463784CB7B}"/>
              </a:ext>
            </a:extLst>
          </p:cNvPr>
          <p:cNvSpPr/>
          <p:nvPr/>
        </p:nvSpPr>
        <p:spPr>
          <a:xfrm>
            <a:off x="6932569" y="1356295"/>
            <a:ext cx="4508705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D7EFA3A-94A5-4AAD-A0A2-CC22F025C9EA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D0D6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4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86F1DD-BA97-4F28-B73C-995EE45541CD}"/>
              </a:ext>
            </a:extLst>
          </p:cNvPr>
          <p:cNvSpPr txBox="1"/>
          <p:nvPr/>
        </p:nvSpPr>
        <p:spPr>
          <a:xfrm>
            <a:off x="6942452" y="2035615"/>
            <a:ext cx="4508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সিলেট জেলার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ঞ্চল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খোয়াই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শায়েস্তাগঞ্জ রেললাইন থেকে পূর্ব ও উত্তর দিকে ডাইউকি সড়ক।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974EFE-DBAF-49AA-910C-34AC6D33BD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4743" y1="27731" x2="88253" y2="26576"/>
                        <a14:foregroundMark x1="88253" y1="26576" x2="88253" y2="26576"/>
                        <a14:backgroundMark x1="24082" y1="18803" x2="30250" y2="80777"/>
                        <a14:backgroundMark x1="30250" y1="80777" x2="48164" y2="79307"/>
                        <a14:backgroundMark x1="48164" y1="79307" x2="59471" y2="74370"/>
                        <a14:backgroundMark x1="59471" y1="74370" x2="48164" y2="57878"/>
                        <a14:backgroundMark x1="48164" y1="57878" x2="47283" y2="49265"/>
                        <a14:backgroundMark x1="47283" y1="49265" x2="54626" y2="41387"/>
                        <a14:backgroundMark x1="54626" y1="41387" x2="53304" y2="32458"/>
                        <a14:backgroundMark x1="53304" y1="32458" x2="83260" y2="34874"/>
                        <a14:backgroundMark x1="35389" y1="22164" x2="46549" y2="37920"/>
                        <a14:backgroundMark x1="46549" y1="37920" x2="46549" y2="37920"/>
                        <a14:backgroundMark x1="68869" y1="37080" x2="58443" y2="50105"/>
                        <a14:backgroundMark x1="72834" y1="36765" x2="62555" y2="43908"/>
                        <a14:backgroundMark x1="62555" y1="43908" x2="85756" y2="35819"/>
                        <a14:backgroundMark x1="85756" y1="35819" x2="75330" y2="31828"/>
                        <a14:backgroundMark x1="75330" y1="31828" x2="86344" y2="33193"/>
                        <a14:backgroundMark x1="51101" y1="41807" x2="29515" y2="32983"/>
                        <a14:backgroundMark x1="43465" y1="74370" x2="42291" y2="65021"/>
                        <a14:backgroundMark x1="17915" y1="24895" x2="17915" y2="45063"/>
                        <a14:backgroundMark x1="17915" y1="45063" x2="17915" y2="45063"/>
                        <a14:backgroundMark x1="48899" y1="64706" x2="42731" y2="86239"/>
                        <a14:backgroundMark x1="36123" y1="66702" x2="31424" y2="79622"/>
                        <a14:backgroundMark x1="60499" y1="38235" x2="59618" y2="50105"/>
                        <a14:backgroundMark x1="72394" y1="30672" x2="66667" y2="30462"/>
                      </a14:backgroundRemoval>
                    </a14:imgEffect>
                  </a14:imgLayer>
                </a14:imgProps>
              </a:ext>
            </a:extLst>
          </a:blip>
          <a:srcRect l="64683" t="21600" r="4792" b="67344"/>
          <a:stretch/>
        </p:blipFill>
        <p:spPr>
          <a:xfrm>
            <a:off x="4245148" y="1875498"/>
            <a:ext cx="1132721" cy="5001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2D27DBF-43C8-435C-8B7E-23060EFC4B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4743" y1="27731" x2="88253" y2="26576"/>
                        <a14:foregroundMark x1="88253" y1="26576" x2="88253" y2="26576"/>
                        <a14:backgroundMark x1="24082" y1="18803" x2="30250" y2="80777"/>
                        <a14:backgroundMark x1="30250" y1="80777" x2="48164" y2="79307"/>
                        <a14:backgroundMark x1="48164" y1="79307" x2="59471" y2="74370"/>
                        <a14:backgroundMark x1="59471" y1="74370" x2="48164" y2="57878"/>
                        <a14:backgroundMark x1="48164" y1="57878" x2="47283" y2="49265"/>
                        <a14:backgroundMark x1="47283" y1="49265" x2="54626" y2="41387"/>
                        <a14:backgroundMark x1="54626" y1="41387" x2="53304" y2="32458"/>
                        <a14:backgroundMark x1="53304" y1="32458" x2="83260" y2="34874"/>
                        <a14:backgroundMark x1="35389" y1="22164" x2="46549" y2="37920"/>
                        <a14:backgroundMark x1="46549" y1="37920" x2="46549" y2="37920"/>
                        <a14:backgroundMark x1="68869" y1="37080" x2="58443" y2="50105"/>
                        <a14:backgroundMark x1="72834" y1="36765" x2="62555" y2="43908"/>
                        <a14:backgroundMark x1="62555" y1="43908" x2="85756" y2="35819"/>
                        <a14:backgroundMark x1="85756" y1="35819" x2="75330" y2="31828"/>
                        <a14:backgroundMark x1="75330" y1="31828" x2="86344" y2="33193"/>
                        <a14:backgroundMark x1="51101" y1="41807" x2="29515" y2="32983"/>
                        <a14:backgroundMark x1="43465" y1="74370" x2="42291" y2="65021"/>
                        <a14:backgroundMark x1="17915" y1="24895" x2="17915" y2="45063"/>
                        <a14:backgroundMark x1="17915" y1="45063" x2="17915" y2="45063"/>
                        <a14:backgroundMark x1="48899" y1="64706" x2="42731" y2="86239"/>
                        <a14:backgroundMark x1="36123" y1="66702" x2="31424" y2="79622"/>
                        <a14:backgroundMark x1="60499" y1="38235" x2="59618" y2="50105"/>
                        <a14:backgroundMark x1="72394" y1="30672" x2="66667" y2="30462"/>
                      </a14:backgroundRemoval>
                    </a14:imgEffect>
                  </a14:imgLayer>
                </a14:imgProps>
              </a:ext>
            </a:extLst>
          </a:blip>
          <a:srcRect l="64683" t="21600" r="4792" b="67344"/>
          <a:stretch/>
        </p:blipFill>
        <p:spPr>
          <a:xfrm>
            <a:off x="4245148" y="1875498"/>
            <a:ext cx="1132721" cy="50016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8B4BA33-C024-42B4-8DDF-18AA69654E78}"/>
              </a:ext>
            </a:extLst>
          </p:cNvPr>
          <p:cNvSpPr/>
          <p:nvPr/>
        </p:nvSpPr>
        <p:spPr>
          <a:xfrm>
            <a:off x="6932569" y="1356295"/>
            <a:ext cx="4508705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67BCBE-9786-4ADD-8003-1E5BDCF45B03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C8E3C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DAFFF3-CD21-49E8-874F-664340AED479}"/>
              </a:ext>
            </a:extLst>
          </p:cNvPr>
          <p:cNvSpPr txBox="1"/>
          <p:nvPr/>
        </p:nvSpPr>
        <p:spPr>
          <a:xfrm>
            <a:off x="6942452" y="2035615"/>
            <a:ext cx="4508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সিলেট জেলার পশ্চিম এলাকা এবং সিলেট ডাইউকি সড়ক থেকে সুনামগঞ্জ এবং বৃহত্তর ময়মনসিংহের সীমান্ত অঞ্চল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BE6D3B-F426-4C37-AE3D-A9FA71DFFC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89916" l="6902" r="89868">
                        <a14:foregroundMark x1="28047" y1="20168" x2="7636" y2="8508"/>
                        <a14:foregroundMark x1="7636" y1="8508" x2="7048" y2="8088"/>
                        <a14:foregroundMark x1="12188" y1="6092" x2="9104" y2="2206"/>
                        <a14:backgroundMark x1="35683" y1="19958" x2="59178" y2="48950"/>
                        <a14:backgroundMark x1="59178" y1="48950" x2="60793" y2="59349"/>
                        <a14:backgroundMark x1="60793" y1="59349" x2="33627" y2="72794"/>
                        <a14:backgroundMark x1="33627" y1="72794" x2="21145" y2="70483"/>
                        <a14:backgroundMark x1="21145" y1="70483" x2="20411" y2="59979"/>
                        <a14:backgroundMark x1="20411" y1="59979" x2="25404" y2="52416"/>
                        <a14:backgroundMark x1="25404" y1="52416" x2="14537" y2="34349"/>
                        <a14:backgroundMark x1="14537" y1="34349" x2="28488" y2="29937"/>
                        <a14:backgroundMark x1="28488" y1="29937" x2="29809" y2="38340"/>
                        <a14:backgroundMark x1="29809" y1="38340" x2="56681" y2="39391"/>
                        <a14:backgroundMark x1="56681" y1="39391" x2="71366" y2="35819"/>
                        <a14:backgroundMark x1="71366" y1="35819" x2="79295" y2="29727"/>
                        <a14:backgroundMark x1="79295" y1="29727" x2="81057" y2="38340"/>
                        <a14:backgroundMark x1="81057" y1="38340" x2="70778" y2="43803"/>
                        <a14:backgroundMark x1="70778" y1="43803" x2="57269" y2="46744"/>
                        <a14:backgroundMark x1="57269" y1="46744" x2="63877" y2="55567"/>
                        <a14:backgroundMark x1="63877" y1="55567" x2="65345" y2="65651"/>
                        <a14:backgroundMark x1="65345" y1="65651" x2="87812" y2="69853"/>
                        <a14:backgroundMark x1="87812" y1="69853" x2="88693" y2="60399"/>
                        <a14:backgroundMark x1="88693" y1="60399" x2="87812" y2="83298"/>
                        <a14:backgroundMark x1="87812" y1="83298" x2="74743" y2="87710"/>
                        <a14:backgroundMark x1="74743" y1="87710" x2="44200" y2="88445"/>
                        <a14:backgroundMark x1="44200" y1="88445" x2="31424" y2="85294"/>
                        <a14:backgroundMark x1="31424" y1="85294" x2="18649" y2="71324"/>
                        <a14:backgroundMark x1="18649" y1="71324" x2="12041" y2="36134"/>
                        <a14:backgroundMark x1="12041" y1="36134" x2="16740" y2="28256"/>
                        <a14:backgroundMark x1="16740" y1="28256" x2="29222" y2="27101"/>
                        <a14:backgroundMark x1="29222" y1="27101" x2="11013" y2="26576"/>
                      </a14:backgroundRemoval>
                    </a14:imgEffect>
                  </a14:imgLayer>
                </a14:imgProps>
              </a:ext>
            </a:extLst>
          </a:blip>
          <a:srcRect r="58501" b="72319"/>
          <a:stretch/>
        </p:blipFill>
        <p:spPr>
          <a:xfrm>
            <a:off x="1844908" y="898358"/>
            <a:ext cx="1539945" cy="12522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5ADA4DF-2DD5-4762-9882-935284BE21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89916" l="6902" r="89868">
                        <a14:foregroundMark x1="28047" y1="20168" x2="7636" y2="8508"/>
                        <a14:foregroundMark x1="7636" y1="8508" x2="7048" y2="8088"/>
                        <a14:foregroundMark x1="12188" y1="6092" x2="9104" y2="2206"/>
                        <a14:backgroundMark x1="35683" y1="19958" x2="59178" y2="48950"/>
                        <a14:backgroundMark x1="59178" y1="48950" x2="60793" y2="59349"/>
                        <a14:backgroundMark x1="60793" y1="59349" x2="33627" y2="72794"/>
                        <a14:backgroundMark x1="33627" y1="72794" x2="21145" y2="70483"/>
                        <a14:backgroundMark x1="21145" y1="70483" x2="20411" y2="59979"/>
                        <a14:backgroundMark x1="20411" y1="59979" x2="25404" y2="52416"/>
                        <a14:backgroundMark x1="25404" y1="52416" x2="14537" y2="34349"/>
                        <a14:backgroundMark x1="14537" y1="34349" x2="28488" y2="29937"/>
                        <a14:backgroundMark x1="28488" y1="29937" x2="29809" y2="38340"/>
                        <a14:backgroundMark x1="29809" y1="38340" x2="56681" y2="39391"/>
                        <a14:backgroundMark x1="56681" y1="39391" x2="71366" y2="35819"/>
                        <a14:backgroundMark x1="71366" y1="35819" x2="79295" y2="29727"/>
                        <a14:backgroundMark x1="79295" y1="29727" x2="81057" y2="38340"/>
                        <a14:backgroundMark x1="81057" y1="38340" x2="70778" y2="43803"/>
                        <a14:backgroundMark x1="70778" y1="43803" x2="57269" y2="46744"/>
                        <a14:backgroundMark x1="57269" y1="46744" x2="63877" y2="55567"/>
                        <a14:backgroundMark x1="63877" y1="55567" x2="65345" y2="65651"/>
                        <a14:backgroundMark x1="65345" y1="65651" x2="87812" y2="69853"/>
                        <a14:backgroundMark x1="87812" y1="69853" x2="88693" y2="60399"/>
                        <a14:backgroundMark x1="88693" y1="60399" x2="87812" y2="83298"/>
                        <a14:backgroundMark x1="87812" y1="83298" x2="74743" y2="87710"/>
                        <a14:backgroundMark x1="74743" y1="87710" x2="44200" y2="88445"/>
                        <a14:backgroundMark x1="44200" y1="88445" x2="31424" y2="85294"/>
                        <a14:backgroundMark x1="31424" y1="85294" x2="18649" y2="71324"/>
                        <a14:backgroundMark x1="18649" y1="71324" x2="12041" y2="36134"/>
                        <a14:backgroundMark x1="12041" y1="36134" x2="16740" y2="28256"/>
                        <a14:backgroundMark x1="16740" y1="28256" x2="29222" y2="27101"/>
                        <a14:backgroundMark x1="29222" y1="27101" x2="11013" y2="26576"/>
                      </a14:backgroundRemoval>
                    </a14:imgEffect>
                  </a14:imgLayer>
                </a14:imgProps>
              </a:ext>
            </a:extLst>
          </a:blip>
          <a:srcRect r="58501" b="72319"/>
          <a:stretch/>
        </p:blipFill>
        <p:spPr>
          <a:xfrm>
            <a:off x="1844908" y="898358"/>
            <a:ext cx="1539945" cy="125223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9410DE0-41DB-4F2E-A60B-A1385D9CBB06}"/>
              </a:ext>
            </a:extLst>
          </p:cNvPr>
          <p:cNvSpPr/>
          <p:nvPr/>
        </p:nvSpPr>
        <p:spPr>
          <a:xfrm>
            <a:off x="6932569" y="1356295"/>
            <a:ext cx="4508705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1FAD3C2-F413-47F7-971C-75A3D0022411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C8E3C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6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BD0CB-F057-482D-BAD5-850FCE39A185}"/>
              </a:ext>
            </a:extLst>
          </p:cNvPr>
          <p:cNvSpPr txBox="1"/>
          <p:nvPr/>
        </p:nvSpPr>
        <p:spPr>
          <a:xfrm>
            <a:off x="6942452" y="2035615"/>
            <a:ext cx="4508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ব্রহ্মপুত্র নদের তীরবর্তী অঞ্চল ব্যতীত সমগ্র রংপুর জেলা ও ঠাকুরগাঁও।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7E7BE19-13DA-4B47-8D1A-A7F9429CE5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89916" l="3671" r="89868">
                        <a14:foregroundMark x1="14391" y1="32143" x2="3671" y2="32668"/>
                        <a14:backgroundMark x1="19090" y1="11134" x2="38032" y2="21639"/>
                        <a14:backgroundMark x1="38032" y1="21639" x2="50367" y2="37395"/>
                        <a14:backgroundMark x1="50367" y1="37395" x2="62261" y2="40126"/>
                        <a14:backgroundMark x1="62261" y1="40126" x2="72981" y2="36345"/>
                        <a14:backgroundMark x1="72981" y1="36345" x2="78267" y2="28256"/>
                        <a14:backgroundMark x1="78267" y1="28256" x2="88106" y2="32983"/>
                        <a14:backgroundMark x1="88106" y1="32983" x2="87372" y2="41492"/>
                        <a14:backgroundMark x1="87372" y1="41492" x2="75624" y2="44643"/>
                        <a14:backgroundMark x1="75624" y1="44643" x2="65051" y2="49895"/>
                        <a14:backgroundMark x1="65051" y1="49895" x2="59325" y2="58403"/>
                        <a14:backgroundMark x1="59325" y1="58403" x2="48018" y2="62500"/>
                        <a14:backgroundMark x1="48018" y1="62500" x2="18943" y2="46429"/>
                        <a14:backgroundMark x1="18943" y1="46429" x2="16593" y2="54832"/>
                        <a14:backgroundMark x1="16593" y1="54832" x2="28047" y2="62605"/>
                        <a14:backgroundMark x1="28047" y1="62605" x2="32159" y2="74265"/>
                        <a14:backgroundMark x1="32159" y1="74265" x2="50514" y2="75420"/>
                        <a14:backgroundMark x1="50514" y1="75420" x2="65932" y2="70483"/>
                        <a14:backgroundMark x1="65932" y1="70483" x2="77680" y2="70483"/>
                        <a14:backgroundMark x1="77680" y1="70483" x2="97651" y2="56092"/>
                        <a14:backgroundMark x1="97651" y1="56092" x2="86050" y2="65651"/>
                        <a14:backgroundMark x1="86050" y1="65651" x2="83700" y2="75945"/>
                        <a14:backgroundMark x1="83700" y1="75945" x2="89427" y2="84454"/>
                        <a14:backgroundMark x1="89427" y1="84454" x2="73715" y2="73950"/>
                        <a14:backgroundMark x1="73715" y1="73950" x2="73568" y2="61555"/>
                        <a14:backgroundMark x1="73568" y1="61555" x2="58884" y2="57563"/>
                        <a14:backgroundMark x1="58884" y1="57563" x2="49780" y2="50525"/>
                        <a14:backgroundMark x1="49780" y1="50525" x2="26579" y2="50945"/>
                        <a14:backgroundMark x1="26579" y1="50945" x2="25257" y2="57563"/>
                      </a14:backgroundRemoval>
                    </a14:imgEffect>
                  </a14:imgLayer>
                </a14:imgProps>
              </a:ext>
            </a:extLst>
          </a:blip>
          <a:srcRect l="-2164" t="20494" r="57728" b="52419"/>
          <a:stretch/>
        </p:blipFill>
        <p:spPr>
          <a:xfrm>
            <a:off x="1764632" y="1825482"/>
            <a:ext cx="1648899" cy="122540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E902D2-9216-4BDC-A751-8B8C7087EF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89916" l="3671" r="89868">
                        <a14:foregroundMark x1="14391" y1="32143" x2="3671" y2="32668"/>
                        <a14:backgroundMark x1="19090" y1="11134" x2="38032" y2="21639"/>
                        <a14:backgroundMark x1="38032" y1="21639" x2="50367" y2="37395"/>
                        <a14:backgroundMark x1="50367" y1="37395" x2="62261" y2="40126"/>
                        <a14:backgroundMark x1="62261" y1="40126" x2="72981" y2="36345"/>
                        <a14:backgroundMark x1="72981" y1="36345" x2="78267" y2="28256"/>
                        <a14:backgroundMark x1="78267" y1="28256" x2="88106" y2="32983"/>
                        <a14:backgroundMark x1="88106" y1="32983" x2="87372" y2="41492"/>
                        <a14:backgroundMark x1="87372" y1="41492" x2="75624" y2="44643"/>
                        <a14:backgroundMark x1="75624" y1="44643" x2="65051" y2="49895"/>
                        <a14:backgroundMark x1="65051" y1="49895" x2="59325" y2="58403"/>
                        <a14:backgroundMark x1="59325" y1="58403" x2="48018" y2="62500"/>
                        <a14:backgroundMark x1="48018" y1="62500" x2="18943" y2="46429"/>
                        <a14:backgroundMark x1="18943" y1="46429" x2="16593" y2="54832"/>
                        <a14:backgroundMark x1="16593" y1="54832" x2="28047" y2="62605"/>
                        <a14:backgroundMark x1="28047" y1="62605" x2="32159" y2="74265"/>
                        <a14:backgroundMark x1="32159" y1="74265" x2="50514" y2="75420"/>
                        <a14:backgroundMark x1="50514" y1="75420" x2="65932" y2="70483"/>
                        <a14:backgroundMark x1="65932" y1="70483" x2="77680" y2="70483"/>
                        <a14:backgroundMark x1="77680" y1="70483" x2="97651" y2="56092"/>
                        <a14:backgroundMark x1="97651" y1="56092" x2="86050" y2="65651"/>
                        <a14:backgroundMark x1="86050" y1="65651" x2="83700" y2="75945"/>
                        <a14:backgroundMark x1="83700" y1="75945" x2="89427" y2="84454"/>
                        <a14:backgroundMark x1="89427" y1="84454" x2="73715" y2="73950"/>
                        <a14:backgroundMark x1="73715" y1="73950" x2="73568" y2="61555"/>
                        <a14:backgroundMark x1="73568" y1="61555" x2="58884" y2="57563"/>
                        <a14:backgroundMark x1="58884" y1="57563" x2="49780" y2="50525"/>
                        <a14:backgroundMark x1="49780" y1="50525" x2="26579" y2="50945"/>
                        <a14:backgroundMark x1="26579" y1="50945" x2="25257" y2="57563"/>
                      </a14:backgroundRemoval>
                    </a14:imgEffect>
                  </a14:imgLayer>
                </a14:imgProps>
              </a:ext>
            </a:extLst>
          </a:blip>
          <a:srcRect l="-2164" t="20494" r="57728" b="52419"/>
          <a:stretch/>
        </p:blipFill>
        <p:spPr>
          <a:xfrm>
            <a:off x="1764632" y="1825482"/>
            <a:ext cx="1648899" cy="122540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D4471F6-B520-47FD-9DFC-5714EB1F2770}"/>
              </a:ext>
            </a:extLst>
          </p:cNvPr>
          <p:cNvSpPr/>
          <p:nvPr/>
        </p:nvSpPr>
        <p:spPr>
          <a:xfrm>
            <a:off x="6883178" y="1356295"/>
            <a:ext cx="4741551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BF8B935-7688-4D4B-ABC6-92940EC3702B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D0D6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7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4F0D00-7B54-4516-8CC2-70BC2273797B}"/>
              </a:ext>
            </a:extLst>
          </p:cNvPr>
          <p:cNvSpPr txBox="1"/>
          <p:nvPr/>
        </p:nvSpPr>
        <p:spPr>
          <a:xfrm>
            <a:off x="6833789" y="2120319"/>
            <a:ext cx="484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সমগ্র রাজশাহী, ঠাকুরগাঁও ছাড়া দিনাজপুরের অবশিষ্ট অংশ এবং ব্রহ্মপুত্র নদের তীরবর্তী এলাকা ব্যতীত সমগ্র পাবনা ও বগুড়া জেলা। 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6B84211-865B-490A-AD5B-37F126E44C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355" y1="34349" x2="41997" y2="32983"/>
                        <a14:backgroundMark x1="41997" y1="32983" x2="55360" y2="34244"/>
                        <a14:backgroundMark x1="55360" y1="34244" x2="58884" y2="42227"/>
                        <a14:backgroundMark x1="58884" y1="42227" x2="45228" y2="38655"/>
                        <a14:backgroundMark x1="45228" y1="38655" x2="44347" y2="30042"/>
                        <a14:backgroundMark x1="44347" y1="30042" x2="57709" y2="28361"/>
                        <a14:backgroundMark x1="57709" y1="28361" x2="71366" y2="28571"/>
                        <a14:backgroundMark x1="71366" y1="28571" x2="82966" y2="31933"/>
                        <a14:backgroundMark x1="82966" y1="31933" x2="90602" y2="38025"/>
                        <a14:backgroundMark x1="90602" y1="38025" x2="78120" y2="34874"/>
                        <a14:backgroundMark x1="78120" y1="34874" x2="69310" y2="24790"/>
                        <a14:backgroundMark x1="69310" y1="24790" x2="26872" y2="19328"/>
                        <a14:backgroundMark x1="26872" y1="19328" x2="14097" y2="14496"/>
                        <a14:backgroundMark x1="14097" y1="14496" x2="17327" y2="6513"/>
                        <a14:backgroundMark x1="17327" y1="6513" x2="16740" y2="17962"/>
                        <a14:backgroundMark x1="16740" y1="17962" x2="8370" y2="25315"/>
                        <a14:backgroundMark x1="8370" y1="25315" x2="6021" y2="35084"/>
                        <a14:backgroundMark x1="6021" y1="35084" x2="31718" y2="40336"/>
                        <a14:backgroundMark x1="31718" y1="40336" x2="55360" y2="41597"/>
                        <a14:backgroundMark x1="55360" y1="41597" x2="65492" y2="48319"/>
                        <a14:backgroundMark x1="65492" y1="48319" x2="60499" y2="56513"/>
                        <a14:backgroundMark x1="60499" y1="56513" x2="48311" y2="56513"/>
                        <a14:backgroundMark x1="48311" y1="56513" x2="61233" y2="53151"/>
                        <a14:backgroundMark x1="61233" y1="53151" x2="68429" y2="59979"/>
                        <a14:backgroundMark x1="68429" y1="59979" x2="80617" y2="62500"/>
                        <a14:backgroundMark x1="80617" y1="62500" x2="79736" y2="78571"/>
                        <a14:backgroundMark x1="79736" y1="78571" x2="54919" y2="74265"/>
                        <a14:backgroundMark x1="54919" y1="74265" x2="39207" y2="68172"/>
                        <a14:backgroundMark x1="39207" y1="68172" x2="30103" y2="74790"/>
                        <a14:backgroundMark x1="30103" y1="74790" x2="51689" y2="75945"/>
                        <a14:backgroundMark x1="51689" y1="75945" x2="39207" y2="70588"/>
                        <a14:backgroundMark x1="39207" y1="70588" x2="23201" y2="71639"/>
                        <a14:backgroundMark x1="23201" y1="71639" x2="50808" y2="69958"/>
                        <a14:backgroundMark x1="50808" y1="69958" x2="47283" y2="79517"/>
                        <a14:backgroundMark x1="47283" y1="79517" x2="31718" y2="83193"/>
                        <a14:backgroundMark x1="31718" y1="83193" x2="15272" y2="83613"/>
                        <a14:backgroundMark x1="15272" y1="83613" x2="9104" y2="75420"/>
                        <a14:backgroundMark x1="9104" y1="75420" x2="28634" y2="88550"/>
                        <a14:backgroundMark x1="28634" y1="88550" x2="40675" y2="89916"/>
                        <a14:backgroundMark x1="40675" y1="89916" x2="54332" y2="88340"/>
                        <a14:backgroundMark x1="54332" y1="88340" x2="69310" y2="78361"/>
                        <a14:backgroundMark x1="69310" y1="78361" x2="68722" y2="69538"/>
                        <a14:backgroundMark x1="68722" y1="69538" x2="53157" y2="72794"/>
                        <a14:backgroundMark x1="53157" y1="72794" x2="63142" y2="76050"/>
                        <a14:backgroundMark x1="52717" y1="42017" x2="26285" y2="41071"/>
                        <a14:backgroundMark x1="26285" y1="41071" x2="38913" y2="45378"/>
                        <a14:backgroundMark x1="38913" y1="45378" x2="50514" y2="44853"/>
                        <a14:backgroundMark x1="50514" y1="44853" x2="59178" y2="51471"/>
                        <a14:backgroundMark x1="59178" y1="51471" x2="61527" y2="60924"/>
                        <a14:backgroundMark x1="61527" y1="60924" x2="54919" y2="68803"/>
                        <a14:backgroundMark x1="54919" y1="68803" x2="28634" y2="68592"/>
                        <a14:backgroundMark x1="28634" y1="68592" x2="25698" y2="76576"/>
                        <a14:backgroundMark x1="25698" y1="76576" x2="26872" y2="80147"/>
                      </a14:backgroundRemoval>
                    </a14:imgEffect>
                  </a14:imgLayer>
                </a14:imgProps>
              </a:ext>
            </a:extLst>
          </a:blip>
          <a:srcRect l="10588" t="39013" r="46909" b="30306"/>
          <a:stretch/>
        </p:blipFill>
        <p:spPr>
          <a:xfrm>
            <a:off x="2237793" y="2663257"/>
            <a:ext cx="1577207" cy="138795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4C81242-14BF-4B6A-BB85-718E7CC50C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355" y1="34349" x2="41997" y2="32983"/>
                        <a14:backgroundMark x1="41997" y1="32983" x2="55360" y2="34244"/>
                        <a14:backgroundMark x1="55360" y1="34244" x2="58884" y2="42227"/>
                        <a14:backgroundMark x1="58884" y1="42227" x2="45228" y2="38655"/>
                        <a14:backgroundMark x1="45228" y1="38655" x2="44347" y2="30042"/>
                        <a14:backgroundMark x1="44347" y1="30042" x2="57709" y2="28361"/>
                        <a14:backgroundMark x1="57709" y1="28361" x2="71366" y2="28571"/>
                        <a14:backgroundMark x1="71366" y1="28571" x2="82966" y2="31933"/>
                        <a14:backgroundMark x1="82966" y1="31933" x2="90602" y2="38025"/>
                        <a14:backgroundMark x1="90602" y1="38025" x2="78120" y2="34874"/>
                        <a14:backgroundMark x1="78120" y1="34874" x2="69310" y2="24790"/>
                        <a14:backgroundMark x1="69310" y1="24790" x2="26872" y2="19328"/>
                        <a14:backgroundMark x1="26872" y1="19328" x2="14097" y2="14496"/>
                        <a14:backgroundMark x1="14097" y1="14496" x2="17327" y2="6513"/>
                        <a14:backgroundMark x1="17327" y1="6513" x2="16740" y2="17962"/>
                        <a14:backgroundMark x1="16740" y1="17962" x2="8370" y2="25315"/>
                        <a14:backgroundMark x1="8370" y1="25315" x2="6021" y2="35084"/>
                        <a14:backgroundMark x1="6021" y1="35084" x2="31718" y2="40336"/>
                        <a14:backgroundMark x1="31718" y1="40336" x2="55360" y2="41597"/>
                        <a14:backgroundMark x1="55360" y1="41597" x2="65492" y2="48319"/>
                        <a14:backgroundMark x1="65492" y1="48319" x2="60499" y2="56513"/>
                        <a14:backgroundMark x1="60499" y1="56513" x2="48311" y2="56513"/>
                        <a14:backgroundMark x1="48311" y1="56513" x2="61233" y2="53151"/>
                        <a14:backgroundMark x1="61233" y1="53151" x2="68429" y2="59979"/>
                        <a14:backgroundMark x1="68429" y1="59979" x2="80617" y2="62500"/>
                        <a14:backgroundMark x1="80617" y1="62500" x2="79736" y2="78571"/>
                        <a14:backgroundMark x1="79736" y1="78571" x2="54919" y2="74265"/>
                        <a14:backgroundMark x1="54919" y1="74265" x2="39207" y2="68172"/>
                        <a14:backgroundMark x1="39207" y1="68172" x2="30103" y2="74790"/>
                        <a14:backgroundMark x1="30103" y1="74790" x2="51689" y2="75945"/>
                        <a14:backgroundMark x1="51689" y1="75945" x2="39207" y2="70588"/>
                        <a14:backgroundMark x1="39207" y1="70588" x2="23201" y2="71639"/>
                        <a14:backgroundMark x1="23201" y1="71639" x2="50808" y2="69958"/>
                        <a14:backgroundMark x1="50808" y1="69958" x2="47283" y2="79517"/>
                        <a14:backgroundMark x1="47283" y1="79517" x2="31718" y2="83193"/>
                        <a14:backgroundMark x1="31718" y1="83193" x2="15272" y2="83613"/>
                        <a14:backgroundMark x1="15272" y1="83613" x2="9104" y2="75420"/>
                        <a14:backgroundMark x1="9104" y1="75420" x2="28634" y2="88550"/>
                        <a14:backgroundMark x1="28634" y1="88550" x2="40675" y2="89916"/>
                        <a14:backgroundMark x1="40675" y1="89916" x2="54332" y2="88340"/>
                        <a14:backgroundMark x1="54332" y1="88340" x2="69310" y2="78361"/>
                        <a14:backgroundMark x1="69310" y1="78361" x2="68722" y2="69538"/>
                        <a14:backgroundMark x1="68722" y1="69538" x2="53157" y2="72794"/>
                        <a14:backgroundMark x1="53157" y1="72794" x2="63142" y2="76050"/>
                        <a14:backgroundMark x1="52717" y1="42017" x2="26285" y2="41071"/>
                        <a14:backgroundMark x1="26285" y1="41071" x2="38913" y2="45378"/>
                        <a14:backgroundMark x1="38913" y1="45378" x2="50514" y2="44853"/>
                        <a14:backgroundMark x1="50514" y1="44853" x2="59178" y2="51471"/>
                        <a14:backgroundMark x1="59178" y1="51471" x2="61527" y2="60924"/>
                        <a14:backgroundMark x1="61527" y1="60924" x2="54919" y2="68803"/>
                        <a14:backgroundMark x1="54919" y1="68803" x2="28634" y2="68592"/>
                        <a14:backgroundMark x1="28634" y1="68592" x2="25698" y2="76576"/>
                        <a14:backgroundMark x1="25698" y1="76576" x2="26872" y2="80147"/>
                      </a14:backgroundRemoval>
                    </a14:imgEffect>
                  </a14:imgLayer>
                </a14:imgProps>
              </a:ext>
            </a:extLst>
          </a:blip>
          <a:srcRect l="10588" t="39013" r="46909" b="30306"/>
          <a:stretch/>
        </p:blipFill>
        <p:spPr>
          <a:xfrm>
            <a:off x="2237793" y="2663257"/>
            <a:ext cx="1577207" cy="138795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8F82E96-0045-40BB-837A-4830C320685E}"/>
              </a:ext>
            </a:extLst>
          </p:cNvPr>
          <p:cNvSpPr/>
          <p:nvPr/>
        </p:nvSpPr>
        <p:spPr>
          <a:xfrm>
            <a:off x="6883178" y="1356295"/>
            <a:ext cx="4741551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B7A03E8-E292-488C-9A59-8C6D85D92AEC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FDD3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8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650363-CAA7-4F65-84D0-085912CC8984}"/>
              </a:ext>
            </a:extLst>
          </p:cNvPr>
          <p:cNvSpPr txBox="1"/>
          <p:nvPr/>
        </p:nvSpPr>
        <p:spPr>
          <a:xfrm>
            <a:off x="6883178" y="2120319"/>
            <a:ext cx="484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সমগ্র কুষ্টিয়া ও যশোর জেলা ও ফরিদপুরের অংশবিশেষ এবং দৌলতপুর সাতক্ষীরা সড়ক পর্যন্ত খুলনা জেলার এলাকা।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DB57C7F-BECD-4C35-9E0A-D5BC2DEAE7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4949" y1="59769" x2="24523" y2="39601"/>
                        <a14:backgroundMark x1="24523" y1="39601" x2="24082" y2="31197"/>
                        <a14:backgroundMark x1="24082" y1="31197" x2="33627" y2="24895"/>
                        <a14:backgroundMark x1="33627" y1="24895" x2="50073" y2="30882"/>
                        <a14:backgroundMark x1="50073" y1="30882" x2="46402" y2="38761"/>
                        <a14:backgroundMark x1="46402" y1="38761" x2="60793" y2="31513"/>
                        <a14:backgroundMark x1="60793" y1="31513" x2="82819" y2="38340"/>
                        <a14:backgroundMark x1="82819" y1="38340" x2="68282" y2="32353"/>
                        <a14:backgroundMark x1="68282" y1="32353" x2="51836" y2="29517"/>
                        <a14:backgroundMark x1="51836" y1="29517" x2="41703" y2="23109"/>
                        <a14:backgroundMark x1="41703" y1="23109" x2="53304" y2="18067"/>
                        <a14:backgroundMark x1="53304" y1="18067" x2="61527" y2="25735"/>
                        <a14:backgroundMark x1="61527" y1="25735" x2="52863" y2="34139"/>
                        <a14:backgroundMark x1="52863" y1="34139" x2="48752" y2="44118"/>
                        <a14:backgroundMark x1="48752" y1="44118" x2="33921" y2="44328"/>
                        <a14:backgroundMark x1="33921" y1="44328" x2="48311" y2="48319"/>
                        <a14:backgroundMark x1="48311" y1="48319" x2="74449" y2="43697"/>
                        <a14:backgroundMark x1="74449" y1="43697" x2="84288" y2="33824"/>
                        <a14:backgroundMark x1="84288" y1="33824" x2="65198" y2="36975"/>
                        <a14:backgroundMark x1="65198" y1="36975" x2="53598" y2="42962"/>
                        <a14:backgroundMark x1="53598" y1="42962" x2="38032" y2="42017"/>
                        <a14:backgroundMark x1="38032" y1="42017" x2="25698" y2="48424"/>
                        <a14:backgroundMark x1="25698" y1="48424" x2="29515" y2="57668"/>
                        <a14:backgroundMark x1="29515" y1="57668" x2="39060" y2="63971"/>
                        <a14:backgroundMark x1="39060" y1="63971" x2="21586" y2="48109"/>
                        <a14:backgroundMark x1="21586" y1="48109" x2="18502" y2="57878"/>
                        <a14:backgroundMark x1="18502" y1="57878" x2="29222" y2="64601"/>
                        <a14:backgroundMark x1="29222" y1="64601" x2="41850" y2="65021"/>
                        <a14:backgroundMark x1="41850" y1="65021" x2="40088" y2="53887"/>
                        <a14:backgroundMark x1="40088" y1="53887" x2="32599" y2="49265"/>
                      </a14:backgroundRemoval>
                    </a14:imgEffect>
                  </a14:imgLayer>
                </a14:imgProps>
              </a:ext>
            </a:extLst>
          </a:blip>
          <a:srcRect l="17929" t="60021" r="35317" b="13721"/>
          <a:stretch/>
        </p:blipFill>
        <p:spPr>
          <a:xfrm>
            <a:off x="2510220" y="3613569"/>
            <a:ext cx="1734929" cy="11878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0E8AE23-F27A-435D-BD04-8D72684871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4949" y1="59769" x2="24523" y2="39601"/>
                        <a14:backgroundMark x1="24523" y1="39601" x2="24082" y2="31197"/>
                        <a14:backgroundMark x1="24082" y1="31197" x2="33627" y2="24895"/>
                        <a14:backgroundMark x1="33627" y1="24895" x2="50073" y2="30882"/>
                        <a14:backgroundMark x1="50073" y1="30882" x2="46402" y2="38761"/>
                        <a14:backgroundMark x1="46402" y1="38761" x2="60793" y2="31513"/>
                        <a14:backgroundMark x1="60793" y1="31513" x2="82819" y2="38340"/>
                        <a14:backgroundMark x1="82819" y1="38340" x2="68282" y2="32353"/>
                        <a14:backgroundMark x1="68282" y1="32353" x2="51836" y2="29517"/>
                        <a14:backgroundMark x1="51836" y1="29517" x2="41703" y2="23109"/>
                        <a14:backgroundMark x1="41703" y1="23109" x2="53304" y2="18067"/>
                        <a14:backgroundMark x1="53304" y1="18067" x2="61527" y2="25735"/>
                        <a14:backgroundMark x1="61527" y1="25735" x2="52863" y2="34139"/>
                        <a14:backgroundMark x1="52863" y1="34139" x2="48752" y2="44118"/>
                        <a14:backgroundMark x1="48752" y1="44118" x2="33921" y2="44328"/>
                        <a14:backgroundMark x1="33921" y1="44328" x2="48311" y2="48319"/>
                        <a14:backgroundMark x1="48311" y1="48319" x2="74449" y2="43697"/>
                        <a14:backgroundMark x1="74449" y1="43697" x2="84288" y2="33824"/>
                        <a14:backgroundMark x1="84288" y1="33824" x2="65198" y2="36975"/>
                        <a14:backgroundMark x1="65198" y1="36975" x2="53598" y2="42962"/>
                        <a14:backgroundMark x1="53598" y1="42962" x2="38032" y2="42017"/>
                        <a14:backgroundMark x1="38032" y1="42017" x2="25698" y2="48424"/>
                        <a14:backgroundMark x1="25698" y1="48424" x2="29515" y2="57668"/>
                        <a14:backgroundMark x1="29515" y1="57668" x2="39060" y2="63971"/>
                        <a14:backgroundMark x1="39060" y1="63971" x2="21586" y2="48109"/>
                        <a14:backgroundMark x1="21586" y1="48109" x2="18502" y2="57878"/>
                        <a14:backgroundMark x1="18502" y1="57878" x2="29222" y2="64601"/>
                        <a14:backgroundMark x1="29222" y1="64601" x2="41850" y2="65021"/>
                        <a14:backgroundMark x1="41850" y1="65021" x2="40088" y2="53887"/>
                        <a14:backgroundMark x1="40088" y1="53887" x2="32599" y2="49265"/>
                      </a14:backgroundRemoval>
                    </a14:imgEffect>
                  </a14:imgLayer>
                </a14:imgProps>
              </a:ext>
            </a:extLst>
          </a:blip>
          <a:srcRect l="17929" t="60021" r="35317" b="13721"/>
          <a:stretch/>
        </p:blipFill>
        <p:spPr>
          <a:xfrm>
            <a:off x="2510220" y="3613569"/>
            <a:ext cx="1734929" cy="118788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0CFB174-1151-44EF-B548-A55AFD748EA8}"/>
              </a:ext>
            </a:extLst>
          </p:cNvPr>
          <p:cNvSpPr/>
          <p:nvPr/>
        </p:nvSpPr>
        <p:spPr>
          <a:xfrm>
            <a:off x="6883178" y="1356295"/>
            <a:ext cx="4741551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94D682-8786-4004-8CCF-F453C2CB0B60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F9F6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7DC4AD-941E-4B0C-A41D-2B137D28797F}"/>
              </a:ext>
            </a:extLst>
          </p:cNvPr>
          <p:cNvSpPr txBox="1"/>
          <p:nvPr/>
        </p:nvSpPr>
        <p:spPr>
          <a:xfrm>
            <a:off x="6826028" y="2035615"/>
            <a:ext cx="4840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সাতক্ষীরা দৌলতপুর সড়ক</a:t>
            </a: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খুলনা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জেলার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সমগ্র দক্ষিণাঞ্চল এবং বৃহত্তর বরিশাল ও পটুয়াখালী জেলা।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29C375-AAD8-46D3-A818-2054FD8143D7}"/>
              </a:ext>
            </a:extLst>
          </p:cNvPr>
          <p:cNvSpPr/>
          <p:nvPr/>
        </p:nvSpPr>
        <p:spPr>
          <a:xfrm>
            <a:off x="6883178" y="1356295"/>
            <a:ext cx="4741551" cy="32338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0A473A-63BD-4D96-8817-D5227D6C53C9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9EC7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১০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AF28BC-A45E-4CFF-8739-790E1AD022C5}"/>
              </a:ext>
            </a:extLst>
          </p:cNvPr>
          <p:cNvSpPr txBox="1"/>
          <p:nvPr/>
        </p:nvSpPr>
        <p:spPr>
          <a:xfrm>
            <a:off x="6826028" y="2035615"/>
            <a:ext cx="4840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অভ্যন্তরীণ নৌপথ ও সমুদ্র উপকূলীয় অঞ্চল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চট্টগ্রাম ও চালনা।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FD6468C-B278-49DA-98B0-4C7A3B4F8A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8042">
                        <a14:foregroundMark x1="70191" y1="25610" x2="67938" y2="54878"/>
                        <a14:foregroundMark x1="67938" y1="54878" x2="56153" y2="75915"/>
                        <a14:foregroundMark x1="56153" y1="75915" x2="23224" y2="96037"/>
                        <a14:foregroundMark x1="23224" y1="96037" x2="8492" y2="96341"/>
                        <a14:foregroundMark x1="8492" y1="96341" x2="4159" y2="71341"/>
                        <a14:foregroundMark x1="4159" y1="71341" x2="44021" y2="69817"/>
                        <a14:foregroundMark x1="44021" y1="69817" x2="56153" y2="57622"/>
                        <a14:foregroundMark x1="56153" y1="57622" x2="67938" y2="68902"/>
                        <a14:foregroundMark x1="32756" y1="53659" x2="39341" y2="76220"/>
                        <a14:foregroundMark x1="39341" y1="76220" x2="54073" y2="69207"/>
                        <a14:foregroundMark x1="54073" y1="69207" x2="58925" y2="45427"/>
                        <a14:foregroundMark x1="58925" y1="45427" x2="14211" y2="67073"/>
                        <a14:foregroundMark x1="14211" y1="67073" x2="14038" y2="67378"/>
                        <a14:foregroundMark x1="71577" y1="70427" x2="61525" y2="87805"/>
                        <a14:foregroundMark x1="61525" y1="87805" x2="47314" y2="95122"/>
                        <a14:foregroundMark x1="47314" y1="95122" x2="52686" y2="72561"/>
                        <a14:foregroundMark x1="52686" y1="72561" x2="74523" y2="38110"/>
                        <a14:foregroundMark x1="74523" y1="38110" x2="72444" y2="65244"/>
                        <a14:foregroundMark x1="72444" y1="65244" x2="61005" y2="87805"/>
                        <a14:foregroundMark x1="61005" y1="87805" x2="51993" y2="86585"/>
                        <a14:foregroundMark x1="62045" y1="39329" x2="54246" y2="44207"/>
                        <a14:foregroundMark x1="76430" y1="71341" x2="71404" y2="99695"/>
                        <a14:backgroundMark x1="85269" y1="56098" x2="79723" y2="5488"/>
                        <a14:backgroundMark x1="76603" y1="0" x2="79549" y2="5183"/>
                        <a14:backgroundMark x1="23570" y1="0" x2="19584" y2="19512"/>
                        <a14:backgroundMark x1="19584" y1="19817" x2="32582" y2="27744"/>
                        <a14:backgroundMark x1="32582" y1="27744" x2="46447" y2="17378"/>
                        <a14:backgroundMark x1="37435" y1="0" x2="46274" y2="17073"/>
                        <a14:backgroundMark x1="20624" y1="0" x2="22184" y2="16159"/>
                        <a14:backgroundMark x1="22357" y1="16463" x2="38128" y2="28963"/>
                        <a14:backgroundMark x1="38128" y1="28963" x2="22704" y2="28963"/>
                        <a14:backgroundMark x1="22704" y1="28963" x2="36742" y2="31098"/>
                        <a14:backgroundMark x1="36742" y1="31098" x2="15251" y2="14329"/>
                        <a14:backgroundMark x1="15251" y1="14329" x2="41075" y2="10671"/>
                        <a14:backgroundMark x1="41075" y1="10671" x2="43328" y2="8841"/>
                        <a14:backgroundMark x1="50953" y1="29573" x2="50953" y2="2439"/>
                        <a14:backgroundMark x1="16984" y1="41768" x2="15251" y2="10671"/>
                        <a14:backgroundMark x1="24783" y1="39939" x2="27383" y2="26220"/>
                        <a14:backgroundMark x1="12305" y1="30183" x2="10572" y2="3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867" y="3801131"/>
            <a:ext cx="3145828" cy="1558197"/>
          </a:xfrm>
          <a:custGeom>
            <a:avLst/>
            <a:gdLst>
              <a:gd name="connsiteX0" fmla="*/ 0 w 3264290"/>
              <a:gd name="connsiteY0" fmla="*/ 0 h 1684305"/>
              <a:gd name="connsiteX1" fmla="*/ 3264290 w 3264290"/>
              <a:gd name="connsiteY1" fmla="*/ 0 h 1684305"/>
              <a:gd name="connsiteX2" fmla="*/ 3264290 w 3264290"/>
              <a:gd name="connsiteY2" fmla="*/ 1684305 h 1684305"/>
              <a:gd name="connsiteX3" fmla="*/ 0 w 3264290"/>
              <a:gd name="connsiteY3" fmla="*/ 1684305 h 16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290" h="1684305">
                <a:moveTo>
                  <a:pt x="0" y="0"/>
                </a:moveTo>
                <a:lnTo>
                  <a:pt x="3264290" y="0"/>
                </a:lnTo>
                <a:lnTo>
                  <a:pt x="3264290" y="1684305"/>
                </a:lnTo>
                <a:lnTo>
                  <a:pt x="0" y="1684305"/>
                </a:lnTo>
                <a:close/>
              </a:path>
            </a:pathLst>
          </a:cu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23E141-B37E-48E8-BA53-B38D5F9A60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8042">
                        <a14:foregroundMark x1="70191" y1="25610" x2="67938" y2="54878"/>
                        <a14:foregroundMark x1="67938" y1="54878" x2="56153" y2="75915"/>
                        <a14:foregroundMark x1="56153" y1="75915" x2="23224" y2="96037"/>
                        <a14:foregroundMark x1="23224" y1="96037" x2="8492" y2="96341"/>
                        <a14:foregroundMark x1="8492" y1="96341" x2="4159" y2="71341"/>
                        <a14:foregroundMark x1="4159" y1="71341" x2="44021" y2="69817"/>
                        <a14:foregroundMark x1="44021" y1="69817" x2="56153" y2="57622"/>
                        <a14:foregroundMark x1="56153" y1="57622" x2="67938" y2="68902"/>
                        <a14:foregroundMark x1="32756" y1="53659" x2="39341" y2="76220"/>
                        <a14:foregroundMark x1="39341" y1="76220" x2="54073" y2="69207"/>
                        <a14:foregroundMark x1="54073" y1="69207" x2="58925" y2="45427"/>
                        <a14:foregroundMark x1="58925" y1="45427" x2="14211" y2="67073"/>
                        <a14:foregroundMark x1="14211" y1="67073" x2="14038" y2="67378"/>
                        <a14:foregroundMark x1="71577" y1="70427" x2="61525" y2="87805"/>
                        <a14:foregroundMark x1="61525" y1="87805" x2="47314" y2="95122"/>
                        <a14:foregroundMark x1="47314" y1="95122" x2="52686" y2="72561"/>
                        <a14:foregroundMark x1="52686" y1="72561" x2="74523" y2="38110"/>
                        <a14:foregroundMark x1="74523" y1="38110" x2="72444" y2="65244"/>
                        <a14:foregroundMark x1="72444" y1="65244" x2="61005" y2="87805"/>
                        <a14:foregroundMark x1="61005" y1="87805" x2="51993" y2="86585"/>
                        <a14:foregroundMark x1="62045" y1="39329" x2="54246" y2="44207"/>
                        <a14:foregroundMark x1="76430" y1="71341" x2="71404" y2="99695"/>
                        <a14:backgroundMark x1="85269" y1="56098" x2="79723" y2="5488"/>
                        <a14:backgroundMark x1="76603" y1="0" x2="79549" y2="5183"/>
                        <a14:backgroundMark x1="23570" y1="0" x2="19584" y2="19512"/>
                        <a14:backgroundMark x1="19584" y1="19817" x2="32582" y2="27744"/>
                        <a14:backgroundMark x1="32582" y1="27744" x2="46447" y2="17378"/>
                        <a14:backgroundMark x1="37435" y1="0" x2="46274" y2="17073"/>
                        <a14:backgroundMark x1="20624" y1="0" x2="22184" y2="16159"/>
                        <a14:backgroundMark x1="22357" y1="16463" x2="38128" y2="28963"/>
                        <a14:backgroundMark x1="38128" y1="28963" x2="22704" y2="28963"/>
                        <a14:backgroundMark x1="22704" y1="28963" x2="36742" y2="31098"/>
                        <a14:backgroundMark x1="36742" y1="31098" x2="15251" y2="14329"/>
                        <a14:backgroundMark x1="15251" y1="14329" x2="41075" y2="10671"/>
                        <a14:backgroundMark x1="41075" y1="10671" x2="43328" y2="8841"/>
                        <a14:backgroundMark x1="50953" y1="29573" x2="50953" y2="2439"/>
                        <a14:backgroundMark x1="16984" y1="41768" x2="15251" y2="10671"/>
                        <a14:backgroundMark x1="24783" y1="39939" x2="27383" y2="26220"/>
                        <a14:backgroundMark x1="12305" y1="30183" x2="10572" y2="3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867" y="3801131"/>
            <a:ext cx="3145828" cy="1558197"/>
          </a:xfrm>
          <a:custGeom>
            <a:avLst/>
            <a:gdLst>
              <a:gd name="connsiteX0" fmla="*/ 0 w 3264290"/>
              <a:gd name="connsiteY0" fmla="*/ 0 h 1684305"/>
              <a:gd name="connsiteX1" fmla="*/ 3264290 w 3264290"/>
              <a:gd name="connsiteY1" fmla="*/ 0 h 1684305"/>
              <a:gd name="connsiteX2" fmla="*/ 3264290 w 3264290"/>
              <a:gd name="connsiteY2" fmla="*/ 1684305 h 1684305"/>
              <a:gd name="connsiteX3" fmla="*/ 0 w 3264290"/>
              <a:gd name="connsiteY3" fmla="*/ 1684305 h 16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290" h="1684305">
                <a:moveTo>
                  <a:pt x="0" y="0"/>
                </a:moveTo>
                <a:lnTo>
                  <a:pt x="3264290" y="0"/>
                </a:lnTo>
                <a:lnTo>
                  <a:pt x="3264290" y="1684305"/>
                </a:lnTo>
                <a:lnTo>
                  <a:pt x="0" y="1684305"/>
                </a:lnTo>
                <a:close/>
              </a:path>
            </a:pathLst>
          </a:cu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E2F6BA5-4994-419B-8B72-5578404383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5169" y1="31513" x2="77093" y2="37815"/>
                        <a14:backgroundMark x1="77093" y1="37815" x2="66079" y2="42857"/>
                        <a14:backgroundMark x1="66079" y1="42857" x2="41997" y2="45903"/>
                        <a14:backgroundMark x1="41997" y1="45903" x2="32893" y2="53046"/>
                        <a14:backgroundMark x1="32893" y1="53046" x2="31424" y2="62500"/>
                        <a14:backgroundMark x1="31424" y1="62500" x2="34361" y2="71744"/>
                        <a14:backgroundMark x1="34361" y1="71744" x2="44493" y2="78256"/>
                        <a14:backgroundMark x1="44493" y1="78256" x2="55066" y2="73004"/>
                        <a14:backgroundMark x1="55066" y1="73004" x2="48458" y2="63971"/>
                        <a14:backgroundMark x1="48458" y1="63971" x2="28047" y2="48634"/>
                        <a14:backgroundMark x1="28047" y1="48634" x2="22320" y2="40126"/>
                        <a14:backgroundMark x1="22320" y1="40126" x2="21586" y2="30672"/>
                        <a14:backgroundMark x1="21586" y1="30672" x2="23789" y2="26050"/>
                        <a14:backgroundMark x1="24082" y1="23845" x2="30250" y2="44538"/>
                        <a14:backgroundMark x1="31131" y1="26261" x2="31865" y2="46218"/>
                        <a14:backgroundMark x1="41116" y1="45063" x2="62408" y2="38445"/>
                        <a14:backgroundMark x1="62408" y1="38445" x2="74743" y2="36450"/>
                        <a14:backgroundMark x1="74743" y1="36450" x2="79736" y2="31828"/>
                        <a14:backgroundMark x1="72834" y1="30987" x2="78267" y2="31303"/>
                        <a14:backgroundMark x1="69750" y1="35189" x2="50808" y2="39286"/>
                      </a14:backgroundRemoval>
                    </a14:imgEffect>
                  </a14:imgLayer>
                </a14:imgProps>
              </a:ext>
            </a:extLst>
          </a:blip>
          <a:srcRect l="28362" t="12202" r="25270" b="53800"/>
          <a:stretch/>
        </p:blipFill>
        <p:spPr>
          <a:xfrm>
            <a:off x="2897353" y="1450360"/>
            <a:ext cx="1720590" cy="153800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59D663A-2D26-4A7C-9B32-B6BAF8AACC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5169" y1="31513" x2="77093" y2="37815"/>
                        <a14:backgroundMark x1="77093" y1="37815" x2="66079" y2="42857"/>
                        <a14:backgroundMark x1="66079" y1="42857" x2="41997" y2="45903"/>
                        <a14:backgroundMark x1="41997" y1="45903" x2="32893" y2="53046"/>
                        <a14:backgroundMark x1="32893" y1="53046" x2="31424" y2="62500"/>
                        <a14:backgroundMark x1="31424" y1="62500" x2="34361" y2="71744"/>
                        <a14:backgroundMark x1="34361" y1="71744" x2="44493" y2="78256"/>
                        <a14:backgroundMark x1="44493" y1="78256" x2="55066" y2="73004"/>
                        <a14:backgroundMark x1="55066" y1="73004" x2="48458" y2="63971"/>
                        <a14:backgroundMark x1="48458" y1="63971" x2="28047" y2="48634"/>
                        <a14:backgroundMark x1="28047" y1="48634" x2="22320" y2="40126"/>
                        <a14:backgroundMark x1="22320" y1="40126" x2="21586" y2="30672"/>
                        <a14:backgroundMark x1="21586" y1="30672" x2="23789" y2="26050"/>
                        <a14:backgroundMark x1="24082" y1="23845" x2="30250" y2="44538"/>
                        <a14:backgroundMark x1="31131" y1="26261" x2="31865" y2="46218"/>
                        <a14:backgroundMark x1="41116" y1="45063" x2="62408" y2="38445"/>
                        <a14:backgroundMark x1="62408" y1="38445" x2="74743" y2="36450"/>
                        <a14:backgroundMark x1="74743" y1="36450" x2="79736" y2="31828"/>
                        <a14:backgroundMark x1="72834" y1="30987" x2="78267" y2="31303"/>
                        <a14:backgroundMark x1="69750" y1="35189" x2="50808" y2="39286"/>
                      </a14:backgroundRemoval>
                    </a14:imgEffect>
                  </a14:imgLayer>
                </a14:imgProps>
              </a:ext>
            </a:extLst>
          </a:blip>
          <a:srcRect l="28362" t="12202" r="25270" b="53800"/>
          <a:stretch/>
        </p:blipFill>
        <p:spPr>
          <a:xfrm>
            <a:off x="2897353" y="1450360"/>
            <a:ext cx="1720590" cy="153800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8CFD69B-DD08-486D-97B6-19E5E722DD5B}"/>
              </a:ext>
            </a:extLst>
          </p:cNvPr>
          <p:cNvSpPr/>
          <p:nvPr/>
        </p:nvSpPr>
        <p:spPr>
          <a:xfrm>
            <a:off x="6980544" y="1389162"/>
            <a:ext cx="4546822" cy="27394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F62919B-CA23-4F0D-950F-89FEE302C165}"/>
              </a:ext>
            </a:extLst>
          </p:cNvPr>
          <p:cNvSpPr/>
          <p:nvPr/>
        </p:nvSpPr>
        <p:spPr>
          <a:xfrm>
            <a:off x="8448716" y="592271"/>
            <a:ext cx="1610478" cy="1528048"/>
          </a:xfrm>
          <a:prstGeom prst="ellipse">
            <a:avLst/>
          </a:prstGeom>
          <a:solidFill>
            <a:srgbClr val="FDD3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১১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 সেক্টর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1DD82C-01EE-460F-A7B4-6ACE3BC1D8D2}"/>
              </a:ext>
            </a:extLst>
          </p:cNvPr>
          <p:cNvSpPr txBox="1"/>
          <p:nvPr/>
        </p:nvSpPr>
        <p:spPr>
          <a:xfrm>
            <a:off x="6826028" y="2035615"/>
            <a:ext cx="4840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কিশোরগঞ্জ ব্যতীত সমগ্র ময়মনসিংহ অঞ্চল।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5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75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75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75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750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5" dur="75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75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"/>
                            </p:stCondLst>
                            <p:childTnLst>
                              <p:par>
                                <p:cTn id="3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00"/>
                            </p:stCondLst>
                            <p:childTnLst>
                              <p:par>
                                <p:cTn id="3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1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75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00"/>
                            </p:stCondLst>
                            <p:childTnLst>
                              <p:par>
                                <p:cTn id="4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75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750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00"/>
                            </p:stCondLst>
                            <p:childTnLst>
                              <p:par>
                                <p:cTn id="4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"/>
                            </p:stCondLst>
                            <p:childTnLst>
                              <p:par>
                                <p:cTn id="4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4" dur="75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4" grpId="0" animBg="1"/>
      <p:bldP spid="44" grpId="1" animBg="1"/>
      <p:bldP spid="45" grpId="0" animBg="1"/>
      <p:bldP spid="45" grpId="1" animBg="1"/>
      <p:bldP spid="46" grpId="0"/>
      <p:bldP spid="46" grpId="1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4" grpId="0" animBg="1"/>
      <p:bldP spid="54" grpId="1" animBg="1"/>
      <p:bldP spid="55" grpId="0" animBg="1"/>
      <p:bldP spid="55" grpId="1" animBg="1"/>
      <p:bldP spid="56" grpId="0"/>
      <p:bldP spid="56" grpId="1"/>
      <p:bldP spid="59" grpId="0" animBg="1"/>
      <p:bldP spid="59" grpId="1" animBg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 animBg="1"/>
      <p:bldP spid="63" grpId="1" animBg="1"/>
      <p:bldP spid="64" grpId="0"/>
      <p:bldP spid="64" grpId="1"/>
      <p:bldP spid="69" grpId="0" animBg="1"/>
      <p:bldP spid="69" grpId="1" animBg="1"/>
      <p:bldP spid="70" grpId="0" animBg="1"/>
      <p:bldP spid="70" grpId="1" animBg="1"/>
      <p:bldP spid="71" grpId="0"/>
      <p:bldP spid="7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83E0B-B07F-44DF-BB2A-70007BCEF5D9}"/>
              </a:ext>
            </a:extLst>
          </p:cNvPr>
          <p:cNvSpPr/>
          <p:nvPr/>
        </p:nvSpPr>
        <p:spPr>
          <a:xfrm>
            <a:off x="2400924" y="2794629"/>
            <a:ext cx="7150309" cy="923330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</a:t>
            </a:r>
            <a:r>
              <a:rPr kumimoji="0" lang="bn-BD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বইয়ের 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bn-BD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পৃষ্ঠা</a:t>
            </a:r>
            <a:r>
              <a:rPr kumimoji="0" lang="bn-IN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পড়। </a:t>
            </a:r>
            <a:r>
              <a:rPr kumimoji="0" lang="bn-IN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5 B and Global.pdf - Foxit Reader">
            <a:extLst>
              <a:ext uri="{FF2B5EF4-FFF2-40B4-BE49-F238E27FC236}">
                <a16:creationId xmlns:a16="http://schemas.microsoft.com/office/drawing/2014/main" id="{F042D0CC-FEC4-43B4-AD09-E7D65E806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502" y="335964"/>
            <a:ext cx="4961744" cy="618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22A448-2968-4045-B67B-9D45132937E2}"/>
              </a:ext>
            </a:extLst>
          </p:cNvPr>
          <p:cNvSpPr/>
          <p:nvPr/>
        </p:nvSpPr>
        <p:spPr>
          <a:xfrm>
            <a:off x="748069" y="2551837"/>
            <a:ext cx="10695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মুক্তিযুদ্ধের সময়</a:t>
            </a:r>
            <a:r>
              <a:rPr kumimoji="0" lang="bn-IN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আমাদের বিদ্যালয়টি</a:t>
            </a:r>
            <a:r>
              <a:rPr kumimoji="0" lang="bn-BD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কোন সেক্টরের অধীনে ছিল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দলে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82F996-678D-45C8-8AD5-1E0E04B834EF}"/>
              </a:ext>
            </a:extLst>
          </p:cNvPr>
          <p:cNvGrpSpPr/>
          <p:nvPr/>
        </p:nvGrpSpPr>
        <p:grpSpPr>
          <a:xfrm>
            <a:off x="796768" y="505397"/>
            <a:ext cx="10598464" cy="5847206"/>
            <a:chOff x="794061" y="321246"/>
            <a:chExt cx="10598464" cy="584720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CDEB6DF1-1DD3-46C1-B395-D941A46A2D4F}"/>
                </a:ext>
              </a:extLst>
            </p:cNvPr>
            <p:cNvSpPr/>
            <p:nvPr/>
          </p:nvSpPr>
          <p:spPr>
            <a:xfrm flipH="1">
              <a:off x="9935564" y="321246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3F54E8BC-8CCA-46A8-8F08-B8897DFEA9B9}"/>
                </a:ext>
              </a:extLst>
            </p:cNvPr>
            <p:cNvSpPr/>
            <p:nvPr/>
          </p:nvSpPr>
          <p:spPr>
            <a:xfrm rot="10800000" flipH="1">
              <a:off x="794061" y="4736891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05EB4D2-E82E-4992-9E6E-950AAEB53687}"/>
                </a:ext>
              </a:extLst>
            </p:cNvPr>
            <p:cNvSpPr/>
            <p:nvPr/>
          </p:nvSpPr>
          <p:spPr>
            <a:xfrm flipH="1" flipV="1">
              <a:off x="9935564" y="4924268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7617A222-C8E8-4144-B2FA-A51C915A020C}"/>
                </a:ext>
              </a:extLst>
            </p:cNvPr>
            <p:cNvSpPr/>
            <p:nvPr/>
          </p:nvSpPr>
          <p:spPr>
            <a:xfrm rot="10800000" flipH="1" flipV="1">
              <a:off x="794061" y="321246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09D4B99-EC5D-47A2-BA4E-DD875BE55D5F}"/>
              </a:ext>
            </a:extLst>
          </p:cNvPr>
          <p:cNvSpPr/>
          <p:nvPr/>
        </p:nvSpPr>
        <p:spPr>
          <a:xfrm>
            <a:off x="2886864" y="3008886"/>
            <a:ext cx="6826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 মনোযোগ দিয়ে পড়।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 জান থাকলে হাত তুলবে।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730CA5-F335-4DB0-95BF-C58592D2ACC6}"/>
              </a:ext>
            </a:extLst>
          </p:cNvPr>
          <p:cNvSpPr/>
          <p:nvPr/>
        </p:nvSpPr>
        <p:spPr>
          <a:xfrm>
            <a:off x="1943988" y="3008886"/>
            <a:ext cx="8712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 পরিচালনার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দেশকে কয়টি সেক্টরে ভাগ করা হয়েছিল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C694A6-C563-4CA3-8313-E3ACF2BEEDFD}"/>
              </a:ext>
            </a:extLst>
          </p:cNvPr>
          <p:cNvSpPr/>
          <p:nvPr/>
        </p:nvSpPr>
        <p:spPr>
          <a:xfrm>
            <a:off x="2500730" y="3424384"/>
            <a:ext cx="7599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মুক্তিফৌজে সৈন্য সংখ্যা কত ছিল?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D7499A-A904-4F4D-B804-01889EBEED16}"/>
              </a:ext>
            </a:extLst>
          </p:cNvPr>
          <p:cNvSpPr/>
          <p:nvPr/>
        </p:nvSpPr>
        <p:spPr>
          <a:xfrm>
            <a:off x="1750921" y="3424384"/>
            <a:ext cx="9098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মুক্তিবাহিনীর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সেনাপতি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কে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ছিলেন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D39AEB-E7E3-4E8E-9275-BC67DE9C2721}"/>
              </a:ext>
            </a:extLst>
          </p:cNvPr>
          <p:cNvSpPr/>
          <p:nvPr/>
        </p:nvSpPr>
        <p:spPr>
          <a:xfrm>
            <a:off x="1449048" y="3501329"/>
            <a:ext cx="9702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মুক্তিবাহিনীকে কয়টি ব্রিগেড ফোর্সে ভাগ করা হ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য়েছিল?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4702" y="885338"/>
            <a:ext cx="1763244" cy="624500"/>
          </a:xfrm>
        </p:spPr>
        <p:txBody>
          <a:bodyPr>
            <a:prstTxWarp prst="textPlain">
              <a:avLst>
                <a:gd name="adj" fmla="val 48564"/>
              </a:avLst>
            </a:prstTxWarp>
          </a:bodyPr>
          <a:lstStyle/>
          <a:p>
            <a:r>
              <a:rPr lang="bn-IN" sz="1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9685C1-DB01-4789-9E4E-F9856C86D96F}"/>
              </a:ext>
            </a:extLst>
          </p:cNvPr>
          <p:cNvGrpSpPr/>
          <p:nvPr/>
        </p:nvGrpSpPr>
        <p:grpSpPr>
          <a:xfrm>
            <a:off x="2723772" y="1396670"/>
            <a:ext cx="8346797" cy="3525057"/>
            <a:chOff x="3225218" y="968970"/>
            <a:chExt cx="8346797" cy="3525057"/>
          </a:xfrm>
        </p:grpSpPr>
        <p:grpSp>
          <p:nvGrpSpPr>
            <p:cNvPr id="13" name="Group 12"/>
            <p:cNvGrpSpPr/>
            <p:nvPr/>
          </p:nvGrpSpPr>
          <p:grpSpPr>
            <a:xfrm>
              <a:off x="3225218" y="968970"/>
              <a:ext cx="8170746" cy="3525057"/>
              <a:chOff x="3424386" y="1785619"/>
              <a:chExt cx="7213516" cy="2948306"/>
            </a:xfrm>
            <a:solidFill>
              <a:schemeClr val="accent3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3424386" y="1785619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432969" y="26954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579812" y="3657600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C6E2ACB-5502-479C-A979-1E0BA15B5F6C}"/>
                </a:ext>
              </a:extLst>
            </p:cNvPr>
            <p:cNvSpPr/>
            <p:nvPr/>
          </p:nvSpPr>
          <p:spPr>
            <a:xfrm>
              <a:off x="3896144" y="1229723"/>
              <a:ext cx="2458750" cy="211795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D3B350-26C6-44FC-A09F-65AF1C6F6738}"/>
                </a:ext>
              </a:extLst>
            </p:cNvPr>
            <p:cNvSpPr/>
            <p:nvPr/>
          </p:nvSpPr>
          <p:spPr>
            <a:xfrm>
              <a:off x="5476015" y="1360490"/>
              <a:ext cx="6096000" cy="30777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রা</a:t>
              </a:r>
              <a:r>
                <a:rPr kumimoji="0" lang="bn-I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জেশ মজুমদার</a:t>
              </a:r>
              <a:endPara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সহকা</a:t>
              </a:r>
              <a:r>
                <a:rPr kumimoji="0" lang="bn-I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রী</a:t>
              </a:r>
              <a:r>
                <a:rPr kumimoji="0" lang="bn-BD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শিক্ষক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এনায়েতনগর</a:t>
              </a:r>
              <a:r>
                <a:rPr kumimoji="0" lang="bn-BD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সরঃ</a:t>
              </a:r>
              <a:r>
                <a:rPr kumimoji="0" lang="bn-BD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প্রাথমিক বিদ্যালয়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,</a:t>
              </a:r>
              <a:endPara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দাগনভূঞা,</a:t>
              </a:r>
              <a:r>
                <a:rPr kumimoji="0" lang="bn-BD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ফে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নী</a:t>
              </a:r>
              <a:r>
                <a:rPr kumimoji="0" lang="bn-BD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। 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3256769">
            <a:off x="815773" y="1691416"/>
            <a:ext cx="1295924" cy="3886869"/>
            <a:chOff x="1504369" y="2982594"/>
            <a:chExt cx="997455" cy="2991670"/>
          </a:xfrm>
        </p:grpSpPr>
        <p:sp>
          <p:nvSpPr>
            <p:cNvPr id="122" name="Rectangle 62"/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Rectangle 63"/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Freeform 64"/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Freeform 148"/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 149"/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Freeform 150"/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Rectangle 151"/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Rectangle 152"/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Rectangle 153"/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Freeform 154"/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2801222" y="1549069"/>
            <a:ext cx="8170746" cy="3546319"/>
            <a:chOff x="3225218" y="968969"/>
            <a:chExt cx="8170746" cy="354631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225218" y="968969"/>
              <a:ext cx="8170746" cy="3525056"/>
              <a:chOff x="3424386" y="1785619"/>
              <a:chExt cx="7213516" cy="2948306"/>
            </a:xfrm>
            <a:solidFill>
              <a:schemeClr val="accent3"/>
            </a:solidFill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386" y="1785619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969" y="26954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812" y="3657600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333462" y="1222079"/>
              <a:ext cx="6096000" cy="32932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শ্রেণি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</a:t>
              </a:r>
              <a:r>
                <a:rPr kumimoji="0" lang="bn-BD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৫ম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বিষয়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বাংলাদেশ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ও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বিশ্বপরিচয়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পাঠের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শিরোনামঃ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আমাদের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মুক্তিযুদ্ধ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পাঠ্যাংশঃ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মুক্তিযুদ্ধে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সামরিক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বাহিনী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সময়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৪0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মিনিট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893223" y="1843816"/>
            <a:ext cx="1295924" cy="3886869"/>
            <a:chOff x="1504369" y="2982594"/>
            <a:chExt cx="997455" cy="2991670"/>
          </a:xfrm>
        </p:grpSpPr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AE8815-E76F-444E-BDED-F07A8EAE19B7}"/>
              </a:ext>
            </a:extLst>
          </p:cNvPr>
          <p:cNvGrpSpPr/>
          <p:nvPr/>
        </p:nvGrpSpPr>
        <p:grpSpPr>
          <a:xfrm>
            <a:off x="796768" y="505397"/>
            <a:ext cx="10598464" cy="5847206"/>
            <a:chOff x="794061" y="321246"/>
            <a:chExt cx="10598464" cy="584720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9" name="Half Frame 58">
              <a:extLst>
                <a:ext uri="{FF2B5EF4-FFF2-40B4-BE49-F238E27FC236}">
                  <a16:creationId xmlns:a16="http://schemas.microsoft.com/office/drawing/2014/main" id="{EFF8665C-8C6C-4BD0-B53F-72E91000278C}"/>
                </a:ext>
              </a:extLst>
            </p:cNvPr>
            <p:cNvSpPr/>
            <p:nvPr/>
          </p:nvSpPr>
          <p:spPr>
            <a:xfrm flipH="1">
              <a:off x="9935564" y="321246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alf Frame 59">
              <a:extLst>
                <a:ext uri="{FF2B5EF4-FFF2-40B4-BE49-F238E27FC236}">
                  <a16:creationId xmlns:a16="http://schemas.microsoft.com/office/drawing/2014/main" id="{5DCFB526-3617-4E8E-A55F-8021679BD06D}"/>
                </a:ext>
              </a:extLst>
            </p:cNvPr>
            <p:cNvSpPr/>
            <p:nvPr/>
          </p:nvSpPr>
          <p:spPr>
            <a:xfrm rot="10800000" flipH="1">
              <a:off x="794061" y="4736891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alf Frame 60">
              <a:extLst>
                <a:ext uri="{FF2B5EF4-FFF2-40B4-BE49-F238E27FC236}">
                  <a16:creationId xmlns:a16="http://schemas.microsoft.com/office/drawing/2014/main" id="{92134CB7-C519-4780-955E-EBF69E968C65}"/>
                </a:ext>
              </a:extLst>
            </p:cNvPr>
            <p:cNvSpPr/>
            <p:nvPr/>
          </p:nvSpPr>
          <p:spPr>
            <a:xfrm flipH="1" flipV="1">
              <a:off x="9935564" y="4924268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alf Frame 61">
              <a:extLst>
                <a:ext uri="{FF2B5EF4-FFF2-40B4-BE49-F238E27FC236}">
                  <a16:creationId xmlns:a16="http://schemas.microsoft.com/office/drawing/2014/main" id="{3CE34B0D-87E6-4A02-AEE9-87E2192E6522}"/>
                </a:ext>
              </a:extLst>
            </p:cNvPr>
            <p:cNvSpPr/>
            <p:nvPr/>
          </p:nvSpPr>
          <p:spPr>
            <a:xfrm rot="10800000" flipH="1" flipV="1">
              <a:off x="794061" y="321246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4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3 C 0.11888 -0.11551 0.12982 -0.11366 0.14076 -0.11342 C 0.31706 -0.11042 0.49531 -0.15486 0.66953 -0.10694 C 0.69544 -0.09977 0.67071 -0.01366 0.67136 0.0331 C 0.67071 0.03634 0.67149 0.04236 0.66953 0.04283 C 0.65078 0.04699 0.63164 0.04445 0.61276 0.04607 C 0.5655 0.05023 0.61745 0.04722 0.58724 0.05255 C 0.57813 0.05417 0.56888 0.05463 0.55977 0.05579 C 0.55612 0.05695 0.55248 0.0581 0.54883 0.05903 C 0.54336 0.06042 0.53776 0.06088 0.53229 0.06227 C 0.52982 0.06296 0.52748 0.06482 0.525 0.06551 C 0.52201 0.06644 0.49961 0.07176 0.49753 0.07199 C 0.46159 0.075 0.38959 0.07847 0.38959 0.0787 C 0.38294 0.08079 0.3763 0.08357 0.36953 0.08495 C 0.36224 0.08681 0.35482 0.08796 0.34753 0.0882 C 0.30794 0.09005 0.26823 0.09051 0.22865 0.09167 C 0.22318 0.09375 0.21771 0.09745 0.21211 0.09815 C 0.08972 0.11134 0.17214 0.09398 0.12435 0.10463 C 0.125 0.12732 0.12279 0.15093 0.12617 0.17292 C 0.12696 0.17824 0.13229 0.17477 0.13529 0.17616 C 0.15339 0.18426 0.11719 0.17546 0.16094 0.18264 L 0.36771 0.1794 C 0.37084 0.1794 0.3737 0.17662 0.37683 0.17616 C 0.43516 0.16458 0.3763 0.17894 0.41341 0.16968 C 0.41524 0.16852 0.41693 0.16644 0.41888 0.16644 C 0.50677 0.16736 0.59531 0.15116 0.68229 0.17292 C 0.69323 0.1757 0.68138 0.21204 0.68047 0.23148 C 0.67995 0.24375 0.67787 0.25509 0.67683 0.26713 C 0.6724 0.31713 0.67318 0.3007 0.67318 0.34213 L 0.67318 0.34236 L 0.67318 0.34213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5 -0.11666 L 0.10795 -0.11643 C 0.11888 -0.11551 0.12982 -0.11365 0.14076 -0.11342 C 0.31706 -0.11041 0.49531 -0.15486 0.66953 -0.10694 C 0.69545 -0.09977 0.67071 -0.01365 0.67136 0.03311 C 0.67071 0.03635 0.67149 0.04236 0.66953 0.04283 C 0.65078 0.04699 0.63164 0.04445 0.61276 0.04607 C 0.5655 0.05023 0.61745 0.04723 0.58724 0.05255 C 0.57813 0.05417 0.56888 0.05463 0.55977 0.05579 C 0.55612 0.05695 0.55248 0.05811 0.54883 0.05903 C 0.54336 0.06042 0.53776 0.06088 0.53229 0.06227 C 0.52982 0.06297 0.52748 0.06482 0.525 0.06551 C 0.52201 0.06644 0.49961 0.07176 0.49753 0.07199 C 0.46159 0.075 0.38959 0.07848 0.38959 0.07871 C 0.38295 0.08079 0.3763 0.08357 0.36953 0.08496 C 0.36224 0.08681 0.35482 0.08797 0.34753 0.0882 C 0.30795 0.09005 0.26823 0.09051 0.22865 0.09167 C 0.22318 0.09375 0.21771 0.09746 0.21211 0.09815 C 0.08972 0.11135 0.17214 0.09398 0.12435 0.10463 C 0.125 0.12732 0.12279 0.15093 0.12617 0.17292 C 0.12696 0.17824 0.13229 0.17477 0.13529 0.17616 C 0.15339 0.18426 0.11719 0.17547 0.16094 0.18264 L 0.36771 0.1794 C 0.37084 0.1794 0.3737 0.17662 0.37683 0.17616 C 0.43516 0.16459 0.3763 0.17894 0.41341 0.16968 C 0.41524 0.16852 0.41693 0.16644 0.41888 0.16644 C 0.50677 0.16736 0.59531 0.15116 0.68229 0.17292 C 0.69323 0.1757 0.68138 0.21204 0.68047 0.23148 C 0.67995 0.24375 0.67787 0.2551 0.67683 0.26713 C 0.6724 0.31713 0.67318 0.3007 0.67318 0.34213 L 0.67318 0.34236 L 0.67318 0.34213 " pathEditMode="relative" rAng="0" ptsTypes="AAAAAAAAAAAAAAAAAAAAAAAAAAAAAA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76C31-562F-450E-9B16-AC8C4A0D2FD5}"/>
              </a:ext>
            </a:extLst>
          </p:cNvPr>
          <p:cNvSpPr/>
          <p:nvPr/>
        </p:nvSpPr>
        <p:spPr>
          <a:xfrm>
            <a:off x="2568432" y="1175691"/>
            <a:ext cx="70551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</a:t>
            </a:r>
            <a:r>
              <a:rPr kumimoji="0" lang="bn-I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লেখ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0FCF4AD3-6FDD-4313-9EFF-D4706817F35F}"/>
              </a:ext>
            </a:extLst>
          </p:cNvPr>
          <p:cNvGraphicFramePr>
            <a:graphicFrameLocks noGrp="1"/>
          </p:cNvGraphicFramePr>
          <p:nvPr/>
        </p:nvGraphicFramePr>
        <p:xfrm>
          <a:off x="2211882" y="2833141"/>
          <a:ext cx="7996420" cy="210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672">
                  <a:extLst>
                    <a:ext uri="{9D8B030D-6E8A-4147-A177-3AD203B41FA5}">
                      <a16:colId xmlns:a16="http://schemas.microsoft.com/office/drawing/2014/main" val="1608445465"/>
                    </a:ext>
                  </a:extLst>
                </a:gridCol>
                <a:gridCol w="3432748">
                  <a:extLst>
                    <a:ext uri="{9D8B030D-6E8A-4147-A177-3AD203B41FA5}">
                      <a16:colId xmlns:a16="http://schemas.microsoft.com/office/drawing/2014/main" val="2926999931"/>
                    </a:ext>
                  </a:extLst>
                </a:gridCol>
              </a:tblGrid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খালেদ মোশার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জেড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5688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কে এম শফিউল্লাহ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20819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জিয়াউর রহমা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81567"/>
                  </a:ext>
                </a:extLst>
              </a:tr>
            </a:tbl>
          </a:graphicData>
        </a:graphic>
      </p:graphicFrame>
      <p:sp>
        <p:nvSpPr>
          <p:cNvPr id="5" name="Google Shape;171;p20">
            <a:extLst>
              <a:ext uri="{FF2B5EF4-FFF2-40B4-BE49-F238E27FC236}">
                <a16:creationId xmlns:a16="http://schemas.microsoft.com/office/drawing/2014/main" id="{E64DB784-78E8-4AC3-A3D8-2D84700043A8}"/>
              </a:ext>
            </a:extLst>
          </p:cNvPr>
          <p:cNvSpPr txBox="1">
            <a:spLocks/>
          </p:cNvSpPr>
          <p:nvPr/>
        </p:nvSpPr>
        <p:spPr>
          <a:xfrm>
            <a:off x="5730200" y="6314083"/>
            <a:ext cx="731600" cy="3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ctr">
                <a:defRPr/>
              </a:pPr>
              <a:t>20</a:t>
            </a:fld>
            <a:endParaRPr lang="e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0BCA8-ECA0-4997-BC4F-F32761DE1704}"/>
              </a:ext>
            </a:extLst>
          </p:cNvPr>
          <p:cNvSpPr/>
          <p:nvPr/>
        </p:nvSpPr>
        <p:spPr>
          <a:xfrm>
            <a:off x="4989768" y="1156641"/>
            <a:ext cx="22124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মিলিয়ে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9EEA0856-5637-4184-8009-A92CB2D4F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12863"/>
              </p:ext>
            </p:extLst>
          </p:nvPr>
        </p:nvGraphicFramePr>
        <p:xfrm>
          <a:off x="2211882" y="2814091"/>
          <a:ext cx="7996420" cy="210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672">
                  <a:extLst>
                    <a:ext uri="{9D8B030D-6E8A-4147-A177-3AD203B41FA5}">
                      <a16:colId xmlns:a16="http://schemas.microsoft.com/office/drawing/2014/main" val="1608445465"/>
                    </a:ext>
                  </a:extLst>
                </a:gridCol>
                <a:gridCol w="3432748">
                  <a:extLst>
                    <a:ext uri="{9D8B030D-6E8A-4147-A177-3AD203B41FA5}">
                      <a16:colId xmlns:a16="http://schemas.microsoft.com/office/drawing/2014/main" val="2926999931"/>
                    </a:ext>
                  </a:extLst>
                </a:gridCol>
              </a:tblGrid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খালেদ মোশার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5688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কে এম শফিউল্লাহ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20819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জিয়াউর রহমা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জেড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8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7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9E87CA-052D-4164-8A41-91AE95D098D9}"/>
              </a:ext>
            </a:extLst>
          </p:cNvPr>
          <p:cNvSpPr/>
          <p:nvPr/>
        </p:nvSpPr>
        <p:spPr>
          <a:xfrm rot="19439445">
            <a:off x="3225777" y="1662412"/>
            <a:ext cx="154717" cy="1168893"/>
          </a:xfrm>
          <a:custGeom>
            <a:avLst/>
            <a:gdLst>
              <a:gd name="connsiteX0" fmla="*/ 152342 w 152342"/>
              <a:gd name="connsiteY0" fmla="*/ 0 h 931799"/>
              <a:gd name="connsiteX1" fmla="*/ 152342 w 152342"/>
              <a:gd name="connsiteY1" fmla="*/ 931799 h 931799"/>
              <a:gd name="connsiteX2" fmla="*/ 0 w 152342"/>
              <a:gd name="connsiteY2" fmla="*/ 770396 h 931799"/>
              <a:gd name="connsiteX3" fmla="*/ 0 w 152342"/>
              <a:gd name="connsiteY3" fmla="*/ 0 h 9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42" h="931799">
                <a:moveTo>
                  <a:pt x="152342" y="0"/>
                </a:moveTo>
                <a:lnTo>
                  <a:pt x="152342" y="931799"/>
                </a:lnTo>
                <a:lnTo>
                  <a:pt x="0" y="770396"/>
                </a:lnTo>
                <a:lnTo>
                  <a:pt x="0" y="0"/>
                </a:lnTo>
                <a:close/>
              </a:path>
            </a:pathLst>
          </a:custGeom>
          <a:solidFill>
            <a:srgbClr val="D3B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748F2D-05CD-4D03-A397-366212A8ACBC}"/>
              </a:ext>
            </a:extLst>
          </p:cNvPr>
          <p:cNvSpPr/>
          <p:nvPr/>
        </p:nvSpPr>
        <p:spPr>
          <a:xfrm rot="1377832">
            <a:off x="2756575" y="1629815"/>
            <a:ext cx="322327" cy="791482"/>
          </a:xfrm>
          <a:custGeom>
            <a:avLst/>
            <a:gdLst>
              <a:gd name="connsiteX0" fmla="*/ 0 w 322327"/>
              <a:gd name="connsiteY0" fmla="*/ 0 h 791482"/>
              <a:gd name="connsiteX1" fmla="*/ 322327 w 322327"/>
              <a:gd name="connsiteY1" fmla="*/ 200707 h 791482"/>
              <a:gd name="connsiteX2" fmla="*/ 322327 w 322327"/>
              <a:gd name="connsiteY2" fmla="*/ 791482 h 791482"/>
              <a:gd name="connsiteX3" fmla="*/ 0 w 322327"/>
              <a:gd name="connsiteY3" fmla="*/ 432785 h 79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327" h="791482">
                <a:moveTo>
                  <a:pt x="0" y="0"/>
                </a:moveTo>
                <a:lnTo>
                  <a:pt x="322327" y="200707"/>
                </a:lnTo>
                <a:lnTo>
                  <a:pt x="322327" y="791482"/>
                </a:lnTo>
                <a:lnTo>
                  <a:pt x="0" y="432785"/>
                </a:lnTo>
                <a:close/>
              </a:path>
            </a:pathLst>
          </a:custGeom>
          <a:solidFill>
            <a:srgbClr val="F6F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7D12F6-9BBF-4666-BA32-766CD3C2BB41}"/>
              </a:ext>
            </a:extLst>
          </p:cNvPr>
          <p:cNvSpPr/>
          <p:nvPr/>
        </p:nvSpPr>
        <p:spPr>
          <a:xfrm rot="21241459">
            <a:off x="1091016" y="1541403"/>
            <a:ext cx="1492304" cy="775300"/>
          </a:xfrm>
          <a:custGeom>
            <a:avLst/>
            <a:gdLst>
              <a:gd name="connsiteX0" fmla="*/ 1492304 w 1492304"/>
              <a:gd name="connsiteY0" fmla="*/ 0 h 775300"/>
              <a:gd name="connsiteX1" fmla="*/ 984998 w 1492304"/>
              <a:gd name="connsiteY1" fmla="*/ 775300 h 775300"/>
              <a:gd name="connsiteX2" fmla="*/ 935929 w 1492304"/>
              <a:gd name="connsiteY2" fmla="*/ 757045 h 775300"/>
              <a:gd name="connsiteX3" fmla="*/ 555770 w 1492304"/>
              <a:gd name="connsiteY3" fmla="*/ 680093 h 775300"/>
              <a:gd name="connsiteX4" fmla="*/ 167917 w 1492304"/>
              <a:gd name="connsiteY4" fmla="*/ 676653 h 775300"/>
              <a:gd name="connsiteX5" fmla="*/ 0 w 1492304"/>
              <a:gd name="connsiteY5" fmla="*/ 701615 h 775300"/>
              <a:gd name="connsiteX6" fmla="*/ 525542 w 1492304"/>
              <a:gd name="connsiteY6" fmla="*/ 37957 h 7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304" h="775300">
                <a:moveTo>
                  <a:pt x="1492304" y="0"/>
                </a:moveTo>
                <a:lnTo>
                  <a:pt x="984998" y="775300"/>
                </a:lnTo>
                <a:lnTo>
                  <a:pt x="935929" y="757045"/>
                </a:lnTo>
                <a:cubicBezTo>
                  <a:pt x="820378" y="721022"/>
                  <a:pt x="691983" y="694351"/>
                  <a:pt x="555770" y="680093"/>
                </a:cubicBezTo>
                <a:cubicBezTo>
                  <a:pt x="419557" y="665835"/>
                  <a:pt x="288422" y="665340"/>
                  <a:pt x="167917" y="676653"/>
                </a:cubicBezTo>
                <a:lnTo>
                  <a:pt x="0" y="701615"/>
                </a:lnTo>
                <a:lnTo>
                  <a:pt x="525542" y="37957"/>
                </a:lnTo>
                <a:close/>
              </a:path>
            </a:pathLst>
          </a:custGeom>
          <a:solidFill>
            <a:srgbClr val="F8F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1D713-52E4-46DD-BC0D-A259CC22C468}"/>
              </a:ext>
            </a:extLst>
          </p:cNvPr>
          <p:cNvSpPr/>
          <p:nvPr/>
        </p:nvSpPr>
        <p:spPr>
          <a:xfrm rot="20070384">
            <a:off x="2619740" y="1429078"/>
            <a:ext cx="136102" cy="1100362"/>
          </a:xfrm>
          <a:custGeom>
            <a:avLst/>
            <a:gdLst>
              <a:gd name="connsiteX0" fmla="*/ 0 w 133750"/>
              <a:gd name="connsiteY0" fmla="*/ 0 h 1100362"/>
              <a:gd name="connsiteX1" fmla="*/ 133750 w 133750"/>
              <a:gd name="connsiteY1" fmla="*/ 0 h 1100362"/>
              <a:gd name="connsiteX2" fmla="*/ 133750 w 133750"/>
              <a:gd name="connsiteY2" fmla="*/ 1100362 h 1100362"/>
              <a:gd name="connsiteX3" fmla="*/ 0 w 133750"/>
              <a:gd name="connsiteY3" fmla="*/ 1100362 h 1100362"/>
              <a:gd name="connsiteX4" fmla="*/ 0 w 133750"/>
              <a:gd name="connsiteY4" fmla="*/ 0 h 1100362"/>
              <a:gd name="connsiteX0" fmla="*/ 24984 w 133750"/>
              <a:gd name="connsiteY0" fmla="*/ 112447 h 1100362"/>
              <a:gd name="connsiteX1" fmla="*/ 133750 w 133750"/>
              <a:gd name="connsiteY1" fmla="*/ 0 h 1100362"/>
              <a:gd name="connsiteX2" fmla="*/ 133750 w 133750"/>
              <a:gd name="connsiteY2" fmla="*/ 1100362 h 1100362"/>
              <a:gd name="connsiteX3" fmla="*/ 0 w 133750"/>
              <a:gd name="connsiteY3" fmla="*/ 1100362 h 1100362"/>
              <a:gd name="connsiteX4" fmla="*/ 24984 w 133750"/>
              <a:gd name="connsiteY4" fmla="*/ 112447 h 1100362"/>
              <a:gd name="connsiteX0" fmla="*/ 27336 w 136102"/>
              <a:gd name="connsiteY0" fmla="*/ 112447 h 1100362"/>
              <a:gd name="connsiteX1" fmla="*/ 136102 w 136102"/>
              <a:gd name="connsiteY1" fmla="*/ 0 h 1100362"/>
              <a:gd name="connsiteX2" fmla="*/ 136102 w 136102"/>
              <a:gd name="connsiteY2" fmla="*/ 1100362 h 1100362"/>
              <a:gd name="connsiteX3" fmla="*/ 0 w 136102"/>
              <a:gd name="connsiteY3" fmla="*/ 1024476 h 1100362"/>
              <a:gd name="connsiteX4" fmla="*/ 27336 w 136102"/>
              <a:gd name="connsiteY4" fmla="*/ 112447 h 110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2" h="1100362">
                <a:moveTo>
                  <a:pt x="27336" y="112447"/>
                </a:moveTo>
                <a:lnTo>
                  <a:pt x="136102" y="0"/>
                </a:lnTo>
                <a:lnTo>
                  <a:pt x="136102" y="1100362"/>
                </a:lnTo>
                <a:lnTo>
                  <a:pt x="0" y="1024476"/>
                </a:lnTo>
                <a:lnTo>
                  <a:pt x="27336" y="112447"/>
                </a:lnTo>
                <a:close/>
              </a:path>
            </a:pathLst>
          </a:custGeom>
          <a:solidFill>
            <a:srgbClr val="FFC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5C18ABB-CD6D-4EEC-9CB7-415F39D7B302}"/>
              </a:ext>
            </a:extLst>
          </p:cNvPr>
          <p:cNvSpPr/>
          <p:nvPr/>
        </p:nvSpPr>
        <p:spPr>
          <a:xfrm rot="446446">
            <a:off x="368543" y="2264303"/>
            <a:ext cx="2937248" cy="1446342"/>
          </a:xfrm>
          <a:custGeom>
            <a:avLst/>
            <a:gdLst>
              <a:gd name="connsiteX0" fmla="*/ 1322286 w 2937248"/>
              <a:gd name="connsiteY0" fmla="*/ 33331 h 1446342"/>
              <a:gd name="connsiteX1" fmla="*/ 1881908 w 2937248"/>
              <a:gd name="connsiteY1" fmla="*/ 0 h 1446342"/>
              <a:gd name="connsiteX2" fmla="*/ 2934101 w 2937248"/>
              <a:gd name="connsiteY2" fmla="*/ 126618 h 1446342"/>
              <a:gd name="connsiteX3" fmla="*/ 2937248 w 2937248"/>
              <a:gd name="connsiteY3" fmla="*/ 127641 h 1446342"/>
              <a:gd name="connsiteX4" fmla="*/ 2762456 w 2937248"/>
              <a:gd name="connsiteY4" fmla="*/ 106265 h 1446342"/>
              <a:gd name="connsiteX5" fmla="*/ 2383186 w 2937248"/>
              <a:gd name="connsiteY5" fmla="*/ 91203 h 1446342"/>
              <a:gd name="connsiteX6" fmla="*/ 501278 w 2937248"/>
              <a:gd name="connsiteY6" fmla="*/ 832593 h 1446342"/>
              <a:gd name="connsiteX7" fmla="*/ 1052476 w 2937248"/>
              <a:gd name="connsiteY7" fmla="*/ 1356835 h 1446342"/>
              <a:gd name="connsiteX8" fmla="*/ 1327846 w 2937248"/>
              <a:gd name="connsiteY8" fmla="*/ 1446342 h 1446342"/>
              <a:gd name="connsiteX9" fmla="*/ 1149385 w 2937248"/>
              <a:gd name="connsiteY9" fmla="*/ 1424518 h 1446342"/>
              <a:gd name="connsiteX10" fmla="*/ 0 w 2937248"/>
              <a:gd name="connsiteY10" fmla="*/ 741390 h 1446342"/>
              <a:gd name="connsiteX11" fmla="*/ 1322286 w 2937248"/>
              <a:gd name="connsiteY11" fmla="*/ 33331 h 144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7248" h="1446342">
                <a:moveTo>
                  <a:pt x="1322286" y="33331"/>
                </a:moveTo>
                <a:cubicBezTo>
                  <a:pt x="1499071" y="11670"/>
                  <a:pt x="1687030" y="0"/>
                  <a:pt x="1881908" y="0"/>
                </a:cubicBezTo>
                <a:cubicBezTo>
                  <a:pt x="2271664" y="0"/>
                  <a:pt x="2633746" y="46678"/>
                  <a:pt x="2934101" y="126618"/>
                </a:cubicBezTo>
                <a:lnTo>
                  <a:pt x="2937248" y="127641"/>
                </a:lnTo>
                <a:lnTo>
                  <a:pt x="2762456" y="106265"/>
                </a:lnTo>
                <a:cubicBezTo>
                  <a:pt x="2639948" y="96389"/>
                  <a:pt x="2513105" y="91203"/>
                  <a:pt x="2383186" y="91203"/>
                </a:cubicBezTo>
                <a:cubicBezTo>
                  <a:pt x="1343837" y="91203"/>
                  <a:pt x="501278" y="423135"/>
                  <a:pt x="501278" y="832593"/>
                </a:cubicBezTo>
                <a:cubicBezTo>
                  <a:pt x="501278" y="1037322"/>
                  <a:pt x="711918" y="1222669"/>
                  <a:pt x="1052476" y="1356835"/>
                </a:cubicBezTo>
                <a:lnTo>
                  <a:pt x="1327846" y="1446342"/>
                </a:lnTo>
                <a:lnTo>
                  <a:pt x="1149385" y="1424518"/>
                </a:lnTo>
                <a:cubicBezTo>
                  <a:pt x="473939" y="1311969"/>
                  <a:pt x="0" y="1048484"/>
                  <a:pt x="0" y="741390"/>
                </a:cubicBezTo>
                <a:cubicBezTo>
                  <a:pt x="0" y="408705"/>
                  <a:pt x="556221" y="127200"/>
                  <a:pt x="1322286" y="33331"/>
                </a:cubicBezTo>
                <a:close/>
              </a:path>
            </a:pathLst>
          </a:custGeom>
          <a:solidFill>
            <a:srgbClr val="9AC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C8ACC8-C24B-4E4E-8214-4E653327491C}"/>
              </a:ext>
            </a:extLst>
          </p:cNvPr>
          <p:cNvSpPr/>
          <p:nvPr/>
        </p:nvSpPr>
        <p:spPr>
          <a:xfrm>
            <a:off x="1054713" y="2583748"/>
            <a:ext cx="2467376" cy="996172"/>
          </a:xfrm>
          <a:custGeom>
            <a:avLst/>
            <a:gdLst>
              <a:gd name="connsiteX0" fmla="*/ 1432023 w 2467376"/>
              <a:gd name="connsiteY0" fmla="*/ 0 h 996172"/>
              <a:gd name="connsiteX1" fmla="*/ 2444616 w 2467376"/>
              <a:gd name="connsiteY1" fmla="*/ 154033 h 996172"/>
              <a:gd name="connsiteX2" fmla="*/ 2467376 w 2467376"/>
              <a:gd name="connsiteY2" fmla="*/ 164164 h 996172"/>
              <a:gd name="connsiteX3" fmla="*/ 2395614 w 2467376"/>
              <a:gd name="connsiteY3" fmla="*/ 149859 h 996172"/>
              <a:gd name="connsiteX4" fmla="*/ 1838206 w 2467376"/>
              <a:gd name="connsiteY4" fmla="*/ 108531 h 996172"/>
              <a:gd name="connsiteX5" fmla="*/ 406183 w 2467376"/>
              <a:gd name="connsiteY5" fmla="*/ 634433 h 996172"/>
              <a:gd name="connsiteX6" fmla="*/ 650750 w 2467376"/>
              <a:gd name="connsiteY6" fmla="*/ 928470 h 996172"/>
              <a:gd name="connsiteX7" fmla="*/ 802853 w 2467376"/>
              <a:gd name="connsiteY7" fmla="*/ 996172 h 996172"/>
              <a:gd name="connsiteX8" fmla="*/ 631366 w 2467376"/>
              <a:gd name="connsiteY8" fmla="*/ 961988 h 996172"/>
              <a:gd name="connsiteX9" fmla="*/ 0 w 2467376"/>
              <a:gd name="connsiteY9" fmla="*/ 525902 h 996172"/>
              <a:gd name="connsiteX10" fmla="*/ 1432023 w 2467376"/>
              <a:gd name="connsiteY10" fmla="*/ 0 h 99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376" h="996172">
                <a:moveTo>
                  <a:pt x="1432023" y="0"/>
                </a:moveTo>
                <a:cubicBezTo>
                  <a:pt x="1827465" y="0"/>
                  <a:pt x="2185471" y="58864"/>
                  <a:pt x="2444616" y="154033"/>
                </a:cubicBezTo>
                <a:lnTo>
                  <a:pt x="2467376" y="164164"/>
                </a:lnTo>
                <a:lnTo>
                  <a:pt x="2395614" y="149859"/>
                </a:lnTo>
                <a:cubicBezTo>
                  <a:pt x="2224289" y="123247"/>
                  <a:pt x="2035927" y="108531"/>
                  <a:pt x="1838206" y="108531"/>
                </a:cubicBezTo>
                <a:cubicBezTo>
                  <a:pt x="1047322" y="108531"/>
                  <a:pt x="406183" y="343985"/>
                  <a:pt x="406183" y="634433"/>
                </a:cubicBezTo>
                <a:cubicBezTo>
                  <a:pt x="406183" y="743351"/>
                  <a:pt x="496343" y="844536"/>
                  <a:pt x="650750" y="928470"/>
                </a:cubicBezTo>
                <a:lnTo>
                  <a:pt x="802853" y="996172"/>
                </a:lnTo>
                <a:lnTo>
                  <a:pt x="631366" y="961988"/>
                </a:lnTo>
                <a:cubicBezTo>
                  <a:pt x="250445" y="867480"/>
                  <a:pt x="0" y="707432"/>
                  <a:pt x="0" y="525902"/>
                </a:cubicBezTo>
                <a:cubicBezTo>
                  <a:pt x="0" y="235454"/>
                  <a:pt x="641139" y="0"/>
                  <a:pt x="1432023" y="0"/>
                </a:cubicBezTo>
                <a:close/>
              </a:path>
            </a:pathLst>
          </a:custGeom>
          <a:solidFill>
            <a:srgbClr val="138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26855F-3FCC-4704-9C1B-2ED38C851E06}"/>
              </a:ext>
            </a:extLst>
          </p:cNvPr>
          <p:cNvSpPr/>
          <p:nvPr/>
        </p:nvSpPr>
        <p:spPr>
          <a:xfrm>
            <a:off x="2267642" y="20397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DA1F0E-9250-4900-80B5-DAA0D676C1CA}"/>
              </a:ext>
            </a:extLst>
          </p:cNvPr>
          <p:cNvSpPr/>
          <p:nvPr/>
        </p:nvSpPr>
        <p:spPr>
          <a:xfrm>
            <a:off x="2420042" y="20397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CC54FD-88C2-4EAE-8203-99D3E11A46E3}"/>
              </a:ext>
            </a:extLst>
          </p:cNvPr>
          <p:cNvSpPr/>
          <p:nvPr/>
        </p:nvSpPr>
        <p:spPr>
          <a:xfrm>
            <a:off x="2267642" y="21921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FC36E2-FBB5-456A-8359-6193C7FC419B}"/>
              </a:ext>
            </a:extLst>
          </p:cNvPr>
          <p:cNvSpPr/>
          <p:nvPr/>
        </p:nvSpPr>
        <p:spPr>
          <a:xfrm>
            <a:off x="2420042" y="21921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B9BCD2-CF5C-42F3-B103-403552E14EB1}"/>
              </a:ext>
            </a:extLst>
          </p:cNvPr>
          <p:cNvSpPr/>
          <p:nvPr/>
        </p:nvSpPr>
        <p:spPr>
          <a:xfrm>
            <a:off x="2986021" y="2268924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04C8F4-ED79-4C30-A987-2C81A7F83A78}"/>
              </a:ext>
            </a:extLst>
          </p:cNvPr>
          <p:cNvSpPr/>
          <p:nvPr/>
        </p:nvSpPr>
        <p:spPr>
          <a:xfrm>
            <a:off x="3126887" y="2268924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F3A99E-32D9-46DA-950C-694AE05812D5}"/>
              </a:ext>
            </a:extLst>
          </p:cNvPr>
          <p:cNvSpPr/>
          <p:nvPr/>
        </p:nvSpPr>
        <p:spPr>
          <a:xfrm>
            <a:off x="2986021" y="2346019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06BFE7-59A5-4600-92F1-771424BB83A1}"/>
              </a:ext>
            </a:extLst>
          </p:cNvPr>
          <p:cNvSpPr/>
          <p:nvPr/>
        </p:nvSpPr>
        <p:spPr>
          <a:xfrm>
            <a:off x="3126887" y="2346019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6A9B4-6BC0-4B96-A0CC-86E485BFEF34}"/>
              </a:ext>
            </a:extLst>
          </p:cNvPr>
          <p:cNvSpPr/>
          <p:nvPr/>
        </p:nvSpPr>
        <p:spPr>
          <a:xfrm>
            <a:off x="2159409" y="2727025"/>
            <a:ext cx="3099817" cy="830997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8409F-CEFA-4970-A121-603577F4A3AC}"/>
              </a:ext>
            </a:extLst>
          </p:cNvPr>
          <p:cNvSpPr/>
          <p:nvPr/>
        </p:nvSpPr>
        <p:spPr>
          <a:xfrm>
            <a:off x="2986020" y="4171720"/>
            <a:ext cx="8581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মুক্তিবাহিনী সম্পর্কে একটি অনুচ্ছেদ লিখে আনবে।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4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9" grpId="0" animBg="1"/>
      <p:bldP spid="14" grpId="0" animBg="1"/>
      <p:bldP spid="24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 idx="4294967295"/>
          </p:nvPr>
        </p:nvSpPr>
        <p:spPr>
          <a:xfrm>
            <a:off x="431800" y="457200"/>
            <a:ext cx="11303200" cy="594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i="1" dirty="0">
                <a:solidFill>
                  <a:srgbClr val="FFFFFF"/>
                </a:solidFill>
              </a:rPr>
              <a:t>Want big impact?</a:t>
            </a:r>
            <a:endParaRPr sz="2400" i="1" dirty="0">
              <a:solidFill>
                <a:srgbClr val="FFFFFF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" sz="2400" dirty="0">
                <a:solidFill>
                  <a:srgbClr val="FFFFFF"/>
                </a:solidFill>
              </a:rPr>
              <a:t>Use big image.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5730200" y="6416833"/>
            <a:ext cx="731600" cy="4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AE34E-C18A-4C8A-9E3B-FB6ADCB6B424}"/>
              </a:ext>
            </a:extLst>
          </p:cNvPr>
          <p:cNvSpPr txBox="1"/>
          <p:nvPr/>
        </p:nvSpPr>
        <p:spPr>
          <a:xfrm>
            <a:off x="4002147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ধ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1ED49-CFDD-417D-BA1A-90E30B4C3F18}"/>
              </a:ext>
            </a:extLst>
          </p:cNvPr>
          <p:cNvSpPr txBox="1"/>
          <p:nvPr/>
        </p:nvSpPr>
        <p:spPr>
          <a:xfrm>
            <a:off x="4704513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ন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্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য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68599-C535-4519-9D80-4355E26581DB}"/>
              </a:ext>
            </a:extLst>
          </p:cNvPr>
          <p:cNvSpPr txBox="1"/>
          <p:nvPr/>
        </p:nvSpPr>
        <p:spPr>
          <a:xfrm>
            <a:off x="6997139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দ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3E1B-7F52-4B22-B3A3-C346D2ADD269}"/>
              </a:ext>
            </a:extLst>
          </p:cNvPr>
          <p:cNvSpPr txBox="1"/>
          <p:nvPr/>
        </p:nvSpPr>
        <p:spPr>
          <a:xfrm>
            <a:off x="5804443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F9544-6D24-4AC7-A356-9D56C3692A36}"/>
              </a:ext>
            </a:extLst>
          </p:cNvPr>
          <p:cNvSpPr txBox="1"/>
          <p:nvPr/>
        </p:nvSpPr>
        <p:spPr>
          <a:xfrm>
            <a:off x="3942870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898DD-414D-41A7-B674-B084DBE0B581}"/>
              </a:ext>
            </a:extLst>
          </p:cNvPr>
          <p:cNvSpPr txBox="1"/>
          <p:nvPr/>
        </p:nvSpPr>
        <p:spPr>
          <a:xfrm>
            <a:off x="4989788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3F751-748D-4ED8-840A-D661383A0624}"/>
              </a:ext>
            </a:extLst>
          </p:cNvPr>
          <p:cNvSpPr txBox="1"/>
          <p:nvPr/>
        </p:nvSpPr>
        <p:spPr>
          <a:xfrm>
            <a:off x="6964360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ক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ে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C7144-3085-4B4C-8DD3-3C5299C22159}"/>
              </a:ext>
            </a:extLst>
          </p:cNvPr>
          <p:cNvSpPr txBox="1"/>
          <p:nvPr/>
        </p:nvSpPr>
        <p:spPr>
          <a:xfrm>
            <a:off x="6195734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ই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2AA395-F138-4807-9FAA-B9E786F58A0D}"/>
              </a:ext>
            </a:extLst>
          </p:cNvPr>
          <p:cNvGrpSpPr/>
          <p:nvPr/>
        </p:nvGrpSpPr>
        <p:grpSpPr>
          <a:xfrm>
            <a:off x="796768" y="505397"/>
            <a:ext cx="10598464" cy="5847206"/>
            <a:chOff x="794061" y="321246"/>
            <a:chExt cx="10598464" cy="5847206"/>
          </a:xfrm>
          <a:solidFill>
            <a:schemeClr val="tx1"/>
          </a:solidFill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A62F4263-56B1-4A10-96B4-89069FB2E0CB}"/>
                </a:ext>
              </a:extLst>
            </p:cNvPr>
            <p:cNvSpPr/>
            <p:nvPr/>
          </p:nvSpPr>
          <p:spPr>
            <a:xfrm flipH="1">
              <a:off x="9935564" y="321246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36382B9-8600-4CB6-8B57-6BC3EFF25B07}"/>
                </a:ext>
              </a:extLst>
            </p:cNvPr>
            <p:cNvSpPr/>
            <p:nvPr/>
          </p:nvSpPr>
          <p:spPr>
            <a:xfrm rot="10800000" flipH="1">
              <a:off x="794061" y="4736891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1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2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11111E-6 L 4.16667E-7 0.1925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2"/>
                            </p:stCondLst>
                            <p:childTnLst>
                              <p:par>
                                <p:cTn id="4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3"/>
                            </p:stCondLst>
                            <p:childTnLst>
                              <p:par>
                                <p:cTn id="5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125E-6 -1.11111E-6 L 3.125E-6 0.19259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4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1.11111E-6 L 4.79167E-6 0.19259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5"/>
                            </p:stCondLst>
                            <p:childTnLst>
                              <p:par>
                                <p:cTn id="80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6"/>
                            </p:stCondLst>
                            <p:childTnLst>
                              <p:par>
                                <p:cTn id="8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11111E-6 L 3.95833E-6 0.19259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6"/>
                            </p:stCondLst>
                            <p:childTnLst>
                              <p:par>
                                <p:cTn id="9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2488636" y="620626"/>
            <a:ext cx="7214729" cy="561674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643DC-8292-4A77-B057-314D24AD8A0D}"/>
              </a:ext>
            </a:extLst>
          </p:cNvPr>
          <p:cNvSpPr/>
          <p:nvPr/>
        </p:nvSpPr>
        <p:spPr>
          <a:xfrm>
            <a:off x="2713220" y="839449"/>
            <a:ext cx="6765560" cy="43471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962AA-5ACE-4885-837F-5E17A003DADE}"/>
              </a:ext>
            </a:extLst>
          </p:cNvPr>
          <p:cNvSpPr txBox="1"/>
          <p:nvPr/>
        </p:nvSpPr>
        <p:spPr>
          <a:xfrm>
            <a:off x="3132943" y="1813810"/>
            <a:ext cx="5700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এখন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 idx="4294967295"/>
          </p:nvPr>
        </p:nvSpPr>
        <p:spPr>
          <a:xfrm>
            <a:off x="431800" y="457200"/>
            <a:ext cx="11303200" cy="594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i="1">
                <a:solidFill>
                  <a:srgbClr val="FFFFFF"/>
                </a:solidFill>
              </a:rPr>
              <a:t>Want big impact?</a:t>
            </a:r>
            <a:endParaRPr sz="2400" i="1">
              <a:solidFill>
                <a:srgbClr val="FFFFFF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5730200" y="6416833"/>
            <a:ext cx="731600" cy="4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8570251F-D20C-4D46-9A79-447D6BE2527C}"/>
              </a:ext>
            </a:extLst>
          </p:cNvPr>
          <p:cNvSpPr/>
          <p:nvPr/>
        </p:nvSpPr>
        <p:spPr>
          <a:xfrm flipH="1">
            <a:off x="9935564" y="321246"/>
            <a:ext cx="1456961" cy="1244184"/>
          </a:xfrm>
          <a:prstGeom prst="halfFrame">
            <a:avLst>
              <a:gd name="adj1" fmla="val 14056"/>
              <a:gd name="adj2" fmla="val 1646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2E83BC10-9F29-4B2A-9E53-B37DDAC794BC}"/>
              </a:ext>
            </a:extLst>
          </p:cNvPr>
          <p:cNvSpPr/>
          <p:nvPr/>
        </p:nvSpPr>
        <p:spPr>
          <a:xfrm rot="10800000" flipH="1">
            <a:off x="794061" y="4736891"/>
            <a:ext cx="1304562" cy="1431561"/>
          </a:xfrm>
          <a:prstGeom prst="halfFrame">
            <a:avLst>
              <a:gd name="adj1" fmla="val 14056"/>
              <a:gd name="adj2" fmla="val 1646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5083A4-5A4B-472F-BFE8-1F412B7E34E7}"/>
              </a:ext>
            </a:extLst>
          </p:cNvPr>
          <p:cNvSpPr/>
          <p:nvPr/>
        </p:nvSpPr>
        <p:spPr>
          <a:xfrm>
            <a:off x="1648308" y="2967335"/>
            <a:ext cx="8895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 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যুদ্ধের ভিডিও দেখলাম।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4D7CD-7FB4-476D-B468-2A776745AC60}"/>
              </a:ext>
            </a:extLst>
          </p:cNvPr>
          <p:cNvSpPr/>
          <p:nvPr/>
        </p:nvSpPr>
        <p:spPr>
          <a:xfrm>
            <a:off x="1501934" y="2921168"/>
            <a:ext cx="9188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মুক্তিযুদ্ধ কত সালে সংগঠিত হয়েছিল?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74A1D-4678-4221-95F8-E2615D4A548A}"/>
              </a:ext>
            </a:extLst>
          </p:cNvPr>
          <p:cNvSpPr/>
          <p:nvPr/>
        </p:nvSpPr>
        <p:spPr>
          <a:xfrm>
            <a:off x="2795223" y="2161086"/>
            <a:ext cx="6601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জয়বাংলা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51F07D-414E-4153-8E45-93CDE55DA685}"/>
              </a:ext>
            </a:extLst>
          </p:cNvPr>
          <p:cNvSpPr/>
          <p:nvPr/>
        </p:nvSpPr>
        <p:spPr>
          <a:xfrm>
            <a:off x="2450879" y="3314874"/>
            <a:ext cx="729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শ্লোগান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দিচ্ছিলেন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ctrTitle" idx="4294967295"/>
          </p:nvPr>
        </p:nvSpPr>
        <p:spPr>
          <a:xfrm>
            <a:off x="3180008" y="1133045"/>
            <a:ext cx="4804754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prstTxWarp prst="textWave4">
              <a:avLst/>
            </a:prstTxWarp>
            <a:no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294967295"/>
          </p:nvPr>
        </p:nvSpPr>
        <p:spPr>
          <a:xfrm>
            <a:off x="1791956" y="3272916"/>
            <a:ext cx="8881039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prstTxWarp prst="textPlain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সামরিক বাহিনী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4">
                <a:lumMod val="76000"/>
              </a:schemeClr>
            </a:gs>
            <a:gs pos="67000">
              <a:srgbClr val="493351"/>
            </a:gs>
            <a:gs pos="49000">
              <a:srgbClr val="302534"/>
            </a:gs>
            <a:gs pos="91000">
              <a:schemeClr val="tx2">
                <a:lumMod val="10000"/>
              </a:schemeClr>
            </a:gs>
            <a:gs pos="0">
              <a:srgbClr val="7B4E8B"/>
            </a:gs>
            <a:gs pos="19000">
              <a:schemeClr val="tx2">
                <a:lumMod val="10000"/>
              </a:schemeClr>
            </a:gs>
          </a:gsLst>
          <a:lin ang="5400700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Montserrat Light"/>
                <a:sym typeface="Montserrat Ligh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4294967295"/>
          </p:nvPr>
        </p:nvSpPr>
        <p:spPr>
          <a:xfrm>
            <a:off x="2140714" y="3504133"/>
            <a:ext cx="7910572" cy="12515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lvl="0" indent="0" algn="ctr">
              <a:buNone/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মুক্তিযুদ্ধে সাধারণ মানুষের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 বর্ণনা করতে পারবে।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7424F-0881-4211-B7BF-44D3925FF0CD}"/>
              </a:ext>
            </a:extLst>
          </p:cNvPr>
          <p:cNvSpPr/>
          <p:nvPr/>
        </p:nvSpPr>
        <p:spPr>
          <a:xfrm>
            <a:off x="5215964" y="636967"/>
            <a:ext cx="2342308" cy="1015663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1559B-4732-4B25-B006-D2F546EF7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0"/>
            <a:ext cx="12179406" cy="6865100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 rot="5400000">
            <a:off x="1624320" y="-1348090"/>
            <a:ext cx="711074" cy="39565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898" y="274647"/>
            <a:ext cx="2847536" cy="711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en-US" dirty="0">
                <a:solidFill>
                  <a:schemeClr val="bg1"/>
                </a:solidFill>
              </a:rPr>
              <a:t> 1971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8B863-B717-415A-90FF-E25E595EF17E}"/>
              </a:ext>
            </a:extLst>
          </p:cNvPr>
          <p:cNvSpPr/>
          <p:nvPr/>
        </p:nvSpPr>
        <p:spPr>
          <a:xfrm>
            <a:off x="3958131" y="2463609"/>
            <a:ext cx="28420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জেশ মজুমদার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এনায়েতনগর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সরঃ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প্রাথমিক বিদ্যালয়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endParaRPr kumimoji="0" lang="bn-BD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দাগনভূঞা,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নী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1388" y="2963917"/>
            <a:ext cx="2762088" cy="3081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১৯৭১ সালের ১১ই জুলাই মুক্তিবাহিনী গঠন করা হয়।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26FA46-9C68-4CB9-A589-A6FAE7BEE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69" y="1296668"/>
            <a:ext cx="1645926" cy="162672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8415"/>
              </p:ext>
            </p:extLst>
          </p:nvPr>
        </p:nvGraphicFramePr>
        <p:xfrm>
          <a:off x="710091" y="1291130"/>
          <a:ext cx="7754705" cy="47539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418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ircle: Hollow 4">
            <a:extLst>
              <a:ext uri="{FF2B5EF4-FFF2-40B4-BE49-F238E27FC236}">
                <a16:creationId xmlns:a16="http://schemas.microsoft.com/office/drawing/2014/main" id="{6E0F53E4-A32F-41BE-82BD-04B0A6A25562}"/>
              </a:ext>
            </a:extLst>
          </p:cNvPr>
          <p:cNvSpPr/>
          <p:nvPr/>
        </p:nvSpPr>
        <p:spPr>
          <a:xfrm>
            <a:off x="710091" y="3545058"/>
            <a:ext cx="1090574" cy="906404"/>
          </a:xfrm>
          <a:prstGeom prst="donut">
            <a:avLst>
              <a:gd name="adj" fmla="val 146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953DA0B-BE74-40A7-853E-67399E934A71}"/>
              </a:ext>
            </a:extLst>
          </p:cNvPr>
          <p:cNvGrpSpPr/>
          <p:nvPr/>
        </p:nvGrpSpPr>
        <p:grpSpPr>
          <a:xfrm>
            <a:off x="-3" y="-47296"/>
            <a:ext cx="12192004" cy="6858000"/>
            <a:chOff x="-3" y="0"/>
            <a:chExt cx="12192004" cy="6858000"/>
          </a:xfrm>
        </p:grpSpPr>
        <p:pic>
          <p:nvPicPr>
            <p:cNvPr id="3" name="Picture 2" descr="A person wearing a uniform&#10;&#10;Description automatically generated">
              <a:extLst>
                <a:ext uri="{FF2B5EF4-FFF2-40B4-BE49-F238E27FC236}">
                  <a16:creationId xmlns:a16="http://schemas.microsoft.com/office/drawing/2014/main" id="{997352BC-562F-4856-AB16-3C7089615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13961" y="0"/>
              <a:ext cx="637804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12697A-BF76-4996-B329-DD65540EE269}"/>
                </a:ext>
              </a:extLst>
            </p:cNvPr>
            <p:cNvSpPr/>
            <p:nvPr/>
          </p:nvSpPr>
          <p:spPr>
            <a:xfrm>
              <a:off x="0" y="0"/>
              <a:ext cx="8069179" cy="6858000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9179" h="6858000">
                  <a:moveTo>
                    <a:pt x="0" y="0"/>
                  </a:moveTo>
                  <a:lnTo>
                    <a:pt x="5823284" y="0"/>
                  </a:lnTo>
                  <a:lnTo>
                    <a:pt x="806917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A923F9A-907B-47AD-B0E1-DD7799E3C363}"/>
                </a:ext>
              </a:extLst>
            </p:cNvPr>
            <p:cNvSpPr/>
            <p:nvPr/>
          </p:nvSpPr>
          <p:spPr>
            <a:xfrm>
              <a:off x="-1" y="0"/>
              <a:ext cx="6737684" cy="6858000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6737684"/>
                <a:gd name="connsiteY0" fmla="*/ 0 h 6858000"/>
                <a:gd name="connsiteX1" fmla="*/ 5823284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6737684"/>
                <a:gd name="connsiteY0" fmla="*/ 0 h 6858000"/>
                <a:gd name="connsiteX1" fmla="*/ 4459705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7684" h="6858000">
                  <a:moveTo>
                    <a:pt x="0" y="0"/>
                  </a:moveTo>
                  <a:lnTo>
                    <a:pt x="4459705" y="0"/>
                  </a:lnTo>
                  <a:lnTo>
                    <a:pt x="6737684" y="684195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F7285769-C24A-45AA-81FF-46C9BCD71874}"/>
                </a:ext>
              </a:extLst>
            </p:cNvPr>
            <p:cNvSpPr/>
            <p:nvPr/>
          </p:nvSpPr>
          <p:spPr>
            <a:xfrm>
              <a:off x="-3" y="0"/>
              <a:ext cx="4989095" cy="6858000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6737684"/>
                <a:gd name="connsiteY0" fmla="*/ 0 h 6858000"/>
                <a:gd name="connsiteX1" fmla="*/ 5823284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6737684"/>
                <a:gd name="connsiteY0" fmla="*/ 0 h 6858000"/>
                <a:gd name="connsiteX1" fmla="*/ 4459705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4989095"/>
                <a:gd name="connsiteY0" fmla="*/ 0 h 6858000"/>
                <a:gd name="connsiteX1" fmla="*/ 4459705 w 4989095"/>
                <a:gd name="connsiteY1" fmla="*/ 0 h 6858000"/>
                <a:gd name="connsiteX2" fmla="*/ 4989095 w 4989095"/>
                <a:gd name="connsiteY2" fmla="*/ 6825916 h 6858000"/>
                <a:gd name="connsiteX3" fmla="*/ 0 w 4989095"/>
                <a:gd name="connsiteY3" fmla="*/ 6858000 h 6858000"/>
                <a:gd name="connsiteX4" fmla="*/ 0 w 4989095"/>
                <a:gd name="connsiteY4" fmla="*/ 0 h 6858000"/>
                <a:gd name="connsiteX0" fmla="*/ 0 w 4989095"/>
                <a:gd name="connsiteY0" fmla="*/ 0 h 6858000"/>
                <a:gd name="connsiteX1" fmla="*/ 2951747 w 4989095"/>
                <a:gd name="connsiteY1" fmla="*/ 0 h 6858000"/>
                <a:gd name="connsiteX2" fmla="*/ 4989095 w 4989095"/>
                <a:gd name="connsiteY2" fmla="*/ 6825916 h 6858000"/>
                <a:gd name="connsiteX3" fmla="*/ 0 w 4989095"/>
                <a:gd name="connsiteY3" fmla="*/ 6858000 h 6858000"/>
                <a:gd name="connsiteX4" fmla="*/ 0 w 498909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9095" h="6858000">
                  <a:moveTo>
                    <a:pt x="0" y="0"/>
                  </a:moveTo>
                  <a:lnTo>
                    <a:pt x="2951747" y="0"/>
                  </a:lnTo>
                  <a:lnTo>
                    <a:pt x="4989095" y="6825916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3160288-92A6-4CDC-BD07-9846819C0C96}"/>
              </a:ext>
            </a:extLst>
          </p:cNvPr>
          <p:cNvSpPr txBox="1">
            <a:spLocks/>
          </p:cNvSpPr>
          <p:nvPr/>
        </p:nvSpPr>
        <p:spPr>
          <a:xfrm>
            <a:off x="312819" y="948490"/>
            <a:ext cx="6737684" cy="496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মুক্তিবাহিনীর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প্রধান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সেনাপতি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ছিলেন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জেনারেল মুহাম্মদ আতাউল গণি ওসমানী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5A1DF5-1064-42E3-A62F-CA39F859D8AC}"/>
              </a:ext>
            </a:extLst>
          </p:cNvPr>
          <p:cNvGrpSpPr/>
          <p:nvPr/>
        </p:nvGrpSpPr>
        <p:grpSpPr>
          <a:xfrm>
            <a:off x="0" y="-23171"/>
            <a:ext cx="12208045" cy="6833875"/>
            <a:chOff x="-3" y="0"/>
            <a:chExt cx="12208045" cy="6904342"/>
          </a:xfrm>
        </p:grpSpPr>
        <p:pic>
          <p:nvPicPr>
            <p:cNvPr id="10" name="Picture 9" descr="A picture containing suit&#10;&#10;Description automatically generated">
              <a:extLst>
                <a:ext uri="{FF2B5EF4-FFF2-40B4-BE49-F238E27FC236}">
                  <a16:creationId xmlns:a16="http://schemas.microsoft.com/office/drawing/2014/main" id="{B7F4FC6C-A600-45BB-8199-5B2831CF5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1200" y="0"/>
              <a:ext cx="6416842" cy="6904342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1212E9F6-9651-48EA-BB09-4DE776F6DC2C}"/>
                </a:ext>
              </a:extLst>
            </p:cNvPr>
            <p:cNvSpPr/>
            <p:nvPr/>
          </p:nvSpPr>
          <p:spPr>
            <a:xfrm>
              <a:off x="0" y="0"/>
              <a:ext cx="8069179" cy="6904342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9179" h="6858000">
                  <a:moveTo>
                    <a:pt x="0" y="0"/>
                  </a:moveTo>
                  <a:lnTo>
                    <a:pt x="5823284" y="0"/>
                  </a:lnTo>
                  <a:lnTo>
                    <a:pt x="806917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39ADE45-8693-4104-9FDF-BCD0E523C177}"/>
                </a:ext>
              </a:extLst>
            </p:cNvPr>
            <p:cNvSpPr/>
            <p:nvPr/>
          </p:nvSpPr>
          <p:spPr>
            <a:xfrm>
              <a:off x="-1" y="0"/>
              <a:ext cx="6737684" cy="6858000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6737684"/>
                <a:gd name="connsiteY0" fmla="*/ 0 h 6858000"/>
                <a:gd name="connsiteX1" fmla="*/ 5823284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6737684"/>
                <a:gd name="connsiteY0" fmla="*/ 0 h 6858000"/>
                <a:gd name="connsiteX1" fmla="*/ 4459705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7684" h="6858000">
                  <a:moveTo>
                    <a:pt x="0" y="0"/>
                  </a:moveTo>
                  <a:lnTo>
                    <a:pt x="4459705" y="0"/>
                  </a:lnTo>
                  <a:lnTo>
                    <a:pt x="6737684" y="684195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1B7A7358-7D49-4FA4-9C1C-E9F988A855B6}"/>
                </a:ext>
              </a:extLst>
            </p:cNvPr>
            <p:cNvSpPr/>
            <p:nvPr/>
          </p:nvSpPr>
          <p:spPr>
            <a:xfrm>
              <a:off x="-3" y="0"/>
              <a:ext cx="4989095" cy="6858000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6737684"/>
                <a:gd name="connsiteY0" fmla="*/ 0 h 6858000"/>
                <a:gd name="connsiteX1" fmla="*/ 5823284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6737684"/>
                <a:gd name="connsiteY0" fmla="*/ 0 h 6858000"/>
                <a:gd name="connsiteX1" fmla="*/ 4459705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4989095"/>
                <a:gd name="connsiteY0" fmla="*/ 0 h 6858000"/>
                <a:gd name="connsiteX1" fmla="*/ 4459705 w 4989095"/>
                <a:gd name="connsiteY1" fmla="*/ 0 h 6858000"/>
                <a:gd name="connsiteX2" fmla="*/ 4989095 w 4989095"/>
                <a:gd name="connsiteY2" fmla="*/ 6825916 h 6858000"/>
                <a:gd name="connsiteX3" fmla="*/ 0 w 4989095"/>
                <a:gd name="connsiteY3" fmla="*/ 6858000 h 6858000"/>
                <a:gd name="connsiteX4" fmla="*/ 0 w 4989095"/>
                <a:gd name="connsiteY4" fmla="*/ 0 h 6858000"/>
                <a:gd name="connsiteX0" fmla="*/ 0 w 4989095"/>
                <a:gd name="connsiteY0" fmla="*/ 0 h 6858000"/>
                <a:gd name="connsiteX1" fmla="*/ 2951747 w 4989095"/>
                <a:gd name="connsiteY1" fmla="*/ 0 h 6858000"/>
                <a:gd name="connsiteX2" fmla="*/ 4989095 w 4989095"/>
                <a:gd name="connsiteY2" fmla="*/ 6825916 h 6858000"/>
                <a:gd name="connsiteX3" fmla="*/ 0 w 4989095"/>
                <a:gd name="connsiteY3" fmla="*/ 6858000 h 6858000"/>
                <a:gd name="connsiteX4" fmla="*/ 0 w 498909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9095" h="6858000">
                  <a:moveTo>
                    <a:pt x="0" y="0"/>
                  </a:moveTo>
                  <a:lnTo>
                    <a:pt x="2951747" y="0"/>
                  </a:lnTo>
                  <a:lnTo>
                    <a:pt x="4989095" y="6825916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1B5CBE8-80F3-4F3C-B690-7731932691E5}"/>
              </a:ext>
            </a:extLst>
          </p:cNvPr>
          <p:cNvSpPr txBox="1">
            <a:spLocks/>
          </p:cNvSpPr>
          <p:nvPr/>
        </p:nvSpPr>
        <p:spPr>
          <a:xfrm>
            <a:off x="80211" y="1484786"/>
            <a:ext cx="6978315" cy="427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মুক্তিবাহিনীর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উপপ্রধান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সেনাপতি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ছিলেন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গ্রুপ ক্যাপ্টেন </a:t>
            </a:r>
            <a:endParaRPr kumimoji="0" lang="bn-IN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 কে খন্দকার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2EC58A0-2695-416D-A1C1-C6AAC2CBCF70}"/>
              </a:ext>
            </a:extLst>
          </p:cNvPr>
          <p:cNvSpPr/>
          <p:nvPr/>
        </p:nvSpPr>
        <p:spPr>
          <a:xfrm>
            <a:off x="1652316" y="4160089"/>
            <a:ext cx="8887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মুক্তিবাহিনীকে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তিনটি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ব্রিগেড ফোর্সে ভাগ করা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হয়েছিল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3282DDB-6CDD-42E6-8163-374B56D498F4}"/>
              </a:ext>
            </a:extLst>
          </p:cNvPr>
          <p:cNvGrpSpPr/>
          <p:nvPr/>
        </p:nvGrpSpPr>
        <p:grpSpPr>
          <a:xfrm>
            <a:off x="4971429" y="2861905"/>
            <a:ext cx="1291999" cy="791686"/>
            <a:chOff x="9970429" y="2736712"/>
            <a:chExt cx="1148060" cy="918943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BCC2458-1489-449B-85B9-64EE6F5DF7EF}"/>
                </a:ext>
              </a:extLst>
            </p:cNvPr>
            <p:cNvSpPr/>
            <p:nvPr/>
          </p:nvSpPr>
          <p:spPr>
            <a:xfrm>
              <a:off x="9970429" y="2736712"/>
              <a:ext cx="1148060" cy="465633"/>
            </a:xfrm>
            <a:custGeom>
              <a:avLst/>
              <a:gdLst>
                <a:gd name="connsiteX0" fmla="*/ 1148060 w 1148060"/>
                <a:gd name="connsiteY0" fmla="*/ 0 h 465633"/>
                <a:gd name="connsiteX1" fmla="*/ 1077731 w 1148060"/>
                <a:gd name="connsiteY1" fmla="*/ 85240 h 465633"/>
                <a:gd name="connsiteX2" fmla="*/ 961867 w 1148060"/>
                <a:gd name="connsiteY2" fmla="*/ 360580 h 465633"/>
                <a:gd name="connsiteX3" fmla="*/ 951277 w 1148060"/>
                <a:gd name="connsiteY3" fmla="*/ 465633 h 465633"/>
                <a:gd name="connsiteX4" fmla="*/ 0 w 1148060"/>
                <a:gd name="connsiteY4" fmla="*/ 465633 h 465633"/>
                <a:gd name="connsiteX5" fmla="*/ 8686 w 1148060"/>
                <a:gd name="connsiteY5" fmla="*/ 164843 h 4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060" h="465633">
                  <a:moveTo>
                    <a:pt x="1148060" y="0"/>
                  </a:moveTo>
                  <a:lnTo>
                    <a:pt x="1077731" y="85240"/>
                  </a:lnTo>
                  <a:cubicBezTo>
                    <a:pt x="1022380" y="167171"/>
                    <a:pt x="982382" y="260327"/>
                    <a:pt x="961867" y="360580"/>
                  </a:cubicBezTo>
                  <a:lnTo>
                    <a:pt x="951277" y="465633"/>
                  </a:lnTo>
                  <a:lnTo>
                    <a:pt x="0" y="465633"/>
                  </a:lnTo>
                  <a:lnTo>
                    <a:pt x="8686" y="164843"/>
                  </a:lnTo>
                  <a:close/>
                </a:path>
              </a:pathLst>
            </a:custGeom>
            <a:solidFill>
              <a:srgbClr val="23A78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C0F1436-E624-44B5-A948-B9F98DA8DAD7}"/>
                </a:ext>
              </a:extLst>
            </p:cNvPr>
            <p:cNvSpPr/>
            <p:nvPr/>
          </p:nvSpPr>
          <p:spPr>
            <a:xfrm flipV="1">
              <a:off x="9970429" y="3202345"/>
              <a:ext cx="1062887" cy="453310"/>
            </a:xfrm>
            <a:custGeom>
              <a:avLst/>
              <a:gdLst>
                <a:gd name="connsiteX0" fmla="*/ 0 w 1062887"/>
                <a:gd name="connsiteY0" fmla="*/ 453310 h 453310"/>
                <a:gd name="connsiteX1" fmla="*/ 951278 w 1062887"/>
                <a:gd name="connsiteY1" fmla="*/ 453310 h 453310"/>
                <a:gd name="connsiteX2" fmla="*/ 946224 w 1062887"/>
                <a:gd name="connsiteY2" fmla="*/ 403177 h 453310"/>
                <a:gd name="connsiteX3" fmla="*/ 1006736 w 1062887"/>
                <a:gd name="connsiteY3" fmla="*/ 103450 h 453310"/>
                <a:gd name="connsiteX4" fmla="*/ 1062887 w 1062887"/>
                <a:gd name="connsiteY4" fmla="*/ 0 h 453310"/>
                <a:gd name="connsiteX5" fmla="*/ 8686 w 1062887"/>
                <a:gd name="connsiteY5" fmla="*/ 152520 h 4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887" h="453310">
                  <a:moveTo>
                    <a:pt x="0" y="453310"/>
                  </a:moveTo>
                  <a:lnTo>
                    <a:pt x="951278" y="453310"/>
                  </a:lnTo>
                  <a:lnTo>
                    <a:pt x="946224" y="403177"/>
                  </a:lnTo>
                  <a:cubicBezTo>
                    <a:pt x="946224" y="296859"/>
                    <a:pt x="967771" y="195574"/>
                    <a:pt x="1006736" y="103450"/>
                  </a:cubicBezTo>
                  <a:lnTo>
                    <a:pt x="1062887" y="0"/>
                  </a:lnTo>
                  <a:lnTo>
                    <a:pt x="8686" y="152520"/>
                  </a:lnTo>
                  <a:close/>
                </a:path>
              </a:pathLst>
            </a:custGeom>
            <a:solidFill>
              <a:srgbClr val="28B78C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7631F6F-FDFB-4EC7-A4EC-AE2620A00B83}"/>
              </a:ext>
            </a:extLst>
          </p:cNvPr>
          <p:cNvGrpSpPr/>
          <p:nvPr/>
        </p:nvGrpSpPr>
        <p:grpSpPr>
          <a:xfrm>
            <a:off x="5995128" y="2637326"/>
            <a:ext cx="1291999" cy="1291998"/>
            <a:chOff x="5766528" y="2617057"/>
            <a:chExt cx="1291999" cy="1291998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CECA85C-BCEC-440A-A879-48311901B45C}"/>
                </a:ext>
              </a:extLst>
            </p:cNvPr>
            <p:cNvSpPr/>
            <p:nvPr/>
          </p:nvSpPr>
          <p:spPr>
            <a:xfrm>
              <a:off x="5766528" y="2617057"/>
              <a:ext cx="1291999" cy="1291998"/>
            </a:xfrm>
            <a:prstGeom prst="ellipse">
              <a:avLst/>
            </a:prstGeom>
            <a:solidFill>
              <a:srgbClr val="FD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62314BF-691E-4A45-BDE0-2BC2F8BDFFB0}"/>
                </a:ext>
              </a:extLst>
            </p:cNvPr>
            <p:cNvSpPr/>
            <p:nvPr/>
          </p:nvSpPr>
          <p:spPr>
            <a:xfrm>
              <a:off x="5873526" y="2686708"/>
              <a:ext cx="1078005" cy="115269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7EE438C-540A-4DA5-9D57-CBDD409A2850}"/>
              </a:ext>
            </a:extLst>
          </p:cNvPr>
          <p:cNvGrpSpPr/>
          <p:nvPr/>
        </p:nvGrpSpPr>
        <p:grpSpPr>
          <a:xfrm>
            <a:off x="4655451" y="1308581"/>
            <a:ext cx="656905" cy="1545463"/>
            <a:chOff x="4655451" y="1308581"/>
            <a:chExt cx="656905" cy="154546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5599086-FDCA-47ED-9286-8A112DBE1D99}"/>
                </a:ext>
              </a:extLst>
            </p:cNvPr>
            <p:cNvSpPr/>
            <p:nvPr/>
          </p:nvSpPr>
          <p:spPr>
            <a:xfrm rot="18731872">
              <a:off x="4210028" y="1754004"/>
              <a:ext cx="1291998" cy="401151"/>
            </a:xfrm>
            <a:custGeom>
              <a:avLst/>
              <a:gdLst>
                <a:gd name="connsiteX0" fmla="*/ 1148060 w 1148060"/>
                <a:gd name="connsiteY0" fmla="*/ 0 h 465633"/>
                <a:gd name="connsiteX1" fmla="*/ 1077731 w 1148060"/>
                <a:gd name="connsiteY1" fmla="*/ 85240 h 465633"/>
                <a:gd name="connsiteX2" fmla="*/ 961867 w 1148060"/>
                <a:gd name="connsiteY2" fmla="*/ 360580 h 465633"/>
                <a:gd name="connsiteX3" fmla="*/ 951277 w 1148060"/>
                <a:gd name="connsiteY3" fmla="*/ 465633 h 465633"/>
                <a:gd name="connsiteX4" fmla="*/ 0 w 1148060"/>
                <a:gd name="connsiteY4" fmla="*/ 465633 h 465633"/>
                <a:gd name="connsiteX5" fmla="*/ 8686 w 1148060"/>
                <a:gd name="connsiteY5" fmla="*/ 164843 h 4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060" h="465633">
                  <a:moveTo>
                    <a:pt x="1148060" y="0"/>
                  </a:moveTo>
                  <a:lnTo>
                    <a:pt x="1077731" y="85240"/>
                  </a:lnTo>
                  <a:cubicBezTo>
                    <a:pt x="1022380" y="167171"/>
                    <a:pt x="982382" y="260327"/>
                    <a:pt x="961867" y="360580"/>
                  </a:cubicBezTo>
                  <a:lnTo>
                    <a:pt x="951277" y="465633"/>
                  </a:lnTo>
                  <a:lnTo>
                    <a:pt x="0" y="465633"/>
                  </a:lnTo>
                  <a:lnTo>
                    <a:pt x="8686" y="164843"/>
                  </a:lnTo>
                  <a:close/>
                </a:path>
              </a:pathLst>
            </a:custGeom>
            <a:solidFill>
              <a:srgbClr val="D48C02"/>
            </a:solidFill>
            <a:ln>
              <a:solidFill>
                <a:srgbClr val="D58E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F6E2ADA-1099-40FF-B2C2-FE28B434C7C8}"/>
                </a:ext>
              </a:extLst>
            </p:cNvPr>
            <p:cNvSpPr/>
            <p:nvPr/>
          </p:nvSpPr>
          <p:spPr>
            <a:xfrm rot="18731872" flipV="1">
              <a:off x="4519015" y="2060703"/>
              <a:ext cx="1196147" cy="390535"/>
            </a:xfrm>
            <a:custGeom>
              <a:avLst/>
              <a:gdLst>
                <a:gd name="connsiteX0" fmla="*/ 0 w 1062887"/>
                <a:gd name="connsiteY0" fmla="*/ 453310 h 453310"/>
                <a:gd name="connsiteX1" fmla="*/ 951278 w 1062887"/>
                <a:gd name="connsiteY1" fmla="*/ 453310 h 453310"/>
                <a:gd name="connsiteX2" fmla="*/ 946224 w 1062887"/>
                <a:gd name="connsiteY2" fmla="*/ 403177 h 453310"/>
                <a:gd name="connsiteX3" fmla="*/ 1006736 w 1062887"/>
                <a:gd name="connsiteY3" fmla="*/ 103450 h 453310"/>
                <a:gd name="connsiteX4" fmla="*/ 1062887 w 1062887"/>
                <a:gd name="connsiteY4" fmla="*/ 0 h 453310"/>
                <a:gd name="connsiteX5" fmla="*/ 8686 w 1062887"/>
                <a:gd name="connsiteY5" fmla="*/ 152520 h 4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887" h="453310">
                  <a:moveTo>
                    <a:pt x="0" y="453310"/>
                  </a:moveTo>
                  <a:lnTo>
                    <a:pt x="951278" y="453310"/>
                  </a:lnTo>
                  <a:lnTo>
                    <a:pt x="946224" y="403177"/>
                  </a:lnTo>
                  <a:cubicBezTo>
                    <a:pt x="946224" y="296859"/>
                    <a:pt x="967771" y="195574"/>
                    <a:pt x="1006736" y="103450"/>
                  </a:cubicBezTo>
                  <a:lnTo>
                    <a:pt x="1062887" y="0"/>
                  </a:lnTo>
                  <a:lnTo>
                    <a:pt x="8686" y="152520"/>
                  </a:lnTo>
                  <a:close/>
                </a:path>
              </a:pathLst>
            </a:custGeom>
            <a:solidFill>
              <a:srgbClr val="FDA7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98A51CB-243B-45AE-B672-0BE04F1A0B69}"/>
              </a:ext>
            </a:extLst>
          </p:cNvPr>
          <p:cNvGrpSpPr/>
          <p:nvPr/>
        </p:nvGrpSpPr>
        <p:grpSpPr>
          <a:xfrm>
            <a:off x="5046231" y="654494"/>
            <a:ext cx="1291999" cy="1291998"/>
            <a:chOff x="5046231" y="684920"/>
            <a:chExt cx="1291999" cy="1291998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C34F4A8-B8C6-4EE0-9DBB-881010C4CC7D}"/>
                </a:ext>
              </a:extLst>
            </p:cNvPr>
            <p:cNvSpPr/>
            <p:nvPr/>
          </p:nvSpPr>
          <p:spPr>
            <a:xfrm rot="18731872">
              <a:off x="5046232" y="684919"/>
              <a:ext cx="1291998" cy="1291999"/>
            </a:xfrm>
            <a:prstGeom prst="ellipse">
              <a:avLst/>
            </a:prstGeom>
            <a:solidFill>
              <a:srgbClr val="FD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8CDC0E5-1CE8-47B1-893A-B5E3C5CC4240}"/>
                </a:ext>
              </a:extLst>
            </p:cNvPr>
            <p:cNvSpPr/>
            <p:nvPr/>
          </p:nvSpPr>
          <p:spPr>
            <a:xfrm>
              <a:off x="5153229" y="754569"/>
              <a:ext cx="1078005" cy="1152697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4E9C822-2315-441C-94F1-C1E349223BC1}"/>
              </a:ext>
            </a:extLst>
          </p:cNvPr>
          <p:cNvGrpSpPr/>
          <p:nvPr/>
        </p:nvGrpSpPr>
        <p:grpSpPr>
          <a:xfrm>
            <a:off x="4680395" y="3742710"/>
            <a:ext cx="725756" cy="1468004"/>
            <a:chOff x="4680395" y="3742710"/>
            <a:chExt cx="725756" cy="1468004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1E60BAA-B6E7-4881-8CB2-88B6B101B257}"/>
                </a:ext>
              </a:extLst>
            </p:cNvPr>
            <p:cNvSpPr/>
            <p:nvPr/>
          </p:nvSpPr>
          <p:spPr>
            <a:xfrm rot="2935776">
              <a:off x="4559577" y="4188133"/>
              <a:ext cx="1291998" cy="401151"/>
            </a:xfrm>
            <a:custGeom>
              <a:avLst/>
              <a:gdLst>
                <a:gd name="connsiteX0" fmla="*/ 1148060 w 1148060"/>
                <a:gd name="connsiteY0" fmla="*/ 0 h 465633"/>
                <a:gd name="connsiteX1" fmla="*/ 1077731 w 1148060"/>
                <a:gd name="connsiteY1" fmla="*/ 85240 h 465633"/>
                <a:gd name="connsiteX2" fmla="*/ 961867 w 1148060"/>
                <a:gd name="connsiteY2" fmla="*/ 360580 h 465633"/>
                <a:gd name="connsiteX3" fmla="*/ 951277 w 1148060"/>
                <a:gd name="connsiteY3" fmla="*/ 465633 h 465633"/>
                <a:gd name="connsiteX4" fmla="*/ 0 w 1148060"/>
                <a:gd name="connsiteY4" fmla="*/ 465633 h 465633"/>
                <a:gd name="connsiteX5" fmla="*/ 8686 w 1148060"/>
                <a:gd name="connsiteY5" fmla="*/ 164843 h 4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060" h="465633">
                  <a:moveTo>
                    <a:pt x="1148060" y="0"/>
                  </a:moveTo>
                  <a:lnTo>
                    <a:pt x="1077731" y="85240"/>
                  </a:lnTo>
                  <a:cubicBezTo>
                    <a:pt x="1022380" y="167171"/>
                    <a:pt x="982382" y="260327"/>
                    <a:pt x="961867" y="360580"/>
                  </a:cubicBezTo>
                  <a:lnTo>
                    <a:pt x="951277" y="465633"/>
                  </a:lnTo>
                  <a:lnTo>
                    <a:pt x="0" y="465633"/>
                  </a:lnTo>
                  <a:lnTo>
                    <a:pt x="8686" y="164843"/>
                  </a:lnTo>
                  <a:close/>
                </a:path>
              </a:pathLst>
            </a:custGeom>
            <a:solidFill>
              <a:srgbClr val="BA252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067D89-77D5-4E7B-8658-EAC76480D218}"/>
                </a:ext>
              </a:extLst>
            </p:cNvPr>
            <p:cNvSpPr/>
            <p:nvPr/>
          </p:nvSpPr>
          <p:spPr>
            <a:xfrm rot="2935776" flipV="1">
              <a:off x="4277589" y="4417373"/>
              <a:ext cx="1196147" cy="390535"/>
            </a:xfrm>
            <a:custGeom>
              <a:avLst/>
              <a:gdLst>
                <a:gd name="connsiteX0" fmla="*/ 0 w 1062887"/>
                <a:gd name="connsiteY0" fmla="*/ 453310 h 453310"/>
                <a:gd name="connsiteX1" fmla="*/ 951278 w 1062887"/>
                <a:gd name="connsiteY1" fmla="*/ 453310 h 453310"/>
                <a:gd name="connsiteX2" fmla="*/ 946224 w 1062887"/>
                <a:gd name="connsiteY2" fmla="*/ 403177 h 453310"/>
                <a:gd name="connsiteX3" fmla="*/ 1006736 w 1062887"/>
                <a:gd name="connsiteY3" fmla="*/ 103450 h 453310"/>
                <a:gd name="connsiteX4" fmla="*/ 1062887 w 1062887"/>
                <a:gd name="connsiteY4" fmla="*/ 0 h 453310"/>
                <a:gd name="connsiteX5" fmla="*/ 8686 w 1062887"/>
                <a:gd name="connsiteY5" fmla="*/ 152520 h 4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887" h="453310">
                  <a:moveTo>
                    <a:pt x="0" y="453310"/>
                  </a:moveTo>
                  <a:lnTo>
                    <a:pt x="951278" y="453310"/>
                  </a:lnTo>
                  <a:lnTo>
                    <a:pt x="946224" y="403177"/>
                  </a:lnTo>
                  <a:cubicBezTo>
                    <a:pt x="946224" y="296859"/>
                    <a:pt x="967771" y="195574"/>
                    <a:pt x="1006736" y="103450"/>
                  </a:cubicBezTo>
                  <a:lnTo>
                    <a:pt x="1062887" y="0"/>
                  </a:lnTo>
                  <a:lnTo>
                    <a:pt x="8686" y="152520"/>
                  </a:lnTo>
                  <a:close/>
                </a:path>
              </a:pathLst>
            </a:custGeom>
            <a:solidFill>
              <a:srgbClr val="E12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0FDF11C-6603-4C99-83DB-DEE29FB4F88F}"/>
              </a:ext>
            </a:extLst>
          </p:cNvPr>
          <p:cNvGrpSpPr/>
          <p:nvPr/>
        </p:nvGrpSpPr>
        <p:grpSpPr>
          <a:xfrm>
            <a:off x="5080918" y="4629448"/>
            <a:ext cx="1291999" cy="1291998"/>
            <a:chOff x="5080918" y="4646256"/>
            <a:chExt cx="1291999" cy="129199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E3EA596-C9D7-474A-97EB-9EFFA1FC5B14}"/>
                </a:ext>
              </a:extLst>
            </p:cNvPr>
            <p:cNvSpPr/>
            <p:nvPr/>
          </p:nvSpPr>
          <p:spPr>
            <a:xfrm rot="2935776">
              <a:off x="5080919" y="4646255"/>
              <a:ext cx="1291998" cy="1291999"/>
            </a:xfrm>
            <a:prstGeom prst="ellipse">
              <a:avLst/>
            </a:prstGeom>
            <a:solidFill>
              <a:srgbClr val="FD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4BD766F-3A53-4CCC-BF94-8EFEB915A024}"/>
                </a:ext>
              </a:extLst>
            </p:cNvPr>
            <p:cNvSpPr/>
            <p:nvPr/>
          </p:nvSpPr>
          <p:spPr>
            <a:xfrm>
              <a:off x="5187915" y="4715906"/>
              <a:ext cx="1078005" cy="1152697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D6418EE-A20D-404A-884E-2FE4EABEC437}"/>
              </a:ext>
            </a:extLst>
          </p:cNvPr>
          <p:cNvSpPr/>
          <p:nvPr/>
        </p:nvSpPr>
        <p:spPr>
          <a:xfrm rot="20958820">
            <a:off x="2099804" y="1939092"/>
            <a:ext cx="937882" cy="845568"/>
          </a:xfrm>
          <a:custGeom>
            <a:avLst/>
            <a:gdLst>
              <a:gd name="connsiteX0" fmla="*/ 958694 w 1088639"/>
              <a:gd name="connsiteY0" fmla="*/ 0 h 919705"/>
              <a:gd name="connsiteX1" fmla="*/ 1088639 w 1088639"/>
              <a:gd name="connsiteY1" fmla="*/ 314394 h 919705"/>
              <a:gd name="connsiteX2" fmla="*/ 929589 w 1088639"/>
              <a:gd name="connsiteY2" fmla="*/ 353025 h 919705"/>
              <a:gd name="connsiteX3" fmla="*/ 318259 w 1088639"/>
              <a:gd name="connsiteY3" fmla="*/ 874892 h 919705"/>
              <a:gd name="connsiteX4" fmla="*/ 294944 w 1088639"/>
              <a:gd name="connsiteY4" fmla="*/ 919705 h 919705"/>
              <a:gd name="connsiteX5" fmla="*/ 0 w 1088639"/>
              <a:gd name="connsiteY5" fmla="*/ 768837 h 919705"/>
              <a:gd name="connsiteX6" fmla="*/ 49313 w 1088639"/>
              <a:gd name="connsiteY6" fmla="*/ 684352 h 919705"/>
              <a:gd name="connsiteX7" fmla="*/ 817333 w 1088639"/>
              <a:gd name="connsiteY7" fmla="*/ 42889 h 91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639" h="919705">
                <a:moveTo>
                  <a:pt x="958694" y="0"/>
                </a:moveTo>
                <a:lnTo>
                  <a:pt x="1088639" y="314394"/>
                </a:lnTo>
                <a:lnTo>
                  <a:pt x="929589" y="353025"/>
                </a:lnTo>
                <a:cubicBezTo>
                  <a:pt x="683010" y="443229"/>
                  <a:pt x="469812" y="628770"/>
                  <a:pt x="318259" y="874892"/>
                </a:cubicBezTo>
                <a:lnTo>
                  <a:pt x="294944" y="919705"/>
                </a:lnTo>
                <a:lnTo>
                  <a:pt x="0" y="768837"/>
                </a:lnTo>
                <a:lnTo>
                  <a:pt x="49313" y="684352"/>
                </a:lnTo>
                <a:cubicBezTo>
                  <a:pt x="239463" y="384336"/>
                  <a:pt x="507157" y="156725"/>
                  <a:pt x="817333" y="42889"/>
                </a:cubicBezTo>
                <a:close/>
              </a:path>
            </a:pathLst>
          </a:custGeom>
          <a:solidFill>
            <a:srgbClr val="FDA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AE154825-FAFB-4A6A-B9F9-03EE1348D3B2}"/>
              </a:ext>
            </a:extLst>
          </p:cNvPr>
          <p:cNvSpPr/>
          <p:nvPr/>
        </p:nvSpPr>
        <p:spPr>
          <a:xfrm rot="20958820">
            <a:off x="2050985" y="2713932"/>
            <a:ext cx="464000" cy="1147884"/>
          </a:xfrm>
          <a:custGeom>
            <a:avLst/>
            <a:gdLst>
              <a:gd name="connsiteX0" fmla="*/ 257190 w 538584"/>
              <a:gd name="connsiteY0" fmla="*/ 0 h 1248528"/>
              <a:gd name="connsiteX1" fmla="*/ 538584 w 538584"/>
              <a:gd name="connsiteY1" fmla="*/ 173195 h 1248528"/>
              <a:gd name="connsiteX2" fmla="*/ 510606 w 538584"/>
              <a:gd name="connsiteY2" fmla="*/ 223152 h 1248528"/>
              <a:gd name="connsiteX3" fmla="*/ 330240 w 538584"/>
              <a:gd name="connsiteY3" fmla="*/ 999412 h 1248528"/>
              <a:gd name="connsiteX4" fmla="*/ 339831 w 538584"/>
              <a:gd name="connsiteY4" fmla="*/ 1186376 h 1248528"/>
              <a:gd name="connsiteX5" fmla="*/ 341843 w 538584"/>
              <a:gd name="connsiteY5" fmla="*/ 1199307 h 1248528"/>
              <a:gd name="connsiteX6" fmla="*/ 14646 w 538584"/>
              <a:gd name="connsiteY6" fmla="*/ 1248528 h 1248528"/>
              <a:gd name="connsiteX7" fmla="*/ 0 w 538584"/>
              <a:gd name="connsiteY7" fmla="*/ 999412 h 1248528"/>
              <a:gd name="connsiteX8" fmla="*/ 183933 w 538584"/>
              <a:gd name="connsiteY8" fmla="*/ 142286 h 12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584" h="1248528">
                <a:moveTo>
                  <a:pt x="257190" y="0"/>
                </a:moveTo>
                <a:lnTo>
                  <a:pt x="538584" y="173195"/>
                </a:lnTo>
                <a:lnTo>
                  <a:pt x="510606" y="223152"/>
                </a:lnTo>
                <a:cubicBezTo>
                  <a:pt x="396295" y="448341"/>
                  <a:pt x="330240" y="714390"/>
                  <a:pt x="330240" y="999412"/>
                </a:cubicBezTo>
                <a:cubicBezTo>
                  <a:pt x="330240" y="1062750"/>
                  <a:pt x="333502" y="1125152"/>
                  <a:pt x="339831" y="1186376"/>
                </a:cubicBezTo>
                <a:lnTo>
                  <a:pt x="341843" y="1199307"/>
                </a:lnTo>
                <a:lnTo>
                  <a:pt x="14646" y="1248528"/>
                </a:lnTo>
                <a:lnTo>
                  <a:pt x="0" y="999412"/>
                </a:lnTo>
                <a:cubicBezTo>
                  <a:pt x="0" y="689064"/>
                  <a:pt x="66630" y="397078"/>
                  <a:pt x="183933" y="142286"/>
                </a:cubicBezTo>
                <a:close/>
              </a:path>
            </a:pathLst>
          </a:custGeom>
          <a:solidFill>
            <a:srgbClr val="45C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1EC3ECE-DEEA-4788-8AEC-38D3FBAF4AAB}"/>
              </a:ext>
            </a:extLst>
          </p:cNvPr>
          <p:cNvSpPr/>
          <p:nvPr/>
        </p:nvSpPr>
        <p:spPr>
          <a:xfrm rot="20958820">
            <a:off x="2261649" y="3794478"/>
            <a:ext cx="677508" cy="1038720"/>
          </a:xfrm>
          <a:custGeom>
            <a:avLst/>
            <a:gdLst>
              <a:gd name="connsiteX0" fmla="*/ 330797 w 786412"/>
              <a:gd name="connsiteY0" fmla="*/ 0 h 1129792"/>
              <a:gd name="connsiteX1" fmla="*/ 345536 w 786412"/>
              <a:gd name="connsiteY1" fmla="*/ 94731 h 1129792"/>
              <a:gd name="connsiteX2" fmla="*/ 747895 w 786412"/>
              <a:gd name="connsiteY2" fmla="*/ 866199 h 1129792"/>
              <a:gd name="connsiteX3" fmla="*/ 786412 w 786412"/>
              <a:gd name="connsiteY3" fmla="*/ 901399 h 1129792"/>
              <a:gd name="connsiteX4" fmla="*/ 549110 w 786412"/>
              <a:gd name="connsiteY4" fmla="*/ 1129792 h 1129792"/>
              <a:gd name="connsiteX5" fmla="*/ 525253 w 786412"/>
              <a:gd name="connsiteY5" fmla="*/ 1108544 h 1129792"/>
              <a:gd name="connsiteX6" fmla="*/ 35527 w 786412"/>
              <a:gd name="connsiteY6" fmla="*/ 220144 h 1129792"/>
              <a:gd name="connsiteX7" fmla="*/ 0 w 786412"/>
              <a:gd name="connsiteY7" fmla="*/ 21317 h 112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412" h="1129792">
                <a:moveTo>
                  <a:pt x="330797" y="0"/>
                </a:moveTo>
                <a:lnTo>
                  <a:pt x="345536" y="94731"/>
                </a:lnTo>
                <a:cubicBezTo>
                  <a:pt x="409936" y="402538"/>
                  <a:pt x="553477" y="671279"/>
                  <a:pt x="747895" y="866199"/>
                </a:cubicBezTo>
                <a:lnTo>
                  <a:pt x="786412" y="901399"/>
                </a:lnTo>
                <a:lnTo>
                  <a:pt x="549110" y="1129792"/>
                </a:lnTo>
                <a:lnTo>
                  <a:pt x="525253" y="1108544"/>
                </a:lnTo>
                <a:cubicBezTo>
                  <a:pt x="293577" y="880183"/>
                  <a:pt x="120254" y="572154"/>
                  <a:pt x="35527" y="220144"/>
                </a:cubicBezTo>
                <a:lnTo>
                  <a:pt x="0" y="21317"/>
                </a:lnTo>
                <a:close/>
              </a:path>
            </a:pathLst>
          </a:custGeom>
          <a:solidFill>
            <a:srgbClr val="E12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70E8E94-6337-4709-ABFB-4BBFFE2FA636}"/>
              </a:ext>
            </a:extLst>
          </p:cNvPr>
          <p:cNvSpPr txBox="1"/>
          <p:nvPr/>
        </p:nvSpPr>
        <p:spPr>
          <a:xfrm>
            <a:off x="7073410" y="2621606"/>
            <a:ext cx="4214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মেজর খালেদ মোশার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 নেতৃত্বে ‘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ফোর্স।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39D8021-F6A5-4CD2-892C-5B165681390C}"/>
              </a:ext>
            </a:extLst>
          </p:cNvPr>
          <p:cNvSpPr txBox="1"/>
          <p:nvPr/>
        </p:nvSpPr>
        <p:spPr>
          <a:xfrm>
            <a:off x="6559799" y="610199"/>
            <a:ext cx="4214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মেজর কে এম শফিউল্লাহ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নেতৃত্বে ‘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ফোর্স।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DE0268C-CA3C-485A-B348-EBF03AFFAA89}"/>
              </a:ext>
            </a:extLst>
          </p:cNvPr>
          <p:cNvSpPr txBox="1"/>
          <p:nvPr/>
        </p:nvSpPr>
        <p:spPr>
          <a:xfrm>
            <a:off x="6559799" y="4613728"/>
            <a:ext cx="406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মেজর জিয়াউর রহমা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নের নেতৃত্বে ‘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জেড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ফোর্স।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50C842-3EA5-456E-8512-069A1C6841A8}"/>
              </a:ext>
            </a:extLst>
          </p:cNvPr>
          <p:cNvSpPr/>
          <p:nvPr/>
        </p:nvSpPr>
        <p:spPr>
          <a:xfrm>
            <a:off x="2617389" y="1962918"/>
            <a:ext cx="2949222" cy="2838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960672E-253F-41F3-8852-DB4294D706E0}"/>
              </a:ext>
            </a:extLst>
          </p:cNvPr>
          <p:cNvSpPr/>
          <p:nvPr/>
        </p:nvSpPr>
        <p:spPr>
          <a:xfrm>
            <a:off x="4562643" y="717468"/>
            <a:ext cx="3187922" cy="314425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A1EEBB-752A-49BE-BDED-89413ABF3860}"/>
              </a:ext>
            </a:extLst>
          </p:cNvPr>
          <p:cNvGrpSpPr/>
          <p:nvPr/>
        </p:nvGrpSpPr>
        <p:grpSpPr>
          <a:xfrm>
            <a:off x="796768" y="505397"/>
            <a:ext cx="10598464" cy="5847206"/>
            <a:chOff x="794061" y="321246"/>
            <a:chExt cx="10598464" cy="584720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" name="Half Frame 29">
              <a:extLst>
                <a:ext uri="{FF2B5EF4-FFF2-40B4-BE49-F238E27FC236}">
                  <a16:creationId xmlns:a16="http://schemas.microsoft.com/office/drawing/2014/main" id="{EDCBA498-E461-4798-A446-F4C42931AA9B}"/>
                </a:ext>
              </a:extLst>
            </p:cNvPr>
            <p:cNvSpPr/>
            <p:nvPr/>
          </p:nvSpPr>
          <p:spPr>
            <a:xfrm flipH="1">
              <a:off x="9935564" y="321246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BDC5DA57-12FA-4FB1-8D33-47DB5FF0BEBF}"/>
                </a:ext>
              </a:extLst>
            </p:cNvPr>
            <p:cNvSpPr/>
            <p:nvPr/>
          </p:nvSpPr>
          <p:spPr>
            <a:xfrm rot="10800000" flipH="1">
              <a:off x="794061" y="4736891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C6DE3B9F-F739-49C4-B7F5-C74D215CB192}"/>
                </a:ext>
              </a:extLst>
            </p:cNvPr>
            <p:cNvSpPr/>
            <p:nvPr/>
          </p:nvSpPr>
          <p:spPr>
            <a:xfrm flipH="1" flipV="1">
              <a:off x="9935564" y="4924268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Half Frame 32">
              <a:extLst>
                <a:ext uri="{FF2B5EF4-FFF2-40B4-BE49-F238E27FC236}">
                  <a16:creationId xmlns:a16="http://schemas.microsoft.com/office/drawing/2014/main" id="{B7D980E9-02DB-45E5-9204-841924E72009}"/>
                </a:ext>
              </a:extLst>
            </p:cNvPr>
            <p:cNvSpPr/>
            <p:nvPr/>
          </p:nvSpPr>
          <p:spPr>
            <a:xfrm rot="10800000" flipH="1" flipV="1">
              <a:off x="794061" y="321246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1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3.7037E-6 L -0.17097 0.1527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147" grpId="0" animBg="1"/>
      <p:bldP spid="148" grpId="0" animBg="1"/>
      <p:bldP spid="149" grpId="0" animBg="1"/>
      <p:bldP spid="150" grpId="0"/>
      <p:bldP spid="151" grpId="0"/>
      <p:bldP spid="152" grpId="0"/>
      <p:bldP spid="5" grpId="0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ysClr val="window" lastClr="FFFFFF"/>
      </a:lt1>
      <a:dk2>
        <a:srgbClr val="F15F46"/>
      </a:dk2>
      <a:lt2>
        <a:srgbClr val="FDB62D"/>
      </a:lt2>
      <a:accent1>
        <a:srgbClr val="B73A4D"/>
      </a:accent1>
      <a:accent2>
        <a:srgbClr val="EA7D22"/>
      </a:accent2>
      <a:accent3>
        <a:srgbClr val="E94086"/>
      </a:accent3>
      <a:accent4>
        <a:srgbClr val="D84A56"/>
      </a:accent4>
      <a:accent5>
        <a:srgbClr val="1B99CC"/>
      </a:accent5>
      <a:accent6>
        <a:srgbClr val="68B545"/>
      </a:accent6>
      <a:hlink>
        <a:srgbClr val="5B6871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742</Words>
  <Application>Microsoft Office PowerPoint</Application>
  <PresentationFormat>Widescreen</PresentationFormat>
  <Paragraphs>148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AnandapatraEMJ</vt:lpstr>
      <vt:lpstr>Arial</vt:lpstr>
      <vt:lpstr>Calibri</vt:lpstr>
      <vt:lpstr>Calibri Light</vt:lpstr>
      <vt:lpstr>Montserrat</vt:lpstr>
      <vt:lpstr>Montserrat ExtraBold</vt:lpstr>
      <vt:lpstr>Montserrat Light</vt:lpstr>
      <vt:lpstr>Neuton</vt:lpstr>
      <vt:lpstr>NikoshBAN</vt:lpstr>
      <vt:lpstr>Yellowtail</vt:lpstr>
      <vt:lpstr>Office Theme</vt:lpstr>
      <vt:lpstr>Ceres template</vt:lpstr>
      <vt:lpstr>2_Office Theme</vt:lpstr>
      <vt:lpstr>1_Office Theme</vt:lpstr>
      <vt:lpstr>Juliet template</vt:lpstr>
      <vt:lpstr>4_Office Theme</vt:lpstr>
      <vt:lpstr>PowerPoint Presentation</vt:lpstr>
      <vt:lpstr>পরিচিতি </vt:lpstr>
      <vt:lpstr>PowerPoint Presentation</vt:lpstr>
      <vt:lpstr>Want big impact? Use big image.</vt:lpstr>
      <vt:lpstr>আজকের পাঠ </vt:lpstr>
      <vt:lpstr>PowerPoint Presentation</vt:lpstr>
      <vt:lpstr>July 1971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big impact? Use big image.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</cp:revision>
  <dcterms:created xsi:type="dcterms:W3CDTF">2019-11-05T13:41:04Z</dcterms:created>
  <dcterms:modified xsi:type="dcterms:W3CDTF">2019-11-06T18:36:30Z</dcterms:modified>
</cp:coreProperties>
</file>