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61" r:id="rId2"/>
    <p:sldId id="260" r:id="rId3"/>
    <p:sldId id="264" r:id="rId4"/>
    <p:sldId id="270" r:id="rId5"/>
    <p:sldId id="272" r:id="rId6"/>
    <p:sldId id="273" r:id="rId7"/>
    <p:sldId id="256" r:id="rId8"/>
    <p:sldId id="257" r:id="rId9"/>
    <p:sldId id="258" r:id="rId10"/>
    <p:sldId id="268" r:id="rId11"/>
    <p:sldId id="294" r:id="rId12"/>
    <p:sldId id="296" r:id="rId13"/>
    <p:sldId id="280" r:id="rId14"/>
    <p:sldId id="281" r:id="rId15"/>
    <p:sldId id="282" r:id="rId16"/>
    <p:sldId id="283" r:id="rId17"/>
    <p:sldId id="284" r:id="rId18"/>
    <p:sldId id="285" r:id="rId19"/>
    <p:sldId id="276" r:id="rId20"/>
    <p:sldId id="297" r:id="rId21"/>
    <p:sldId id="277" r:id="rId22"/>
    <p:sldId id="298" r:id="rId23"/>
    <p:sldId id="300" r:id="rId24"/>
    <p:sldId id="290" r:id="rId25"/>
    <p:sldId id="301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02" r:id="rId39"/>
    <p:sldId id="271" r:id="rId40"/>
    <p:sldId id="305" r:id="rId41"/>
    <p:sldId id="303" r:id="rId42"/>
    <p:sldId id="31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9C330F-E821-4AE5-8AD2-71889880AB0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E4D56B-731F-4DF2-9D21-0D687A8BC1A9}">
      <dgm:prSet phldrT="[Text]" custT="1"/>
      <dgm:spPr/>
      <dgm:t>
        <a:bodyPr/>
        <a:lstStyle/>
        <a:p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¯^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vfveweK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AvPiY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Ki‡Z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bv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cviv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endParaRPr lang="en-US" sz="2800" dirty="0">
            <a:solidFill>
              <a:srgbClr val="002060"/>
            </a:solidFill>
            <a:latin typeface="SutonnyMJ" pitchFamily="2" charset="0"/>
            <a:cs typeface="SutonnyMJ" pitchFamily="2" charset="0"/>
          </a:endParaRPr>
        </a:p>
      </dgm:t>
    </dgm:pt>
    <dgm:pt modelId="{CCEA6D8F-110A-486E-8D0A-028AD2280CBA}" type="parTrans" cxnId="{431EA730-7E24-4A36-816D-03E333965E20}">
      <dgm:prSet/>
      <dgm:spPr/>
      <dgm:t>
        <a:bodyPr/>
        <a:lstStyle/>
        <a:p>
          <a:endParaRPr lang="en-US"/>
        </a:p>
      </dgm:t>
    </dgm:pt>
    <dgm:pt modelId="{830BAABE-B96B-4A84-BC4C-10F8AF37511B}" type="sibTrans" cxnId="{431EA730-7E24-4A36-816D-03E333965E20}">
      <dgm:prSet/>
      <dgm:spPr/>
      <dgm:t>
        <a:bodyPr/>
        <a:lstStyle/>
        <a:p>
          <a:endParaRPr lang="en-US"/>
        </a:p>
      </dgm:t>
    </dgm:pt>
    <dgm:pt modelId="{21850D41-CB1F-40A7-B85C-5773B7230583}">
      <dgm:prSet phldrT="[Text]" custT="1"/>
      <dgm:spPr/>
      <dgm:t>
        <a:bodyPr/>
        <a:lstStyle/>
        <a:p>
          <a:r>
            <a:rPr lang="en-US" sz="3200" dirty="0" smtClean="0"/>
            <a:t> </a:t>
          </a:r>
          <a:r>
            <a:rPr lang="en-US" sz="32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‡</a:t>
          </a:r>
          <a:r>
            <a:rPr lang="en-US" sz="32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Pv‡L</a:t>
          </a:r>
          <a:r>
            <a:rPr lang="en-US" sz="32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†</a:t>
          </a:r>
          <a:r>
            <a:rPr lang="en-US" sz="32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PvL</a:t>
          </a:r>
          <a:r>
            <a:rPr lang="en-US" sz="32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†</a:t>
          </a:r>
          <a:r>
            <a:rPr lang="en-US" sz="32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i‡L</a:t>
          </a:r>
          <a:r>
            <a:rPr lang="en-US" sz="32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bv</a:t>
          </a:r>
          <a:r>
            <a:rPr lang="en-US" sz="32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ZvKv‡bv</a:t>
          </a:r>
          <a:r>
            <a:rPr lang="en-US" sz="32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endParaRPr lang="en-US" sz="3200" dirty="0">
            <a:solidFill>
              <a:srgbClr val="002060"/>
            </a:solidFill>
          </a:endParaRPr>
        </a:p>
      </dgm:t>
    </dgm:pt>
    <dgm:pt modelId="{B6F093E3-0D91-4F07-8D5F-81177BB32CF5}" type="parTrans" cxnId="{E2B1F42D-A1EF-40F7-B385-BD89CEFC8EDF}">
      <dgm:prSet/>
      <dgm:spPr/>
      <dgm:t>
        <a:bodyPr/>
        <a:lstStyle/>
        <a:p>
          <a:endParaRPr lang="en-US"/>
        </a:p>
      </dgm:t>
    </dgm:pt>
    <dgm:pt modelId="{C0BD6312-D24B-48E1-B8DF-5374597FD323}" type="sibTrans" cxnId="{E2B1F42D-A1EF-40F7-B385-BD89CEFC8EDF}">
      <dgm:prSet/>
      <dgm:spPr/>
      <dgm:t>
        <a:bodyPr/>
        <a:lstStyle/>
        <a:p>
          <a:endParaRPr lang="en-US"/>
        </a:p>
      </dgm:t>
    </dgm:pt>
    <dgm:pt modelId="{AA466259-4F37-4917-A3B4-7158553514FD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Avb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‡›`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i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wel‡q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Avb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›` 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bv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cvIqv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endParaRPr lang="en-US" sz="2800" dirty="0">
            <a:solidFill>
              <a:srgbClr val="002060"/>
            </a:solidFill>
            <a:latin typeface="SutonnyMJ" pitchFamily="2" charset="0"/>
            <a:cs typeface="SutonnyMJ" pitchFamily="2" charset="0"/>
          </a:endParaRPr>
        </a:p>
      </dgm:t>
    </dgm:pt>
    <dgm:pt modelId="{3325BA2C-2511-449F-918D-614D3E7D9112}" type="parTrans" cxnId="{F3DE9763-EAF8-420A-8B2B-992ED8AF5498}">
      <dgm:prSet/>
      <dgm:spPr/>
      <dgm:t>
        <a:bodyPr/>
        <a:lstStyle/>
        <a:p>
          <a:endParaRPr lang="en-US"/>
        </a:p>
      </dgm:t>
    </dgm:pt>
    <dgm:pt modelId="{7C132091-6F80-426E-B997-1406DA6D490A}" type="sibTrans" cxnId="{F3DE9763-EAF8-420A-8B2B-992ED8AF5498}">
      <dgm:prSet/>
      <dgm:spPr/>
      <dgm:t>
        <a:bodyPr/>
        <a:lstStyle/>
        <a:p>
          <a:endParaRPr lang="en-US"/>
        </a:p>
      </dgm:t>
    </dgm:pt>
    <dgm:pt modelId="{AC12E0C0-8F25-45D2-B037-585382352F3D}">
      <dgm:prSet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bvg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 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a‡i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WvK‡j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mvov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bv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†`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Iqv</a:t>
          </a:r>
          <a:r>
            <a:rPr lang="en-US" sz="2800" dirty="0" smtClean="0">
              <a:latin typeface="SutonnyMJ" pitchFamily="2" charset="0"/>
              <a:cs typeface="SutonnyMJ" pitchFamily="2" charset="0"/>
            </a:rPr>
            <a:t>; </a:t>
          </a:r>
          <a:endParaRPr lang="en-US" sz="2800" dirty="0">
            <a:latin typeface="SutonnyMJ" pitchFamily="2" charset="0"/>
            <a:cs typeface="SutonnyMJ" pitchFamily="2" charset="0"/>
          </a:endParaRPr>
        </a:p>
      </dgm:t>
    </dgm:pt>
    <dgm:pt modelId="{FC7A5589-7FD5-40AA-B71A-0ACB1DDA0506}" type="parTrans" cxnId="{1A71EDE0-1A12-4E96-BC06-73E8CC462654}">
      <dgm:prSet/>
      <dgm:spPr/>
      <dgm:t>
        <a:bodyPr/>
        <a:lstStyle/>
        <a:p>
          <a:endParaRPr lang="en-US"/>
        </a:p>
      </dgm:t>
    </dgm:pt>
    <dgm:pt modelId="{5539B77B-FCED-4D0B-9FCE-6F0F9B0695C1}" type="sibTrans" cxnId="{1A71EDE0-1A12-4E96-BC06-73E8CC462654}">
      <dgm:prSet/>
      <dgm:spPr/>
      <dgm:t>
        <a:bodyPr/>
        <a:lstStyle/>
        <a:p>
          <a:endParaRPr lang="en-US"/>
        </a:p>
      </dgm:t>
    </dgm:pt>
    <dgm:pt modelId="{3E3D64BF-09EB-4E83-B775-32BFC588BF6D}">
      <dgm:prSet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cQ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‡›`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i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welq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Kv‡iv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mv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‡_ 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fvM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K‡i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bv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†</a:t>
          </a:r>
          <a:r>
            <a:rPr lang="en-US" sz="28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bIqv</a:t>
          </a:r>
          <a:r>
            <a: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endParaRPr lang="en-US" sz="2800" dirty="0">
            <a:solidFill>
              <a:srgbClr val="002060"/>
            </a:solidFill>
            <a:latin typeface="SutonnyMJ" pitchFamily="2" charset="0"/>
            <a:cs typeface="SutonnyMJ" pitchFamily="2" charset="0"/>
          </a:endParaRPr>
        </a:p>
      </dgm:t>
    </dgm:pt>
    <dgm:pt modelId="{5A7C41FA-E1D0-415E-B5F0-F99B6F330C68}" type="parTrans" cxnId="{09E3D838-DD02-4842-90F0-B16AFBD9D48D}">
      <dgm:prSet/>
      <dgm:spPr/>
      <dgm:t>
        <a:bodyPr/>
        <a:lstStyle/>
        <a:p>
          <a:endParaRPr lang="en-US"/>
        </a:p>
      </dgm:t>
    </dgm:pt>
    <dgm:pt modelId="{5276D56C-BDEB-4DED-BCE5-E98F9FC07CFA}" type="sibTrans" cxnId="{09E3D838-DD02-4842-90F0-B16AFBD9D48D}">
      <dgm:prSet/>
      <dgm:spPr/>
      <dgm:t>
        <a:bodyPr/>
        <a:lstStyle/>
        <a:p>
          <a:endParaRPr lang="en-US"/>
        </a:p>
      </dgm:t>
    </dgm:pt>
    <dgm:pt modelId="{E2C737EF-2C81-46A2-BA15-1C14A76FF350}">
      <dgm:prSet custT="1"/>
      <dgm:spPr/>
      <dgm:t>
        <a:bodyPr/>
        <a:lstStyle/>
        <a:p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GKB </a:t>
          </a:r>
          <a:r>
            <a:rPr lang="en-US" sz="24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KvR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evi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evi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Kiv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( </a:t>
          </a:r>
          <a:r>
            <a:rPr lang="en-US" sz="24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nvmv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, </a:t>
          </a:r>
          <a:r>
            <a:rPr lang="en-US" sz="24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nv‡Z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Zvwj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†`</a:t>
          </a:r>
          <a:r>
            <a:rPr lang="en-US" sz="24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Iqv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, </a:t>
          </a:r>
          <a:r>
            <a:rPr lang="en-US" sz="24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myBP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†K </a:t>
          </a:r>
          <a:r>
            <a:rPr lang="en-US" sz="24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evi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evi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wUc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†`</a:t>
          </a:r>
          <a:r>
            <a:rPr lang="en-US" sz="24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Iqv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)</a:t>
          </a:r>
          <a:endParaRPr lang="en-US" sz="2400" dirty="0">
            <a:solidFill>
              <a:srgbClr val="002060"/>
            </a:solidFill>
            <a:latin typeface="SutonnyMJ" pitchFamily="2" charset="0"/>
            <a:cs typeface="SutonnyMJ" pitchFamily="2" charset="0"/>
          </a:endParaRPr>
        </a:p>
      </dgm:t>
    </dgm:pt>
    <dgm:pt modelId="{5C30AA2D-C583-4CA5-9E4A-8821F28AA765}" type="parTrans" cxnId="{0615E349-106F-4E6D-A12F-4AB2970B6F3F}">
      <dgm:prSet/>
      <dgm:spPr/>
      <dgm:t>
        <a:bodyPr/>
        <a:lstStyle/>
        <a:p>
          <a:endParaRPr lang="en-US"/>
        </a:p>
      </dgm:t>
    </dgm:pt>
    <dgm:pt modelId="{922672DF-E198-475C-A510-0BB57B5F80F7}" type="sibTrans" cxnId="{0615E349-106F-4E6D-A12F-4AB2970B6F3F}">
      <dgm:prSet/>
      <dgm:spPr/>
      <dgm:t>
        <a:bodyPr/>
        <a:lstStyle/>
        <a:p>
          <a:endParaRPr lang="en-US"/>
        </a:p>
      </dgm:t>
    </dgm:pt>
    <dgm:pt modelId="{40DA30ED-92F0-4A03-96D6-37187142A801}">
      <dgm:prSet custT="1"/>
      <dgm:spPr/>
      <dgm:t>
        <a:bodyPr/>
        <a:lstStyle/>
        <a:p>
          <a:r>
            <a:rPr lang="en-US" sz="24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cwi‡ek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Abyhvqx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gyLf½xi </a:t>
          </a:r>
          <a:r>
            <a:rPr lang="en-US" sz="24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cwieZ©b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 </a:t>
          </a:r>
          <a:r>
            <a:rPr lang="en-US" sz="24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bv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Kiv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endParaRPr lang="en-US" sz="2400" dirty="0">
            <a:solidFill>
              <a:srgbClr val="002060"/>
            </a:solidFill>
            <a:latin typeface="SutonnyMJ" pitchFamily="2" charset="0"/>
            <a:cs typeface="SutonnyMJ" pitchFamily="2" charset="0"/>
          </a:endParaRPr>
        </a:p>
      </dgm:t>
    </dgm:pt>
    <dgm:pt modelId="{20D65AF1-FE97-4254-A4EB-57F05789C4E1}" type="parTrans" cxnId="{C299A2DB-23A1-442B-BEE0-3D1AEC7201E8}">
      <dgm:prSet/>
      <dgm:spPr/>
      <dgm:t>
        <a:bodyPr/>
        <a:lstStyle/>
        <a:p>
          <a:endParaRPr lang="en-US"/>
        </a:p>
      </dgm:t>
    </dgm:pt>
    <dgm:pt modelId="{77B38773-28F3-4494-B1C4-875901713BA6}" type="sibTrans" cxnId="{C299A2DB-23A1-442B-BEE0-3D1AEC7201E8}">
      <dgm:prSet/>
      <dgm:spPr/>
      <dgm:t>
        <a:bodyPr/>
        <a:lstStyle/>
        <a:p>
          <a:endParaRPr lang="en-US"/>
        </a:p>
      </dgm:t>
    </dgm:pt>
    <dgm:pt modelId="{2C94AD59-AD2F-42C7-8EB3-7CAAC9A300AF}">
      <dgm:prSet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B24A071-CADA-40D3-B185-269BB3FD5FA1}" type="parTrans" cxnId="{23770ACE-EC5B-426D-BB43-CE08ED257AB1}">
      <dgm:prSet/>
      <dgm:spPr/>
      <dgm:t>
        <a:bodyPr/>
        <a:lstStyle/>
        <a:p>
          <a:endParaRPr lang="en-US"/>
        </a:p>
      </dgm:t>
    </dgm:pt>
    <dgm:pt modelId="{7EBC8049-E332-4CCB-A1A2-4FA7CCB60DAC}" type="sibTrans" cxnId="{23770ACE-EC5B-426D-BB43-CE08ED257AB1}">
      <dgm:prSet/>
      <dgm:spPr/>
      <dgm:t>
        <a:bodyPr/>
        <a:lstStyle/>
        <a:p>
          <a:endParaRPr lang="en-US"/>
        </a:p>
      </dgm:t>
    </dgm:pt>
    <dgm:pt modelId="{54E2EA5B-189B-451C-9A96-FB88655EAED9}" type="pres">
      <dgm:prSet presAssocID="{A99C330F-E821-4AE5-8AD2-71889880AB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F77D76-2EC9-4A85-B37E-5FF12ED2EB9A}" type="pres">
      <dgm:prSet presAssocID="{79E4D56B-731F-4DF2-9D21-0D687A8BC1A9}" presName="parentLin" presStyleCnt="0"/>
      <dgm:spPr/>
    </dgm:pt>
    <dgm:pt modelId="{80F7F8A4-7A91-489B-BCC6-C4D9FCBDABED}" type="pres">
      <dgm:prSet presAssocID="{79E4D56B-731F-4DF2-9D21-0D687A8BC1A9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D9F3E091-771D-4954-9FCD-57C567A78CD3}" type="pres">
      <dgm:prSet presAssocID="{79E4D56B-731F-4DF2-9D21-0D687A8BC1A9}" presName="parentText" presStyleLbl="node1" presStyleIdx="0" presStyleCnt="7" custScaleX="1198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992ED-0608-47D5-AE69-DEBB474223A6}" type="pres">
      <dgm:prSet presAssocID="{79E4D56B-731F-4DF2-9D21-0D687A8BC1A9}" presName="negativeSpace" presStyleCnt="0"/>
      <dgm:spPr/>
    </dgm:pt>
    <dgm:pt modelId="{82D64490-C7D1-42DE-BDA4-E0A1F2DEFE00}" type="pres">
      <dgm:prSet presAssocID="{79E4D56B-731F-4DF2-9D21-0D687A8BC1A9}" presName="childText" presStyleLbl="conFgAcc1" presStyleIdx="0" presStyleCnt="7">
        <dgm:presLayoutVars>
          <dgm:bulletEnabled val="1"/>
        </dgm:presLayoutVars>
      </dgm:prSet>
      <dgm:spPr/>
    </dgm:pt>
    <dgm:pt modelId="{8F58B094-E57F-43EC-B8C0-981BB32EE059}" type="pres">
      <dgm:prSet presAssocID="{830BAABE-B96B-4A84-BC4C-10F8AF37511B}" presName="spaceBetweenRectangles" presStyleCnt="0"/>
      <dgm:spPr/>
    </dgm:pt>
    <dgm:pt modelId="{6583A472-98FB-4290-A86C-7B3766123F2E}" type="pres">
      <dgm:prSet presAssocID="{21850D41-CB1F-40A7-B85C-5773B7230583}" presName="parentLin" presStyleCnt="0"/>
      <dgm:spPr/>
    </dgm:pt>
    <dgm:pt modelId="{FF7A62C3-6942-4CCE-80E6-0AE2BCC3036C}" type="pres">
      <dgm:prSet presAssocID="{21850D41-CB1F-40A7-B85C-5773B7230583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CDFE927E-A8C1-421D-BB18-DE7E3A85D8FB}" type="pres">
      <dgm:prSet presAssocID="{21850D41-CB1F-40A7-B85C-5773B7230583}" presName="parentText" presStyleLbl="node1" presStyleIdx="1" presStyleCnt="7" custScaleX="119757" custScaleY="81243" custLinFactNeighborX="11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D1792-93E4-4B5C-9ACE-E4BD46187D40}" type="pres">
      <dgm:prSet presAssocID="{21850D41-CB1F-40A7-B85C-5773B7230583}" presName="negativeSpace" presStyleCnt="0"/>
      <dgm:spPr/>
    </dgm:pt>
    <dgm:pt modelId="{E3807D28-FBD7-4BDA-B261-3852F4F02F91}" type="pres">
      <dgm:prSet presAssocID="{21850D41-CB1F-40A7-B85C-5773B7230583}" presName="childText" presStyleLbl="conFgAcc1" presStyleIdx="1" presStyleCnt="7">
        <dgm:presLayoutVars>
          <dgm:bulletEnabled val="1"/>
        </dgm:presLayoutVars>
      </dgm:prSet>
      <dgm:spPr/>
    </dgm:pt>
    <dgm:pt modelId="{212C4231-907B-4667-A3EF-CC3827F0FFC7}" type="pres">
      <dgm:prSet presAssocID="{C0BD6312-D24B-48E1-B8DF-5374597FD323}" presName="spaceBetweenRectangles" presStyleCnt="0"/>
      <dgm:spPr/>
    </dgm:pt>
    <dgm:pt modelId="{19E0E386-AB8E-49D0-B4E2-515B200EDBAF}" type="pres">
      <dgm:prSet presAssocID="{AA466259-4F37-4917-A3B4-7158553514FD}" presName="parentLin" presStyleCnt="0"/>
      <dgm:spPr/>
    </dgm:pt>
    <dgm:pt modelId="{34B53176-42AF-4386-B93A-5B60BAB0D2FB}" type="pres">
      <dgm:prSet presAssocID="{AA466259-4F37-4917-A3B4-7158553514FD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FFC11A3B-D5BD-4D2A-9E7B-509EE57E17DD}" type="pres">
      <dgm:prSet presAssocID="{AA466259-4F37-4917-A3B4-7158553514FD}" presName="parentText" presStyleLbl="node1" presStyleIdx="2" presStyleCnt="7" custScaleX="1195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6E7AF-43C8-4854-A077-E78262403726}" type="pres">
      <dgm:prSet presAssocID="{AA466259-4F37-4917-A3B4-7158553514FD}" presName="negativeSpace" presStyleCnt="0"/>
      <dgm:spPr/>
    </dgm:pt>
    <dgm:pt modelId="{1100C9AC-D1FD-4E86-86CD-9916B7944295}" type="pres">
      <dgm:prSet presAssocID="{AA466259-4F37-4917-A3B4-7158553514FD}" presName="childText" presStyleLbl="conFgAcc1" presStyleIdx="2" presStyleCnt="7" custScaleY="49690" custLinFactNeighborX="926" custLinFactNeighborY="15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76F8B-4069-462C-8465-4F4035AFB82B}" type="pres">
      <dgm:prSet presAssocID="{7C132091-6F80-426E-B997-1406DA6D490A}" presName="spaceBetweenRectangles" presStyleCnt="0"/>
      <dgm:spPr/>
    </dgm:pt>
    <dgm:pt modelId="{45445C58-B075-423F-BF30-139B6BC6E0C1}" type="pres">
      <dgm:prSet presAssocID="{3E3D64BF-09EB-4E83-B775-32BFC588BF6D}" presName="parentLin" presStyleCnt="0"/>
      <dgm:spPr/>
    </dgm:pt>
    <dgm:pt modelId="{F990118D-E8A5-4D47-8968-0A5119EB1E73}" type="pres">
      <dgm:prSet presAssocID="{3E3D64BF-09EB-4E83-B775-32BFC588BF6D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4B3E8BDE-2E4A-4D76-935A-83F2592E0AC8}" type="pres">
      <dgm:prSet presAssocID="{3E3D64BF-09EB-4E83-B775-32BFC588BF6D}" presName="parentText" presStyleLbl="node1" presStyleIdx="3" presStyleCnt="7" custScaleX="1211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21D67-A2EB-4F30-ABFB-78A365D834E8}" type="pres">
      <dgm:prSet presAssocID="{3E3D64BF-09EB-4E83-B775-32BFC588BF6D}" presName="negativeSpace" presStyleCnt="0"/>
      <dgm:spPr/>
    </dgm:pt>
    <dgm:pt modelId="{741E8EF2-437E-41A2-8CC7-7724A0C39F0B}" type="pres">
      <dgm:prSet presAssocID="{3E3D64BF-09EB-4E83-B775-32BFC588BF6D}" presName="childText" presStyleLbl="conFgAcc1" presStyleIdx="3" presStyleCnt="7">
        <dgm:presLayoutVars>
          <dgm:bulletEnabled val="1"/>
        </dgm:presLayoutVars>
      </dgm:prSet>
      <dgm:spPr/>
    </dgm:pt>
    <dgm:pt modelId="{DE724246-6AFC-4690-B5AA-6A4248307C34}" type="pres">
      <dgm:prSet presAssocID="{5276D56C-BDEB-4DED-BCE5-E98F9FC07CFA}" presName="spaceBetweenRectangles" presStyleCnt="0"/>
      <dgm:spPr/>
    </dgm:pt>
    <dgm:pt modelId="{7121B55B-C13E-4DD4-89DF-5AE6A0C00AFE}" type="pres">
      <dgm:prSet presAssocID="{AC12E0C0-8F25-45D2-B037-585382352F3D}" presName="parentLin" presStyleCnt="0"/>
      <dgm:spPr/>
    </dgm:pt>
    <dgm:pt modelId="{1DB828B9-3B78-4603-B575-C68993DEA620}" type="pres">
      <dgm:prSet presAssocID="{AC12E0C0-8F25-45D2-B037-585382352F3D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6B807289-4144-4E94-A2A6-E2728F5A05C8}" type="pres">
      <dgm:prSet presAssocID="{AC12E0C0-8F25-45D2-B037-585382352F3D}" presName="parentText" presStyleLbl="node1" presStyleIdx="4" presStyleCnt="7" custScaleX="1211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E90929-5A7B-4BB2-BE71-808789663A01}" type="pres">
      <dgm:prSet presAssocID="{AC12E0C0-8F25-45D2-B037-585382352F3D}" presName="negativeSpace" presStyleCnt="0"/>
      <dgm:spPr/>
    </dgm:pt>
    <dgm:pt modelId="{2D39A841-232C-4736-8C7C-F9C6DE603507}" type="pres">
      <dgm:prSet presAssocID="{AC12E0C0-8F25-45D2-B037-585382352F3D}" presName="childText" presStyleLbl="conFgAcc1" presStyleIdx="4" presStyleCnt="7">
        <dgm:presLayoutVars>
          <dgm:bulletEnabled val="1"/>
        </dgm:presLayoutVars>
      </dgm:prSet>
      <dgm:spPr/>
    </dgm:pt>
    <dgm:pt modelId="{1B730FE4-1371-4037-9CFE-C7C93746372A}" type="pres">
      <dgm:prSet presAssocID="{5539B77B-FCED-4D0B-9FCE-6F0F9B0695C1}" presName="spaceBetweenRectangles" presStyleCnt="0"/>
      <dgm:spPr/>
    </dgm:pt>
    <dgm:pt modelId="{7C3CAFB1-DCD7-431B-B057-4ABF4164A1DA}" type="pres">
      <dgm:prSet presAssocID="{40DA30ED-92F0-4A03-96D6-37187142A801}" presName="parentLin" presStyleCnt="0"/>
      <dgm:spPr/>
    </dgm:pt>
    <dgm:pt modelId="{1D2E09D0-508D-45C4-B44F-2C42B5CD7C93}" type="pres">
      <dgm:prSet presAssocID="{40DA30ED-92F0-4A03-96D6-37187142A801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7FDDBCF5-EEF2-41CA-98E6-929C5336D203}" type="pres">
      <dgm:prSet presAssocID="{40DA30ED-92F0-4A03-96D6-37187142A801}" presName="parentText" presStyleLbl="node1" presStyleIdx="5" presStyleCnt="7" custScaleX="1211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05B33-9013-43AC-BEAB-D84C1FFB5B8C}" type="pres">
      <dgm:prSet presAssocID="{40DA30ED-92F0-4A03-96D6-37187142A801}" presName="negativeSpace" presStyleCnt="0"/>
      <dgm:spPr/>
    </dgm:pt>
    <dgm:pt modelId="{0428E792-0DE9-4AD9-BFF3-54D73791B40D}" type="pres">
      <dgm:prSet presAssocID="{40DA30ED-92F0-4A03-96D6-37187142A801}" presName="childText" presStyleLbl="conFgAcc1" presStyleIdx="5" presStyleCnt="7">
        <dgm:presLayoutVars>
          <dgm:bulletEnabled val="1"/>
        </dgm:presLayoutVars>
      </dgm:prSet>
      <dgm:spPr/>
    </dgm:pt>
    <dgm:pt modelId="{9368E928-8ED0-4B54-B1CD-0FBE2D16EF49}" type="pres">
      <dgm:prSet presAssocID="{77B38773-28F3-4494-B1C4-875901713BA6}" presName="spaceBetweenRectangles" presStyleCnt="0"/>
      <dgm:spPr/>
    </dgm:pt>
    <dgm:pt modelId="{01C93F5D-10F7-4EEB-96D4-9441211D07CE}" type="pres">
      <dgm:prSet presAssocID="{E2C737EF-2C81-46A2-BA15-1C14A76FF350}" presName="parentLin" presStyleCnt="0"/>
      <dgm:spPr/>
    </dgm:pt>
    <dgm:pt modelId="{BAB3CCB8-EAB4-48ED-BCD7-6FBF8AB83959}" type="pres">
      <dgm:prSet presAssocID="{E2C737EF-2C81-46A2-BA15-1C14A76FF350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228B67EC-7D2D-454D-B9AA-881B839DFF35}" type="pres">
      <dgm:prSet presAssocID="{E2C737EF-2C81-46A2-BA15-1C14A76FF350}" presName="parentText" presStyleLbl="node1" presStyleIdx="6" presStyleCnt="7" custScaleX="142857" custScaleY="1469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DED44-CB3F-4350-A67E-342C4C9D0125}" type="pres">
      <dgm:prSet presAssocID="{E2C737EF-2C81-46A2-BA15-1C14A76FF350}" presName="negativeSpace" presStyleCnt="0"/>
      <dgm:spPr/>
    </dgm:pt>
    <dgm:pt modelId="{78864A06-4758-4CEA-AADC-432F466476A9}" type="pres">
      <dgm:prSet presAssocID="{E2C737EF-2C81-46A2-BA15-1C14A76FF350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26002072-D716-45C7-9EEA-0F47D953D592}" type="presOf" srcId="{AA466259-4F37-4917-A3B4-7158553514FD}" destId="{34B53176-42AF-4386-B93A-5B60BAB0D2FB}" srcOrd="0" destOrd="0" presId="urn:microsoft.com/office/officeart/2005/8/layout/list1"/>
    <dgm:cxn modelId="{F8038B0B-CC19-4920-B715-C8DF90D60E46}" type="presOf" srcId="{21850D41-CB1F-40A7-B85C-5773B7230583}" destId="{FF7A62C3-6942-4CCE-80E6-0AE2BCC3036C}" srcOrd="0" destOrd="0" presId="urn:microsoft.com/office/officeart/2005/8/layout/list1"/>
    <dgm:cxn modelId="{39D3D52C-CF73-4454-AAA0-82AE50341D8B}" type="presOf" srcId="{21850D41-CB1F-40A7-B85C-5773B7230583}" destId="{CDFE927E-A8C1-421D-BB18-DE7E3A85D8FB}" srcOrd="1" destOrd="0" presId="urn:microsoft.com/office/officeart/2005/8/layout/list1"/>
    <dgm:cxn modelId="{5CB0B15D-2C70-4170-9CA5-72CDED374F5A}" type="presOf" srcId="{40DA30ED-92F0-4A03-96D6-37187142A801}" destId="{7FDDBCF5-EEF2-41CA-98E6-929C5336D203}" srcOrd="1" destOrd="0" presId="urn:microsoft.com/office/officeart/2005/8/layout/list1"/>
    <dgm:cxn modelId="{8533E076-9881-4162-A007-664AC8C7E43C}" type="presOf" srcId="{AC12E0C0-8F25-45D2-B037-585382352F3D}" destId="{6B807289-4144-4E94-A2A6-E2728F5A05C8}" srcOrd="1" destOrd="0" presId="urn:microsoft.com/office/officeart/2005/8/layout/list1"/>
    <dgm:cxn modelId="{C299A2DB-23A1-442B-BEE0-3D1AEC7201E8}" srcId="{A99C330F-E821-4AE5-8AD2-71889880AB0A}" destId="{40DA30ED-92F0-4A03-96D6-37187142A801}" srcOrd="5" destOrd="0" parTransId="{20D65AF1-FE97-4254-A4EB-57F05789C4E1}" sibTransId="{77B38773-28F3-4494-B1C4-875901713BA6}"/>
    <dgm:cxn modelId="{07DE18B7-E026-4DFE-8F79-E11C9301AD6B}" type="presOf" srcId="{AC12E0C0-8F25-45D2-B037-585382352F3D}" destId="{1DB828B9-3B78-4603-B575-C68993DEA620}" srcOrd="0" destOrd="0" presId="urn:microsoft.com/office/officeart/2005/8/layout/list1"/>
    <dgm:cxn modelId="{60B6AB6F-643A-4B69-8504-6528DDAB9B52}" type="presOf" srcId="{2C94AD59-AD2F-42C7-8EB3-7CAAC9A300AF}" destId="{1100C9AC-D1FD-4E86-86CD-9916B7944295}" srcOrd="0" destOrd="0" presId="urn:microsoft.com/office/officeart/2005/8/layout/list1"/>
    <dgm:cxn modelId="{0615E349-106F-4E6D-A12F-4AB2970B6F3F}" srcId="{A99C330F-E821-4AE5-8AD2-71889880AB0A}" destId="{E2C737EF-2C81-46A2-BA15-1C14A76FF350}" srcOrd="6" destOrd="0" parTransId="{5C30AA2D-C583-4CA5-9E4A-8821F28AA765}" sibTransId="{922672DF-E198-475C-A510-0BB57B5F80F7}"/>
    <dgm:cxn modelId="{32FED7B9-793C-4023-9608-F8F4D533371C}" type="presOf" srcId="{3E3D64BF-09EB-4E83-B775-32BFC588BF6D}" destId="{F990118D-E8A5-4D47-8968-0A5119EB1E73}" srcOrd="0" destOrd="0" presId="urn:microsoft.com/office/officeart/2005/8/layout/list1"/>
    <dgm:cxn modelId="{E2B1F42D-A1EF-40F7-B385-BD89CEFC8EDF}" srcId="{A99C330F-E821-4AE5-8AD2-71889880AB0A}" destId="{21850D41-CB1F-40A7-B85C-5773B7230583}" srcOrd="1" destOrd="0" parTransId="{B6F093E3-0D91-4F07-8D5F-81177BB32CF5}" sibTransId="{C0BD6312-D24B-48E1-B8DF-5374597FD323}"/>
    <dgm:cxn modelId="{09E3D838-DD02-4842-90F0-B16AFBD9D48D}" srcId="{A99C330F-E821-4AE5-8AD2-71889880AB0A}" destId="{3E3D64BF-09EB-4E83-B775-32BFC588BF6D}" srcOrd="3" destOrd="0" parTransId="{5A7C41FA-E1D0-415E-B5F0-F99B6F330C68}" sibTransId="{5276D56C-BDEB-4DED-BCE5-E98F9FC07CFA}"/>
    <dgm:cxn modelId="{EEE641DA-1DF1-4BF8-963F-0DA81B0076B1}" type="presOf" srcId="{AA466259-4F37-4917-A3B4-7158553514FD}" destId="{FFC11A3B-D5BD-4D2A-9E7B-509EE57E17DD}" srcOrd="1" destOrd="0" presId="urn:microsoft.com/office/officeart/2005/8/layout/list1"/>
    <dgm:cxn modelId="{23770ACE-EC5B-426D-BB43-CE08ED257AB1}" srcId="{AA466259-4F37-4917-A3B4-7158553514FD}" destId="{2C94AD59-AD2F-42C7-8EB3-7CAAC9A300AF}" srcOrd="0" destOrd="0" parTransId="{BB24A071-CADA-40D3-B185-269BB3FD5FA1}" sibTransId="{7EBC8049-E332-4CCB-A1A2-4FA7CCB60DAC}"/>
    <dgm:cxn modelId="{3C48D37B-E66E-48AB-B3EF-0624CB757A2A}" type="presOf" srcId="{E2C737EF-2C81-46A2-BA15-1C14A76FF350}" destId="{BAB3CCB8-EAB4-48ED-BCD7-6FBF8AB83959}" srcOrd="0" destOrd="0" presId="urn:microsoft.com/office/officeart/2005/8/layout/list1"/>
    <dgm:cxn modelId="{47C981D4-92D9-422A-9D54-7185D7BFCEF4}" type="presOf" srcId="{79E4D56B-731F-4DF2-9D21-0D687A8BC1A9}" destId="{80F7F8A4-7A91-489B-BCC6-C4D9FCBDABED}" srcOrd="0" destOrd="0" presId="urn:microsoft.com/office/officeart/2005/8/layout/list1"/>
    <dgm:cxn modelId="{1A71EDE0-1A12-4E96-BC06-73E8CC462654}" srcId="{A99C330F-E821-4AE5-8AD2-71889880AB0A}" destId="{AC12E0C0-8F25-45D2-B037-585382352F3D}" srcOrd="4" destOrd="0" parTransId="{FC7A5589-7FD5-40AA-B71A-0ACB1DDA0506}" sibTransId="{5539B77B-FCED-4D0B-9FCE-6F0F9B0695C1}"/>
    <dgm:cxn modelId="{F3DE9763-EAF8-420A-8B2B-992ED8AF5498}" srcId="{A99C330F-E821-4AE5-8AD2-71889880AB0A}" destId="{AA466259-4F37-4917-A3B4-7158553514FD}" srcOrd="2" destOrd="0" parTransId="{3325BA2C-2511-449F-918D-614D3E7D9112}" sibTransId="{7C132091-6F80-426E-B997-1406DA6D490A}"/>
    <dgm:cxn modelId="{379A1E0D-63CA-4668-9053-D958196FAEE3}" type="presOf" srcId="{A99C330F-E821-4AE5-8AD2-71889880AB0A}" destId="{54E2EA5B-189B-451C-9A96-FB88655EAED9}" srcOrd="0" destOrd="0" presId="urn:microsoft.com/office/officeart/2005/8/layout/list1"/>
    <dgm:cxn modelId="{2B10FC1A-4D7C-401C-B419-21BC315740FC}" type="presOf" srcId="{40DA30ED-92F0-4A03-96D6-37187142A801}" destId="{1D2E09D0-508D-45C4-B44F-2C42B5CD7C93}" srcOrd="0" destOrd="0" presId="urn:microsoft.com/office/officeart/2005/8/layout/list1"/>
    <dgm:cxn modelId="{431EA730-7E24-4A36-816D-03E333965E20}" srcId="{A99C330F-E821-4AE5-8AD2-71889880AB0A}" destId="{79E4D56B-731F-4DF2-9D21-0D687A8BC1A9}" srcOrd="0" destOrd="0" parTransId="{CCEA6D8F-110A-486E-8D0A-028AD2280CBA}" sibTransId="{830BAABE-B96B-4A84-BC4C-10F8AF37511B}"/>
    <dgm:cxn modelId="{3C7070A1-0C81-4AAA-BF81-DDC9A6C6E3CD}" type="presOf" srcId="{E2C737EF-2C81-46A2-BA15-1C14A76FF350}" destId="{228B67EC-7D2D-454D-B9AA-881B839DFF35}" srcOrd="1" destOrd="0" presId="urn:microsoft.com/office/officeart/2005/8/layout/list1"/>
    <dgm:cxn modelId="{57E36D5C-EF33-43CF-99DB-6CD61E4358C2}" type="presOf" srcId="{79E4D56B-731F-4DF2-9D21-0D687A8BC1A9}" destId="{D9F3E091-771D-4954-9FCD-57C567A78CD3}" srcOrd="1" destOrd="0" presId="urn:microsoft.com/office/officeart/2005/8/layout/list1"/>
    <dgm:cxn modelId="{A993C680-E628-4FA0-BC5F-946E44CA3260}" type="presOf" srcId="{3E3D64BF-09EB-4E83-B775-32BFC588BF6D}" destId="{4B3E8BDE-2E4A-4D76-935A-83F2592E0AC8}" srcOrd="1" destOrd="0" presId="urn:microsoft.com/office/officeart/2005/8/layout/list1"/>
    <dgm:cxn modelId="{18B18D32-D31A-401C-BCDC-E923F78D476C}" type="presParOf" srcId="{54E2EA5B-189B-451C-9A96-FB88655EAED9}" destId="{F5F77D76-2EC9-4A85-B37E-5FF12ED2EB9A}" srcOrd="0" destOrd="0" presId="urn:microsoft.com/office/officeart/2005/8/layout/list1"/>
    <dgm:cxn modelId="{B420E2BA-52FF-4EC1-B0E9-702622B393F0}" type="presParOf" srcId="{F5F77D76-2EC9-4A85-B37E-5FF12ED2EB9A}" destId="{80F7F8A4-7A91-489B-BCC6-C4D9FCBDABED}" srcOrd="0" destOrd="0" presId="urn:microsoft.com/office/officeart/2005/8/layout/list1"/>
    <dgm:cxn modelId="{1C95D959-E45F-4CF4-AF8E-41B26862A381}" type="presParOf" srcId="{F5F77D76-2EC9-4A85-B37E-5FF12ED2EB9A}" destId="{D9F3E091-771D-4954-9FCD-57C567A78CD3}" srcOrd="1" destOrd="0" presId="urn:microsoft.com/office/officeart/2005/8/layout/list1"/>
    <dgm:cxn modelId="{B2B4744A-9FF4-43AB-AF94-299998C4E2EE}" type="presParOf" srcId="{54E2EA5B-189B-451C-9A96-FB88655EAED9}" destId="{1AB992ED-0608-47D5-AE69-DEBB474223A6}" srcOrd="1" destOrd="0" presId="urn:microsoft.com/office/officeart/2005/8/layout/list1"/>
    <dgm:cxn modelId="{E91F5592-DD66-478C-8A3B-C8BBE778608B}" type="presParOf" srcId="{54E2EA5B-189B-451C-9A96-FB88655EAED9}" destId="{82D64490-C7D1-42DE-BDA4-E0A1F2DEFE00}" srcOrd="2" destOrd="0" presId="urn:microsoft.com/office/officeart/2005/8/layout/list1"/>
    <dgm:cxn modelId="{60F0B70B-A413-442E-8CB1-21AA91DCF533}" type="presParOf" srcId="{54E2EA5B-189B-451C-9A96-FB88655EAED9}" destId="{8F58B094-E57F-43EC-B8C0-981BB32EE059}" srcOrd="3" destOrd="0" presId="urn:microsoft.com/office/officeart/2005/8/layout/list1"/>
    <dgm:cxn modelId="{198FCDFF-271E-4E22-B519-00796E5C4C71}" type="presParOf" srcId="{54E2EA5B-189B-451C-9A96-FB88655EAED9}" destId="{6583A472-98FB-4290-A86C-7B3766123F2E}" srcOrd="4" destOrd="0" presId="urn:microsoft.com/office/officeart/2005/8/layout/list1"/>
    <dgm:cxn modelId="{7D274969-353B-450D-82F4-847C5D440927}" type="presParOf" srcId="{6583A472-98FB-4290-A86C-7B3766123F2E}" destId="{FF7A62C3-6942-4CCE-80E6-0AE2BCC3036C}" srcOrd="0" destOrd="0" presId="urn:microsoft.com/office/officeart/2005/8/layout/list1"/>
    <dgm:cxn modelId="{E98AEDD4-6BEB-42B7-BB81-E787156A76DB}" type="presParOf" srcId="{6583A472-98FB-4290-A86C-7B3766123F2E}" destId="{CDFE927E-A8C1-421D-BB18-DE7E3A85D8FB}" srcOrd="1" destOrd="0" presId="urn:microsoft.com/office/officeart/2005/8/layout/list1"/>
    <dgm:cxn modelId="{57649F6F-F764-4647-ADA1-83FFFEB10A98}" type="presParOf" srcId="{54E2EA5B-189B-451C-9A96-FB88655EAED9}" destId="{726D1792-93E4-4B5C-9ACE-E4BD46187D40}" srcOrd="5" destOrd="0" presId="urn:microsoft.com/office/officeart/2005/8/layout/list1"/>
    <dgm:cxn modelId="{5F58B762-40CD-4CDA-885C-1188E6952DA2}" type="presParOf" srcId="{54E2EA5B-189B-451C-9A96-FB88655EAED9}" destId="{E3807D28-FBD7-4BDA-B261-3852F4F02F91}" srcOrd="6" destOrd="0" presId="urn:microsoft.com/office/officeart/2005/8/layout/list1"/>
    <dgm:cxn modelId="{C48264AD-8CE5-45D3-AD41-75AD92B0D77F}" type="presParOf" srcId="{54E2EA5B-189B-451C-9A96-FB88655EAED9}" destId="{212C4231-907B-4667-A3EF-CC3827F0FFC7}" srcOrd="7" destOrd="0" presId="urn:microsoft.com/office/officeart/2005/8/layout/list1"/>
    <dgm:cxn modelId="{33A7B052-063B-4F07-9E93-89361336C640}" type="presParOf" srcId="{54E2EA5B-189B-451C-9A96-FB88655EAED9}" destId="{19E0E386-AB8E-49D0-B4E2-515B200EDBAF}" srcOrd="8" destOrd="0" presId="urn:microsoft.com/office/officeart/2005/8/layout/list1"/>
    <dgm:cxn modelId="{27AB8189-B4B5-4C65-BC6C-6457ABC04CAB}" type="presParOf" srcId="{19E0E386-AB8E-49D0-B4E2-515B200EDBAF}" destId="{34B53176-42AF-4386-B93A-5B60BAB0D2FB}" srcOrd="0" destOrd="0" presId="urn:microsoft.com/office/officeart/2005/8/layout/list1"/>
    <dgm:cxn modelId="{5036AC75-5140-461C-93FD-FE8A7BFC9E6A}" type="presParOf" srcId="{19E0E386-AB8E-49D0-B4E2-515B200EDBAF}" destId="{FFC11A3B-D5BD-4D2A-9E7B-509EE57E17DD}" srcOrd="1" destOrd="0" presId="urn:microsoft.com/office/officeart/2005/8/layout/list1"/>
    <dgm:cxn modelId="{938B52EB-7D82-44E4-A274-596DA069E7E8}" type="presParOf" srcId="{54E2EA5B-189B-451C-9A96-FB88655EAED9}" destId="{2BD6E7AF-43C8-4854-A077-E78262403726}" srcOrd="9" destOrd="0" presId="urn:microsoft.com/office/officeart/2005/8/layout/list1"/>
    <dgm:cxn modelId="{AC03C818-515C-44FB-A414-D9807C950839}" type="presParOf" srcId="{54E2EA5B-189B-451C-9A96-FB88655EAED9}" destId="{1100C9AC-D1FD-4E86-86CD-9916B7944295}" srcOrd="10" destOrd="0" presId="urn:microsoft.com/office/officeart/2005/8/layout/list1"/>
    <dgm:cxn modelId="{5998A4FB-B5D2-4883-B655-17CED3FC5B90}" type="presParOf" srcId="{54E2EA5B-189B-451C-9A96-FB88655EAED9}" destId="{5FB76F8B-4069-462C-8465-4F4035AFB82B}" srcOrd="11" destOrd="0" presId="urn:microsoft.com/office/officeart/2005/8/layout/list1"/>
    <dgm:cxn modelId="{0CB1117D-CBD3-4034-A02C-A69924F94204}" type="presParOf" srcId="{54E2EA5B-189B-451C-9A96-FB88655EAED9}" destId="{45445C58-B075-423F-BF30-139B6BC6E0C1}" srcOrd="12" destOrd="0" presId="urn:microsoft.com/office/officeart/2005/8/layout/list1"/>
    <dgm:cxn modelId="{B636ED70-54E6-48BD-B94E-611508C2ED98}" type="presParOf" srcId="{45445C58-B075-423F-BF30-139B6BC6E0C1}" destId="{F990118D-E8A5-4D47-8968-0A5119EB1E73}" srcOrd="0" destOrd="0" presId="urn:microsoft.com/office/officeart/2005/8/layout/list1"/>
    <dgm:cxn modelId="{228BC77A-AA70-4EF3-8ADC-A5F5FC6DCA32}" type="presParOf" srcId="{45445C58-B075-423F-BF30-139B6BC6E0C1}" destId="{4B3E8BDE-2E4A-4D76-935A-83F2592E0AC8}" srcOrd="1" destOrd="0" presId="urn:microsoft.com/office/officeart/2005/8/layout/list1"/>
    <dgm:cxn modelId="{97EB326C-D58D-49F9-B887-FC26DBADB37D}" type="presParOf" srcId="{54E2EA5B-189B-451C-9A96-FB88655EAED9}" destId="{BF321D67-A2EB-4F30-ABFB-78A365D834E8}" srcOrd="13" destOrd="0" presId="urn:microsoft.com/office/officeart/2005/8/layout/list1"/>
    <dgm:cxn modelId="{1E7B36A1-1E3B-4FD5-9035-21412152C531}" type="presParOf" srcId="{54E2EA5B-189B-451C-9A96-FB88655EAED9}" destId="{741E8EF2-437E-41A2-8CC7-7724A0C39F0B}" srcOrd="14" destOrd="0" presId="urn:microsoft.com/office/officeart/2005/8/layout/list1"/>
    <dgm:cxn modelId="{AC5175A9-72DD-4C0E-9D6D-FAF8631E6B0B}" type="presParOf" srcId="{54E2EA5B-189B-451C-9A96-FB88655EAED9}" destId="{DE724246-6AFC-4690-B5AA-6A4248307C34}" srcOrd="15" destOrd="0" presId="urn:microsoft.com/office/officeart/2005/8/layout/list1"/>
    <dgm:cxn modelId="{8EE94D83-FA98-4453-99C1-0F27D93D0FA7}" type="presParOf" srcId="{54E2EA5B-189B-451C-9A96-FB88655EAED9}" destId="{7121B55B-C13E-4DD4-89DF-5AE6A0C00AFE}" srcOrd="16" destOrd="0" presId="urn:microsoft.com/office/officeart/2005/8/layout/list1"/>
    <dgm:cxn modelId="{4FF6D9BC-C592-43C5-B21E-B31D24A01CB3}" type="presParOf" srcId="{7121B55B-C13E-4DD4-89DF-5AE6A0C00AFE}" destId="{1DB828B9-3B78-4603-B575-C68993DEA620}" srcOrd="0" destOrd="0" presId="urn:microsoft.com/office/officeart/2005/8/layout/list1"/>
    <dgm:cxn modelId="{822275B3-1C09-4188-8A11-7410CA54DDF2}" type="presParOf" srcId="{7121B55B-C13E-4DD4-89DF-5AE6A0C00AFE}" destId="{6B807289-4144-4E94-A2A6-E2728F5A05C8}" srcOrd="1" destOrd="0" presId="urn:microsoft.com/office/officeart/2005/8/layout/list1"/>
    <dgm:cxn modelId="{5A190BFE-C8DF-4544-8891-183A56029811}" type="presParOf" srcId="{54E2EA5B-189B-451C-9A96-FB88655EAED9}" destId="{45E90929-5A7B-4BB2-BE71-808789663A01}" srcOrd="17" destOrd="0" presId="urn:microsoft.com/office/officeart/2005/8/layout/list1"/>
    <dgm:cxn modelId="{C3C14D6D-76C2-48FF-BAA0-2A894F5472A3}" type="presParOf" srcId="{54E2EA5B-189B-451C-9A96-FB88655EAED9}" destId="{2D39A841-232C-4736-8C7C-F9C6DE603507}" srcOrd="18" destOrd="0" presId="urn:microsoft.com/office/officeart/2005/8/layout/list1"/>
    <dgm:cxn modelId="{FAA2B180-010C-4F85-AD1A-E8BBA41246C0}" type="presParOf" srcId="{54E2EA5B-189B-451C-9A96-FB88655EAED9}" destId="{1B730FE4-1371-4037-9CFE-C7C93746372A}" srcOrd="19" destOrd="0" presId="urn:microsoft.com/office/officeart/2005/8/layout/list1"/>
    <dgm:cxn modelId="{6CEEFD17-C63D-437E-A7FE-C240E3A20300}" type="presParOf" srcId="{54E2EA5B-189B-451C-9A96-FB88655EAED9}" destId="{7C3CAFB1-DCD7-431B-B057-4ABF4164A1DA}" srcOrd="20" destOrd="0" presId="urn:microsoft.com/office/officeart/2005/8/layout/list1"/>
    <dgm:cxn modelId="{48E3BBEF-877E-4CC6-8AA7-8DB1D7FB3AE0}" type="presParOf" srcId="{7C3CAFB1-DCD7-431B-B057-4ABF4164A1DA}" destId="{1D2E09D0-508D-45C4-B44F-2C42B5CD7C93}" srcOrd="0" destOrd="0" presId="urn:microsoft.com/office/officeart/2005/8/layout/list1"/>
    <dgm:cxn modelId="{B741FA6F-E191-4348-97FD-1951C7B15D99}" type="presParOf" srcId="{7C3CAFB1-DCD7-431B-B057-4ABF4164A1DA}" destId="{7FDDBCF5-EEF2-41CA-98E6-929C5336D203}" srcOrd="1" destOrd="0" presId="urn:microsoft.com/office/officeart/2005/8/layout/list1"/>
    <dgm:cxn modelId="{CA423444-362B-4B77-9766-EAC30390C217}" type="presParOf" srcId="{54E2EA5B-189B-451C-9A96-FB88655EAED9}" destId="{E7705B33-9013-43AC-BEAB-D84C1FFB5B8C}" srcOrd="21" destOrd="0" presId="urn:microsoft.com/office/officeart/2005/8/layout/list1"/>
    <dgm:cxn modelId="{C4F907C6-6D6C-4A4A-8461-D845AFB7B6EF}" type="presParOf" srcId="{54E2EA5B-189B-451C-9A96-FB88655EAED9}" destId="{0428E792-0DE9-4AD9-BFF3-54D73791B40D}" srcOrd="22" destOrd="0" presId="urn:microsoft.com/office/officeart/2005/8/layout/list1"/>
    <dgm:cxn modelId="{A4175A8A-2D78-4DA6-B420-D0E15016ADE8}" type="presParOf" srcId="{54E2EA5B-189B-451C-9A96-FB88655EAED9}" destId="{9368E928-8ED0-4B54-B1CD-0FBE2D16EF49}" srcOrd="23" destOrd="0" presId="urn:microsoft.com/office/officeart/2005/8/layout/list1"/>
    <dgm:cxn modelId="{7EB1981F-A4CE-486D-BBA5-752F5F7FFDA8}" type="presParOf" srcId="{54E2EA5B-189B-451C-9A96-FB88655EAED9}" destId="{01C93F5D-10F7-4EEB-96D4-9441211D07CE}" srcOrd="24" destOrd="0" presId="urn:microsoft.com/office/officeart/2005/8/layout/list1"/>
    <dgm:cxn modelId="{0525AF0A-116C-4772-95D7-4A12C1BDBA87}" type="presParOf" srcId="{01C93F5D-10F7-4EEB-96D4-9441211D07CE}" destId="{BAB3CCB8-EAB4-48ED-BCD7-6FBF8AB83959}" srcOrd="0" destOrd="0" presId="urn:microsoft.com/office/officeart/2005/8/layout/list1"/>
    <dgm:cxn modelId="{0A4B56B3-6086-4129-9A95-D9EEDB7072CE}" type="presParOf" srcId="{01C93F5D-10F7-4EEB-96D4-9441211D07CE}" destId="{228B67EC-7D2D-454D-B9AA-881B839DFF35}" srcOrd="1" destOrd="0" presId="urn:microsoft.com/office/officeart/2005/8/layout/list1"/>
    <dgm:cxn modelId="{E38E31E5-9241-46FE-B7AE-32957A40AE41}" type="presParOf" srcId="{54E2EA5B-189B-451C-9A96-FB88655EAED9}" destId="{680DED44-CB3F-4350-A67E-342C4C9D0125}" srcOrd="25" destOrd="0" presId="urn:microsoft.com/office/officeart/2005/8/layout/list1"/>
    <dgm:cxn modelId="{F0971349-6668-4020-9C5E-9F390071D1FF}" type="presParOf" srcId="{54E2EA5B-189B-451C-9A96-FB88655EAED9}" destId="{78864A06-4758-4CEA-AADC-432F466476A9}" srcOrd="26" destOrd="0" presId="urn:microsoft.com/office/officeart/2005/8/layout/list1"/>
  </dgm:cxnLst>
  <dgm:bg>
    <a:solidFill>
      <a:srgbClr val="FF0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07F09-3A75-408B-9376-EB5AD902A142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D0A64-8E50-49AC-A324-FCC056DA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F4703C-D25E-4BC5-94A3-A8ED28E2E81E}" type="slidenum">
              <a:rPr lang="en-US" smtClean="0">
                <a:latin typeface="Times New Roman" pitchFamily="18" charset="0"/>
              </a:rPr>
              <a:pPr/>
              <a:t>39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13028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zamansarker123@gmail.co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G_20170330_160049.jpg"/>
          <p:cNvPicPr>
            <a:picLocks noGrp="1" noChangeAspect="1"/>
          </p:cNvPicPr>
          <p:nvPr>
            <p:ph idx="1"/>
          </p:nvPr>
        </p:nvPicPr>
        <p:blipFill>
          <a:blip r:embed="rId2"/>
          <a:srcRect l="2859" t="11119" b="38372"/>
          <a:stretch>
            <a:fillRect/>
          </a:stretch>
        </p:blipFill>
        <p:spPr>
          <a:xfrm>
            <a:off x="0" y="-55675"/>
            <a:ext cx="9144000" cy="6913675"/>
          </a:xfrm>
          <a:solidFill>
            <a:srgbClr val="FF0000"/>
          </a:solidFill>
          <a:ln w="76200">
            <a:solidFill>
              <a:srgbClr val="002060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কনিকা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9144000" cy="6019800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en-US" sz="3600" dirty="0" smtClean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en-US" sz="3200" dirty="0" smtClean="0">
              <a:solidFill>
                <a:srgbClr val="0070C0"/>
              </a:solidFill>
              <a:latin typeface="NikoshBAN" pitchFamily="2" charset="0"/>
              <a:ea typeface="Times New Roman"/>
              <a:cs typeface="NikoshBAN" pitchFamily="2" charset="0"/>
            </a:endParaRP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70C0"/>
              </a:solidFill>
              <a:latin typeface="NikoshBAN" pitchFamily="2" charset="0"/>
              <a:ea typeface="Times New Roman"/>
              <a:cs typeface="NikoshBAN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*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মেয়েদের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তুলনায়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ছেলেরা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বেশি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আক্রান্ত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*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বর্তমানে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প্রতি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৮৮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জনে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১জন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শিশু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আক্রান্ত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*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প্রতি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৫৪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জনে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১জন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ছেলে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আক্রান্ত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*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ছেলে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মেয়ে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আক্রান্ত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হওয়ার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অনুপাত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=৪.৩: ১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*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বর্তমানে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বাংলাদেশে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আক্রান্ত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শিশুর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সংখ্যা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প্রায়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১,৫০,০০০জন।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*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আক্রান্ত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সবচেয়ে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বেশি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১৯%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কোরিয়ায়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*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জনপ্রতি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আক্রান্ত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শিশুর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চিকিৎসা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ব্যয়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$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60,000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*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বিশ্ব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দিবস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- ২এপ্রিল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*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এবারের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বিশ্ব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সচেতনতা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দিবসের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প্রতিপাদ্য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বিষয়ঃ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ea typeface="Times New Roman"/>
              <a:cs typeface="NikoshBAN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“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Toward Autonomy and Self Determination”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ea typeface="Times New Roman"/>
              <a:cs typeface="NikoshBAN" pitchFamily="2" charset="0"/>
            </a:endParaRPr>
          </a:p>
          <a:p>
            <a:endParaRPr lang="en-US" sz="3600" dirty="0" smtClean="0">
              <a:solidFill>
                <a:srgbClr val="0070C0"/>
              </a:solidFill>
              <a:latin typeface="NikoshBAN" pitchFamily="2" charset="0"/>
              <a:ea typeface="Times New Roman"/>
              <a:cs typeface="NikoshBAN" pitchFamily="2" charset="0"/>
            </a:endParaRPr>
          </a:p>
          <a:p>
            <a:endParaRPr lang="en-US" sz="3600" dirty="0" smtClean="0">
              <a:solidFill>
                <a:srgbClr val="0070C0"/>
              </a:solidFill>
              <a:latin typeface="NikoshBAN" pitchFamily="2" charset="0"/>
              <a:ea typeface="Times New Roman"/>
              <a:cs typeface="NikoshBAN" pitchFamily="2" charset="0"/>
            </a:endParaRPr>
          </a:p>
          <a:p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8382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1143000"/>
            <a:ext cx="8991600" cy="57150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 cap="flat" cmpd="sng" algn="ctr">
            <a:solidFill>
              <a:srgbClr val="00206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*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R‡b¥i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3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eQ‡ii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wkïi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weKvkRwbZ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RwUjZv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nVvr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jÿYxq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|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A_vr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defRPr/>
            </a:pP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*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wkïi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K‡g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K‡g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GKKfv‡e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Ljva~jv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Ljbv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xN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a‡i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L‡j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wkï‡`i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‡_ †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Lj‡Z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Pvq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Ljbv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kqvi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Pvq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; </a:t>
            </a:r>
          </a:p>
          <a:p>
            <a:pPr>
              <a:defRPr/>
            </a:pP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*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K‡g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nv‡Zi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Bkvivq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g‡bi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fve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; </a:t>
            </a:r>
          </a:p>
          <a:p>
            <a:pPr>
              <a:defRPr/>
            </a:pP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*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cybive„wËg~jK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AvPiY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;  </a:t>
            </a:r>
            <a:endParaRPr lang="en-US" sz="36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8382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অটিজমের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76200" y="1143000"/>
            <a:ext cx="8991600" cy="57150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 cap="flat" cmpd="sng" algn="ctr">
            <a:solidFill>
              <a:srgbClr val="00206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* 12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gvm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eq‡m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wkï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Av‡av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Av‡av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e‡jv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(`v `v..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. ),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cQ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‡›`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e¯‘i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Bkviv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; </a:t>
            </a:r>
          </a:p>
          <a:p>
            <a:pPr>
              <a:lnSpc>
                <a:spcPct val="120000"/>
              </a:lnSpc>
            </a:pP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* 16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gvm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eq‡mi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A_©c~Y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; </a:t>
            </a:r>
          </a:p>
          <a:p>
            <a:pPr>
              <a:lnSpc>
                <a:spcPct val="120000"/>
              </a:lnSpc>
            </a:pP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* 24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gvm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eq‡mi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`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yÕk‡ãi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A_©c~Y©fv‡e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; </a:t>
            </a:r>
          </a:p>
          <a:p>
            <a:pPr>
              <a:lnSpc>
                <a:spcPct val="120000"/>
              </a:lnSpc>
            </a:pP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*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fvlv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e¨eenvi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iß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fz‡j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hvIqv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; </a:t>
            </a:r>
          </a:p>
          <a:p>
            <a:pPr>
              <a:lnSpc>
                <a:spcPct val="120000"/>
              </a:lnSpc>
            </a:pP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eqm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Dc‡hvMx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AvPiY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; </a:t>
            </a:r>
          </a:p>
          <a:p>
            <a:pPr>
              <a:defRPr/>
            </a:pPr>
            <a:endParaRPr lang="en-US" sz="36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 descr="AUTISTICCHILDATTENDSREGULARPRESCHO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71" y="838200"/>
            <a:ext cx="9009529" cy="51054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Flowchart: Process 6"/>
          <p:cNvSpPr/>
          <p:nvPr/>
        </p:nvSpPr>
        <p:spPr>
          <a:xfrm>
            <a:off x="0" y="76200"/>
            <a:ext cx="8991600" cy="6096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0" y="6019800"/>
            <a:ext cx="8991600" cy="6096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mgeqmx‡`i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wgkv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mvgvwRKZv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iß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Image result for autism children in banglade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8915400" cy="51054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Flowchart: Process 4"/>
          <p:cNvSpPr/>
          <p:nvPr/>
        </p:nvSpPr>
        <p:spPr>
          <a:xfrm>
            <a:off x="0" y="76200"/>
            <a:ext cx="8991600" cy="6096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0" y="6096000"/>
            <a:ext cx="8991600" cy="6096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ms‡e`bkxjZv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ms‡e`bnxbZv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Image result for autism children in banglade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685800"/>
            <a:ext cx="8991600" cy="52578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Flowchart: Process 4"/>
          <p:cNvSpPr/>
          <p:nvPr/>
        </p:nvSpPr>
        <p:spPr>
          <a:xfrm>
            <a:off x="76200" y="0"/>
            <a:ext cx="8991600" cy="6096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0" y="6019800"/>
            <a:ext cx="8991600" cy="6096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mwVKfv‡e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Ljbv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cviv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14" descr="https://encrypted-tbn0.gstatic.com/images?q=tbn:ANd9GcQ5aT0F5j6G1Nmnbqrri00CrHKtAUszlmac-IIOu7oB1y_F0Si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8915400" cy="50292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Flowchart: Process 4"/>
          <p:cNvSpPr/>
          <p:nvPr/>
        </p:nvSpPr>
        <p:spPr>
          <a:xfrm>
            <a:off x="0" y="76200"/>
            <a:ext cx="8991600" cy="6096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0" y="6019800"/>
            <a:ext cx="8991600" cy="6096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wbR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¯^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iæwUb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Pj‡Z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cQ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›`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</a:t>
            </a:r>
            <a:endParaRPr lang="en-US" sz="36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Image result for child autism in banglade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8763000" cy="46482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Flowchart: Process 4"/>
          <p:cNvSpPr/>
          <p:nvPr/>
        </p:nvSpPr>
        <p:spPr>
          <a:xfrm>
            <a:off x="0" y="0"/>
            <a:ext cx="8991600" cy="6858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152400" y="5562600"/>
            <a:ext cx="8991600" cy="10668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wkL‡Z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a‡i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WvK‡j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ï‡b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http://img.priyo.com/files/201306/Autism-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838200"/>
            <a:ext cx="8991600" cy="50292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Flowchart: Process 4"/>
          <p:cNvSpPr/>
          <p:nvPr/>
        </p:nvSpPr>
        <p:spPr>
          <a:xfrm>
            <a:off x="0" y="76200"/>
            <a:ext cx="8991600" cy="6096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0" y="6019800"/>
            <a:ext cx="8991600" cy="6096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webv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Kvi‡Y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nvmv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Kvu`v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8382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রেড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ফ্লাগ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অটিজমের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F3E091-771D-4954-9FCD-57C567A78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D9F3E091-771D-4954-9FCD-57C567A78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D9F3E091-771D-4954-9FCD-57C567A78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D64490-C7D1-42DE-BDA4-E0A1F2DEF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2D64490-C7D1-42DE-BDA4-E0A1F2DEF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2D64490-C7D1-42DE-BDA4-E0A1F2DEF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FE927E-A8C1-421D-BB18-DE7E3A85D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CDFE927E-A8C1-421D-BB18-DE7E3A85D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CDFE927E-A8C1-421D-BB18-DE7E3A85D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807D28-FBD7-4BDA-B261-3852F4F02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E3807D28-FBD7-4BDA-B261-3852F4F02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E3807D28-FBD7-4BDA-B261-3852F4F02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C11A3B-D5BD-4D2A-9E7B-509EE57E1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FFC11A3B-D5BD-4D2A-9E7B-509EE57E1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FFC11A3B-D5BD-4D2A-9E7B-509EE57E1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00C9AC-D1FD-4E86-86CD-9916B7944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1100C9AC-D1FD-4E86-86CD-9916B7944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1100C9AC-D1FD-4E86-86CD-9916B7944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3E8BDE-2E4A-4D76-935A-83F2592E0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4B3E8BDE-2E4A-4D76-935A-83F2592E0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4B3E8BDE-2E4A-4D76-935A-83F2592E0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1E8EF2-437E-41A2-8CC7-7724A0C39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741E8EF2-437E-41A2-8CC7-7724A0C39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741E8EF2-437E-41A2-8CC7-7724A0C39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07289-4144-4E94-A2A6-E2728F5A0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6B807289-4144-4E94-A2A6-E2728F5A0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6B807289-4144-4E94-A2A6-E2728F5A0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39A841-232C-4736-8C7C-F9C6DE603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2D39A841-232C-4736-8C7C-F9C6DE603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D39A841-232C-4736-8C7C-F9C6DE603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DDBCF5-EEF2-41CA-98E6-929C5336D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7FDDBCF5-EEF2-41CA-98E6-929C5336D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7FDDBCF5-EEF2-41CA-98E6-929C5336D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28E792-0DE9-4AD9-BFF3-54D73791B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0428E792-0DE9-4AD9-BFF3-54D73791B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0428E792-0DE9-4AD9-BFF3-54D73791B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8B67EC-7D2D-454D-B9AA-881B839DF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228B67EC-7D2D-454D-B9AA-881B839DF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228B67EC-7D2D-454D-B9AA-881B839DF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864A06-4758-4CEA-AADC-432F46647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78864A06-4758-4CEA-AADC-432F46647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78864A06-4758-4CEA-AADC-432F46647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G_20170330_162148.jpg"/>
          <p:cNvPicPr>
            <a:picLocks noGrp="1" noChangeAspect="1"/>
          </p:cNvPicPr>
          <p:nvPr>
            <p:ph idx="1"/>
          </p:nvPr>
        </p:nvPicPr>
        <p:blipFill>
          <a:blip r:embed="rId2"/>
          <a:srcRect l="5103" t="18397" r="11838" b="38415"/>
          <a:stretch>
            <a:fillRect/>
          </a:stretch>
        </p:blipFill>
        <p:spPr>
          <a:xfrm>
            <a:off x="1" y="0"/>
            <a:ext cx="9143999" cy="6553200"/>
          </a:xfrm>
          <a:ln w="76200">
            <a:solidFill>
              <a:srgbClr val="C00000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76200"/>
            <a:ext cx="8991600" cy="6096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অটিজম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52400" y="990600"/>
            <a:ext cx="8991600" cy="56388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1.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¯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nvc‡b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evav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: 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vfvweK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wkï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fv‡e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wkï‡`i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¯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nvcb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AwUR‡g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AvµvšÍ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wkï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¯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nvcb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evav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cÖvß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evev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fvB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evb‡`i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Bkviv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Bw½‡Zi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wkï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wb‡Ri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PvIqv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AcivM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; 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mgeqmx‡`i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eÜzZ¡M‡o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I‡V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wkïi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GKK RM‡Z _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; 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‡›`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e¯‘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¨‡`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fvM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wb‡Z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Pvq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; 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kvixwiK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Av`i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Pz‡gv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Iqv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P‡c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a‡i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Kv‡j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bIqv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Zviv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gv‡UB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cQ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›`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0" y="76200"/>
            <a:ext cx="8991600" cy="6096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অটিজম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0" y="762000"/>
            <a:ext cx="8991600" cy="60960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2. †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: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Av‡k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cv‡ki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‡_ †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ÿgZv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K‡g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ivL‡Z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†h,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gv‡bB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wKš‘y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AwURg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;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wkï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nqZ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wkïwUi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A¯^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vfvweK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iK‡gi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evK¨wU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m¤ú~b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KLb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evK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D”PviY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3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eqmx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wkïiv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Kíbv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cÖeb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Ljva~jv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nvwocvwZj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Kíbv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cÖeb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Ljv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;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ivbœv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LvIqv‡bv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`;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‘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AwUR‡g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AvµvšÍ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wkïiv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D³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Kíbv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cÖeb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Ljvayjv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0" y="76200"/>
            <a:ext cx="8991600" cy="6096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অটিজম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0" y="762000"/>
            <a:ext cx="8991600" cy="60960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3.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AvPi‡Yi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A¯^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vfvwKZvt</a:t>
            </a:r>
            <a:endParaRPr lang="en-US" sz="36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* GKB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AvPiY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; 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*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AvIqvR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cQ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›`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; 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*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Zviv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iæwUb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Pj‡Z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cQ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›`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wbq‡gi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e¨wZµg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gb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Lvivc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| 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* ‡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KviY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QvovB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wkïi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nVvr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i‡M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D‡ËwRZ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0" y="76200"/>
            <a:ext cx="8991600" cy="6096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অটিজম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0" y="762000"/>
            <a:ext cx="8991600" cy="60960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3.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AvPi‡Yi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A¯^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vfvweKZvt</a:t>
            </a:r>
            <a:endParaRPr lang="en-US" sz="36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* GKB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AvPiY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; 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*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AvIqvR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cQ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›`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; 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*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Zviv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iæwUb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Pj‡Z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cQ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›`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wbq‡gi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e¨wZµg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gb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Lvivc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| 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* ‡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KviY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QvovB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wkïi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nVvr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i‡M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D‡ËwRZ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 eaLnBrk="1" hangingPunct="1"/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তবে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SutonnyMJ" pitchFamily="2" charset="0"/>
                <a:cs typeface="SutonnyMJ" pitchFamily="2" charset="0"/>
              </a:rPr>
              <a:t>g‡b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ivL‡Z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†h,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Dc‡ii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jÿY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mg~n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GKK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wkïi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Aí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Aí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w`‡bi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we`¨gvb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vK‡jB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AwURg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wPwýZ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hv‡e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| 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eaLnBrk="1" hangingPunct="1"/>
            <a:r>
              <a:rPr lang="en-US" dirty="0" err="1" smtClean="0">
                <a:latin typeface="SutonnyMJ" pitchFamily="2" charset="0"/>
                <a:cs typeface="SutonnyMJ" pitchFamily="2" charset="0"/>
              </a:rPr>
              <a:t>AwURg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wPwýZ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we‡klÁ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Wv³vi I ‡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ckvRxwe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G¨‡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mmg¨v›U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civgk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MÖnY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 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0" y="76200"/>
            <a:ext cx="8991600" cy="8382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টিজমের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পাবর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76200" y="990600"/>
            <a:ext cx="8991600" cy="58674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**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wLPzbx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g„Mx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>
              <a:defRPr/>
            </a:pP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**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AwZPÂjZv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Ag‡bv‡hvwMZv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defRPr/>
            </a:pP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** ¯^í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eyw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×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m¤úbœ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defRPr/>
            </a:pP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**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nv‡Zi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A½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mÂjZv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mgm¨vq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; </a:t>
            </a:r>
          </a:p>
          <a:p>
            <a:pPr>
              <a:defRPr/>
            </a:pP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**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nR‡gi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defRPr/>
            </a:pP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** `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v‡Zi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defRPr/>
            </a:pP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**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Ny‡gi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defRPr/>
            </a:pP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**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wb‡R‡K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AvNvZ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cÖebZv</a:t>
            </a:r>
            <a:endParaRPr lang="en-US" sz="36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4000" b="1" dirty="0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</a:b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          </a:t>
            </a:r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সম্পর্কে</a:t>
            </a:r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বনাম</a:t>
            </a:r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sz="4000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4000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১: ASD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একটি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মানসিক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রোগ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;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এটা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আচরণগত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আবেগঅনুভূতিগত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অথবা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মানসিক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স্বাস্থ্যঘটিত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ডিজঅর্ডার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এখানে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শারীরিক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কোন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সমস্যা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সম্পৃক্ত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নয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়।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 </a:t>
            </a:r>
            <a:endParaRPr lang="en-US" dirty="0" smtClean="0">
              <a:latin typeface="NikoshBAN" pitchFamily="2" charset="0"/>
              <a:ea typeface="Times New Roman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: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অটিজমের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সঙ্গে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বিকাশগত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অক্ষমতা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নিউরো-বায়োলজিকাল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ডিজঅর্ডার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জড়িত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জন্মের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তিন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বছরের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মধ্যেই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এটা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প্রকাশ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পায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়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এবং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আক্রান্ত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ব্যক্তি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আজীবন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এই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অক্ষমতার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সমস্যায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়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ভোগে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২: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অটিস্টিকদের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সবার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সমস্যাই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একরকম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 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: ASD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আক্রান্ত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ব্যক্তিদের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লক্ষণ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উপসর্গের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মাত্রা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বিচিত্র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একজনের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সঙ্গে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আরেকজনের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হুবহু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মিল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নেই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কেউ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সবাক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;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বাকশক্তি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থাকা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সত্ত্বেও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কেউ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কথা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বলেনা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কারও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আচরণ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অ্যাগ্রেসিভ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কেউ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অতিরিক্ত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গুটিয়ে-থাকা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স্বভাবের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। Spectrum Disorder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কথাটি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অটিজমের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বিশাল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আওতার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বৈশিষ্ট্য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বোঝানোর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জন্যই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ব্যবহৃত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হয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়।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4400" b="1" dirty="0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</a:br>
            <a:r>
              <a:rPr lang="en-US" sz="4400" b="1" dirty="0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  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সম্পর্কে</a:t>
            </a:r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বনাম</a:t>
            </a:r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sz="4400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4400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4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81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৩: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পিতামাতার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দুর্বল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অভিভাবকত্ব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সন্তানের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অটিজমের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জন্য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দায়ী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 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: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এই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ধারণাটি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অজ্ঞতাপ্রসূত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এবং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সম্পূর্ণ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ভুল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অটিজমের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সুনির্দিষ্ট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কারণ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এখন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পর্যন্ত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অজানা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;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সুপ্রমাণিত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নয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়।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অনিরূপিত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অটিজমের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ক্ষেত্রে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সচেতনতামূলক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পদক্ষেপ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না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নেয়া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হলে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অবস্থার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উন্নতি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পিছিয়ে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যায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়;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কিন্তু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তার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অর্থ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এই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নয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়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যে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জন্ম-পরবর্তী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সময়কার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weak parenting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শিশুর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অটিজমের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জন্য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দায়ী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ছিল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4800" b="1" dirty="0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</a:br>
            <a:r>
              <a:rPr lang="en-US" sz="4800" b="1" dirty="0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 </a:t>
            </a:r>
            <a:r>
              <a:rPr lang="en-US" sz="4800" b="1" dirty="0" err="1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4800" b="1" dirty="0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সম্পর্কে</a:t>
            </a:r>
            <a:r>
              <a:rPr lang="en-US" sz="48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sz="48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48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বনাম</a:t>
            </a:r>
            <a:r>
              <a:rPr lang="en-US" sz="48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sz="4800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4800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5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29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৪: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নিরাময়যোগ্য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চিকিৎসা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করালে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অটিস্টিক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ব্যক্তি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স্বাভাবিক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হয়ে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উঠবে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 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এই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ধারণার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পিছনে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মূলত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: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দায়ী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হল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নন-মেডিকেল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সেলিব্রিটি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ব্যক্তিত্বদের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প্রচারণা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(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জেনি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ম্যাকার্থি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অপরাহ্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উইনফ্রে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প্রমুখ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)।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কঠোরভাবে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নিয়ন্ত্রিত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খাদ্যাভ্যাস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এবং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অতিনিবিড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়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ইনটারভেনশন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থেরাপির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মাধ্যমে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সম্পূর্ণ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নিরাময়যোগ্যতার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এই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প্রচারণার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সঙ্গে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চিকিৎসক-গবেষকরা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এখনও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একমত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হননি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4400" b="1" dirty="0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</a:br>
            <a:r>
              <a:rPr lang="en-US" sz="4400" b="1" dirty="0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   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সম্পর্কে</a:t>
            </a:r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বনাম</a:t>
            </a:r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sz="4400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4400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4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28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990600"/>
            <a:ext cx="8839200" cy="5638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US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endParaRPr lang="en-US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r"/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বাকসার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দেবিদ্বার,কুমিল্লা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r"/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মোবাইল-০১৮১৬৩৬৬৫৯৩</a:t>
            </a:r>
          </a:p>
          <a:p>
            <a:pPr algn="r"/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zamansarker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  <a:hlinkClick r:id="rId2"/>
              </a:rPr>
              <a:t>123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@gmail.com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76200"/>
            <a:ext cx="8839200" cy="914400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sz="7200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-</a:t>
            </a:r>
            <a:endParaRPr lang="en-US" sz="7200" dirty="0">
              <a:ln>
                <a:solidFill>
                  <a:srgbClr val="C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5400"/>
            <a:ext cx="2286000" cy="2895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5867400"/>
          </a:xfrm>
        </p:spPr>
        <p:txBody>
          <a:bodyPr>
            <a:normAutofit lnSpcReduction="10000"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৫: ASD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আক্রান্ত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ব্যক্তিরা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সুপ্ত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প্রতিভার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অধিকারী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 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: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অটিস্টিকদের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কেউ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কেউ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হয়তো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বিশেষ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পরিস্থিতিতে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খুব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ভাল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আইকিউ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স্কোর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পারে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অথবা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বিশেষ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কাজে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দক্ষতা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দেখাতে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পারে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কিন্তু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এটা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নিছকই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ব্যতিক্রমী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ঘটনা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সাধারণ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অটিস্টিক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জনগোষ্ঠীর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বৈশিষ্ট্য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মিডিয়ায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়,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চলচ্চিত্রে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সাহিত্যে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সমাদৃত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হবার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মতো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আকর্ষণীয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়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কিছু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নয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়।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বিশেষ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দক্ষতার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অধিকারী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অটিস্টিককে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নিয়ে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লিখিত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উপন্যাস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পড়ে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কিংবা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তাকে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নিয়ে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নির্মিত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ডকুমেন্টারি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চলচ্চিত্র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দেখে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অনেকে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নেন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ASD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আক্রান্ত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সবারই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বিশেষ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প্রতিভা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থাকে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যেমন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গণিতে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ভাল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হওয়া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)।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বিশ্বখ্যাত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চলচ্চিত্র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রেইনম্যানে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ডাস্টিন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হফম্যানের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চরিত্র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অথবা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বিজ্ঞানী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আইনস্টাইনের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থাকার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গল্প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অনেকেই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জানেন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প্রাসঙ্গিক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আলোচনায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়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রেফারেন্স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হিসেবে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ব্যবহার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ভালবাসেন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কিন্তু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হলো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আমেরিকায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়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শিশুদের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প্রতি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১৫০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জন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একজন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অস্ট্রেলিয়ায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় ১৬০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জনে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একজন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শিশু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আক্রান্ত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যাদের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অধিকাংশই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গণিত-প্রতিভা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অন্য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ক্ষেত্রে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জিনিয়াস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হওয়া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দূরে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থাক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খুব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সাধারণ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দৈনন্দিন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কাজকর্মেও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অন্যের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উপর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নির্ভরশীল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7620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4400" b="1" dirty="0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</a:br>
            <a:r>
              <a:rPr lang="en-US" sz="4400" b="1" dirty="0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   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সম্পর্কে</a:t>
            </a:r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বনাম</a:t>
            </a:r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sz="4400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4400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4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74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৬: ASD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আক্রান্ত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শিশুদের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সবারই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কোনকিছু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শিখতে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সমস্যা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হয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়।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 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: ASD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আক্রান্তদের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মধ্যে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কারো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কারো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কোন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কিছু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বুঝতে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পারার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শেখার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ক্ষেত্রে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মারাত্মক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সমস্যা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থাকে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কিন্তু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কেউ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কেউ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বিশেষত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অ্যাসপারগার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সিনড্রোম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আক্রান্তদের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অনেকেই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গণিতের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মতো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বিষয়ে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মূলধারার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শিশুদের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মতোই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দক্ষতা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অর্জন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করতে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পারে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। (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স্মরণ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করা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যেতে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পারে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অটিস্টিকদের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২০-৩০%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অ্যাসপারগার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সিন্ড্রোমে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ভোগে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)।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02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821363"/>
          </a:xfrm>
        </p:spPr>
        <p:txBody>
          <a:bodyPr>
            <a:normAutofit lnSpcReduction="10000"/>
          </a:bodyPr>
          <a:lstStyle/>
          <a:p>
            <a:pPr marL="0" marR="0"/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৭: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শিশুবয়সে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নেয়া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টিকা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ASD-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এর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জন্য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দায়ী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 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: ‘৯০এর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দশকে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এই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ধারণাটি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খুব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প্রচার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পেয়েছিল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টিকার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সংরক্ষণে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ব্যবহৃত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উপাদানে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থাকা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মার্কারি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পারদ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এজন্য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দায়ী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–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এমন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কিছু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গবেষণাও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করা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হয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়।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তবে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২০০১-২০০২-এ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ব্যাপক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আকারে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হওয়া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গবেষণার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ফলাফল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এই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অনুমানকে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নস্যাত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করে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দেয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়।</a:t>
            </a:r>
          </a:p>
          <a:p>
            <a:pPr marL="0" marR="0"/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৮: ASD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আক্রান্তদের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জন্য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বিশেষ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ধরণের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খাবার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প্রয়োজন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 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: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এটা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সত্য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যে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অটিস্টিকদের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অনেকেই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দুধ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দুগ্ধজাত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খাবার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গ্লুটেন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সমৃদ্ধ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খাবার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ইত্যাদির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প্রতি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অ্যালার্জিক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চিনি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ফুড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এসিডের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পরিমাণ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বেশী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এমন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খাবারও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কারও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আচরণে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প্রভাব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ফেলতে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পারে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(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উত্তেজনাবৃদ্ধি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খিটখিটে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মেজাজ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)।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তবে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এসব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উদাহরণ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কোন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সাধারণ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সিদ্ধান্তে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পৌঁছানোর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মতো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নয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়।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4000" b="1" dirty="0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</a:b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       </a:t>
            </a:r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সম্পর্কে</a:t>
            </a:r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বনাম</a:t>
            </a:r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sz="4000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4000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71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৯: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এটা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একটা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সাময়িক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সমস্যা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;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বয়স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বাড়ার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সঙ্গে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সঙ্গে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সেরে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যাবে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কোন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বিশেষ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ব্যবস্থা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নেয়ার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দরকার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নেই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 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: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অটিস্টিক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শিশুর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সমস্যাগুলো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কখনোই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পুরোপুরি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দূর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করা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সম্ভব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নয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়,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যেটা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করা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যাবে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তা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হলো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নিবিড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়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পরিচর্যার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মাধ্যমে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তার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ঘাটতি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কমিয়ে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আনা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মৃদু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মাত্রার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যেমন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অ্যাসপারগার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সিনড্রোমের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ক্ষেত্রে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যথাযথ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সহযোগিতা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সমর্থন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শিক্ষা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পেলে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পরিণত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বয়সে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আত্মনির্ভরতা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অর্জন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করা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সম্ভব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উচ্চমাত্রার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অটিজমের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ক্ষেত্রে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পরিণত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বয়সেও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অন্যের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সাহায্য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ছাড়া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কখনোই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স্বনির্ভর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দৈনন্দিন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জীবনযাপন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সম্ভব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নয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়।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4800" b="1" dirty="0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</a:br>
            <a:r>
              <a:rPr lang="en-US" sz="4800" b="1" dirty="0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 </a:t>
            </a:r>
            <a:r>
              <a:rPr lang="en-US" sz="48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48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সম্পর্কে</a:t>
            </a:r>
            <a:r>
              <a:rPr lang="en-US" sz="48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sz="48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48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বনাম</a:t>
            </a:r>
            <a:r>
              <a:rPr lang="en-US" sz="48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sz="4800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4800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5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8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১০: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একই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পরিবারে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থাকার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ঘটনা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একবারের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বেশী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ঘটেনা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 </a:t>
            </a:r>
            <a:r>
              <a:rPr lang="en-US" sz="3600" dirty="0" err="1"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: </a:t>
            </a:r>
            <a:r>
              <a:rPr lang="en-US" sz="3600" dirty="0" err="1">
                <a:latin typeface="NikoshBAN" pitchFamily="2" charset="0"/>
                <a:ea typeface="Times New Roman"/>
                <a:cs typeface="NikoshBAN" pitchFamily="2" charset="0"/>
              </a:rPr>
              <a:t>যদিও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/>
                <a:cs typeface="NikoshBAN" pitchFamily="2" charset="0"/>
              </a:rPr>
              <a:t>অটিজমের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/>
                <a:cs typeface="NikoshBAN" pitchFamily="2" charset="0"/>
              </a:rPr>
              <a:t>সুনির্দিষ্ট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/>
                <a:cs typeface="NikoshBAN" pitchFamily="2" charset="0"/>
              </a:rPr>
              <a:t>কারণ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/>
                <a:cs typeface="NikoshBAN" pitchFamily="2" charset="0"/>
              </a:rPr>
              <a:t>এখনও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/>
                <a:cs typeface="NikoshBAN" pitchFamily="2" charset="0"/>
              </a:rPr>
              <a:t>সুপ্রমাণিত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/>
                <a:cs typeface="NikoshBAN" pitchFamily="2" charset="0"/>
              </a:rPr>
              <a:t>নয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়; </a:t>
            </a:r>
            <a:r>
              <a:rPr lang="en-US" sz="3600" dirty="0" err="1">
                <a:latin typeface="NikoshBAN" pitchFamily="2" charset="0"/>
                <a:ea typeface="Times New Roman"/>
                <a:cs typeface="NikoshBAN" pitchFamily="2" charset="0"/>
              </a:rPr>
              <a:t>তারপরও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/>
                <a:cs typeface="NikoshBAN" pitchFamily="2" charset="0"/>
              </a:rPr>
              <a:t>জেনেটিক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/>
                <a:cs typeface="NikoshBAN" pitchFamily="2" charset="0"/>
              </a:rPr>
              <a:t>ডিজঅর্ডার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/>
                <a:cs typeface="NikoshBAN" pitchFamily="2" charset="0"/>
              </a:rPr>
              <a:t>অটিজমের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/>
                <a:cs typeface="NikoshBAN" pitchFamily="2" charset="0"/>
              </a:rPr>
              <a:t>ক্ষেত্রে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/>
                <a:cs typeface="NikoshBAN" pitchFamily="2" charset="0"/>
              </a:rPr>
              <a:t>গুরুত্বপূর্ণ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/>
                <a:cs typeface="NikoshBAN" pitchFamily="2" charset="0"/>
              </a:rPr>
              <a:t>ভূমিকা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/>
                <a:cs typeface="NikoshBAN" pitchFamily="2" charset="0"/>
              </a:rPr>
              <a:t>রাখে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/>
                <a:cs typeface="NikoshBAN" pitchFamily="2" charset="0"/>
              </a:rPr>
              <a:t>হয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়। </a:t>
            </a:r>
            <a:r>
              <a:rPr lang="en-US" sz="3600" dirty="0" err="1">
                <a:latin typeface="NikoshBAN" pitchFamily="2" charset="0"/>
                <a:ea typeface="Times New Roman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/>
                <a:cs typeface="NikoshBAN" pitchFamily="2" charset="0"/>
              </a:rPr>
              <a:t>পর্যবেক্ষণে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/>
                <a:cs typeface="NikoshBAN" pitchFamily="2" charset="0"/>
              </a:rPr>
              <a:t>একই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/>
                <a:cs typeface="NikoshBAN" pitchFamily="2" charset="0"/>
              </a:rPr>
              <a:t>পরিবারে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/>
                <a:cs typeface="NikoshBAN" pitchFamily="2" charset="0"/>
              </a:rPr>
              <a:t>ভাইবোনদের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/>
                <a:cs typeface="NikoshBAN" pitchFamily="2" charset="0"/>
              </a:rPr>
              <a:t>মধ্যে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/>
                <a:cs typeface="NikoshBAN" pitchFamily="2" charset="0"/>
              </a:rPr>
              <a:t>একাধিকজনের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/>
                <a:cs typeface="NikoshBAN" pitchFamily="2" charset="0"/>
              </a:rPr>
              <a:t>যমজ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/>
                <a:cs typeface="NikoshBAN" pitchFamily="2" charset="0"/>
              </a:rPr>
              <a:t>সন্তানদের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/>
                <a:cs typeface="NikoshBAN" pitchFamily="2" charset="0"/>
              </a:rPr>
              <a:t>উভয়ের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/>
                <a:cs typeface="NikoshBAN" pitchFamily="2" charset="0"/>
              </a:rPr>
              <a:t>অটিস্টিক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/>
                <a:cs typeface="NikoshBAN" pitchFamily="2" charset="0"/>
              </a:rPr>
              <a:t>হবার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/>
                <a:cs typeface="NikoshBAN" pitchFamily="2" charset="0"/>
              </a:rPr>
              <a:t>প্রবণতা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/>
                <a:cs typeface="NikoshBAN" pitchFamily="2" charset="0"/>
              </a:rPr>
              <a:t>দেখা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/>
                <a:cs typeface="NikoshBAN" pitchFamily="2" charset="0"/>
              </a:rPr>
              <a:t>গেছে</a:t>
            </a:r>
            <a:r>
              <a:rPr lang="en-US" sz="3600" dirty="0"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4400" b="1" dirty="0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</a:br>
            <a:r>
              <a:rPr lang="en-US" sz="4400" b="1" dirty="0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     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সম্পর্কে</a:t>
            </a:r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বনাম</a:t>
            </a:r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sz="4400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4400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4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3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ভ্রান্ত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ধারণা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১১: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অটিস্টিকদের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সংখ্যা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বাড়ছে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না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আগেও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একই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হারে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ছিল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;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এখন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ডায়াগনোসিসের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সুযোগ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বেশী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তাই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সংখ্যা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বেশী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মনে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হচ্ছে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।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 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বাস্তবতা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: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ইউএসএ’তে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ষাটের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দশকে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প্রথম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অটিস্টিক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শিশুকে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চিহ্নিত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হয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়।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তবে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তখন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একে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অব্যাখ্যায়িত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অক্ষমতা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হিসেবে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দেখানো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হয়েছিল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। ১৯৯১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সাল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special education exceptionality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হিসেবে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অটিজমকে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অন্যান্য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শারীরিক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বুদ্ধিবৃত্তিক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প্রতিবন্ধিতার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বাইরে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স্বতন্ত্র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ক্যাটাগরিভুক্ত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হয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়।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বর্তমানে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এটা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fastest-growing developmental disability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বার্ষিক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গড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়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বৃদ্ধির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হার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১০-১৭% (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অটিজম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সোসাইটি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অফ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অ্যামেরিকা’র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২০০৬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সালের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তথ্যানুযায়ী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)।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পৃথিবীতে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মাত্র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চারটি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দেশে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অটিস্টিকদের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সংখ্যার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হিসাব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রাখার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ব্যবস্থা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আছে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ইউএসএ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ইউকে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কানাডা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অস্ট্রেলিয়ায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়;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তাও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সর্বত্র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অপেক্ষাকৃত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মৃদু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মাত্রার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অ্যাসপারগার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সিনড্রোম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ও PDDNOS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কে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হিসেবের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মধ্যে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ধরা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হয়না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4400" b="1" dirty="0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</a:br>
            <a:r>
              <a:rPr lang="en-US" sz="4400" b="1" dirty="0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   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সম্পর্কে</a:t>
            </a:r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বনাম</a:t>
            </a:r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sz="4400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4400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4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4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১২: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শিশুর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কথা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বলতে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দেরী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হলে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বুঝতে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হবে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তার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আছে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 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: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কথা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বলার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পাশাপাশি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আরেকটি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ব্যাপার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আছে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; “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আলাপচারিতা”য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়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অংশ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নিতে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পারা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কথা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বলতে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দেরী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হলেও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এই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কাজটা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বডি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ল্যাংগুয়েজ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দিয়েও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অনেক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শিশুই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করতে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পারে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দুই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বছর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তারও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কম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বয়স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থেকেই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মুখের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অভিব্যক্তি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দিয়ে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হাত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নেড়ে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কাঁধ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ঝাঁকানোর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ভঙ্গিতে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অনেক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কিছু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বোঝাতে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পারে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মূলধারার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শিশুরা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বিশেষজ্ঞদের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মতে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শিশু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যখন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সবে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কথা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বলতে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শুরু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করে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ততদিনে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তার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ভান্ডারে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অন্তত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একশ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’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শব্দ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জমা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হয়ে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যায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়,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যেগুলো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অন্য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কেউ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বললে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একটা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সম্পর্কসূত্র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পেয়ে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যায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়।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কাজেই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শিশু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যদি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মিশুক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হয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়,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কেউ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ডাকলে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সাড়া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দেয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়,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অন্যদের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চোখের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দিকে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তাকিয়ে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(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আই-কন্ট্যাক্ট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করে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)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কথা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শোনে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প্রতিক্রিয়া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দেখায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়–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তাহলে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দুশ্চিন্তার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তেমন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কিছূ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নেই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তবে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যে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কোন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শিশুর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সঙ্গে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সময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়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কাটানো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আর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প্রচুর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কথা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বলা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(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শিশুকে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প্রশ্ন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করা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আবার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তার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উত্তর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দিয়ে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তাকে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বোঝানো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কীভাবে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উত্তর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দিতে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হয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়)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তার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মানসিক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বিকাশের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জন্য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খুবই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ea typeface="Times New Roman"/>
                <a:cs typeface="NikoshBAN" pitchFamily="2" charset="0"/>
              </a:rPr>
              <a:t>জরুরী</a:t>
            </a:r>
            <a:r>
              <a:rPr lang="en-US" dirty="0"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4400" b="1" dirty="0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</a:br>
            <a:r>
              <a:rPr lang="en-US" sz="4400" b="1" dirty="0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    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সম্পর্কে</a:t>
            </a:r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বনাম</a:t>
            </a:r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sz="4400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4400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4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4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১৩: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থাকলে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অন্য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কোন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ধরণের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ডিজঅর্ডার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থাকেনা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  <a:r>
              <a:rPr lang="en-US" sz="4000" dirty="0">
                <a:latin typeface="NikoshBAN" pitchFamily="2" charset="0"/>
                <a:ea typeface="Times New Roman"/>
                <a:cs typeface="NikoshBAN" pitchFamily="2" charset="0"/>
              </a:rPr>
              <a:t> </a:t>
            </a:r>
            <a:r>
              <a:rPr lang="en-US" sz="4000" dirty="0" err="1"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sz="4000" dirty="0">
                <a:latin typeface="NikoshBAN" pitchFamily="2" charset="0"/>
                <a:ea typeface="Times New Roman"/>
                <a:cs typeface="NikoshBAN" pitchFamily="2" charset="0"/>
              </a:rPr>
              <a:t>: </a:t>
            </a:r>
            <a:r>
              <a:rPr lang="en-US" sz="4000" dirty="0" err="1">
                <a:latin typeface="NikoshBAN" pitchFamily="2" charset="0"/>
                <a:ea typeface="Times New Roman"/>
                <a:cs typeface="NikoshBAN" pitchFamily="2" charset="0"/>
              </a:rPr>
              <a:t>অটিস্টিকদের</a:t>
            </a:r>
            <a:r>
              <a:rPr lang="en-US" sz="40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Times New Roman"/>
                <a:cs typeface="NikoshBAN" pitchFamily="2" charset="0"/>
              </a:rPr>
              <a:t>ক্ষেত্রে</a:t>
            </a:r>
            <a:r>
              <a:rPr lang="en-US" sz="40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Times New Roman"/>
                <a:cs typeface="NikoshBAN" pitchFamily="2" charset="0"/>
              </a:rPr>
              <a:t>ডাউন</a:t>
            </a:r>
            <a:r>
              <a:rPr lang="en-US" sz="40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Times New Roman"/>
                <a:cs typeface="NikoshBAN" pitchFamily="2" charset="0"/>
              </a:rPr>
              <a:t>সিনড্রোম</a:t>
            </a:r>
            <a:r>
              <a:rPr lang="en-US" sz="4000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ea typeface="Times New Roman"/>
                <a:cs typeface="NikoshBAN" pitchFamily="2" charset="0"/>
              </a:rPr>
              <a:t>সেরিব্রাল</a:t>
            </a:r>
            <a:r>
              <a:rPr lang="en-US" sz="40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Times New Roman"/>
                <a:cs typeface="NikoshBAN" pitchFamily="2" charset="0"/>
              </a:rPr>
              <a:t>পালসি</a:t>
            </a:r>
            <a:r>
              <a:rPr lang="en-US" sz="4000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ea typeface="Times New Roman"/>
                <a:cs typeface="NikoshBAN" pitchFamily="2" charset="0"/>
              </a:rPr>
              <a:t>অন্ধত্ব</a:t>
            </a:r>
            <a:r>
              <a:rPr lang="en-US" sz="4000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ea typeface="Times New Roman"/>
                <a:cs typeface="NikoshBAN" pitchFamily="2" charset="0"/>
              </a:rPr>
              <a:t>বধিরতা</a:t>
            </a:r>
            <a:r>
              <a:rPr lang="en-US" sz="4000" dirty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ea typeface="Times New Roman"/>
                <a:cs typeface="NikoshBAN" pitchFamily="2" charset="0"/>
              </a:rPr>
              <a:t>বুদ্ধিপ্রতিবন্ধিতা</a:t>
            </a:r>
            <a:r>
              <a:rPr lang="en-US" sz="40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Times New Roman"/>
                <a:cs typeface="NikoshBAN" pitchFamily="2" charset="0"/>
              </a:rPr>
              <a:t>কিংবা</a:t>
            </a:r>
            <a:r>
              <a:rPr lang="en-US" sz="40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Times New Roman"/>
                <a:cs typeface="NikoshBAN" pitchFamily="2" charset="0"/>
              </a:rPr>
              <a:t>অন্য</a:t>
            </a:r>
            <a:r>
              <a:rPr lang="en-US" sz="40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Times New Roman"/>
                <a:cs typeface="NikoshBAN" pitchFamily="2" charset="0"/>
              </a:rPr>
              <a:t>কোন</a:t>
            </a:r>
            <a:r>
              <a:rPr lang="en-US" sz="40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Times New Roman"/>
                <a:cs typeface="NikoshBAN" pitchFamily="2" charset="0"/>
              </a:rPr>
              <a:t>শারীরিক</a:t>
            </a:r>
            <a:r>
              <a:rPr lang="en-US" sz="40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Times New Roman"/>
                <a:cs typeface="NikoshBAN" pitchFamily="2" charset="0"/>
              </a:rPr>
              <a:t>সমস্যা</a:t>
            </a:r>
            <a:r>
              <a:rPr lang="en-US" sz="40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Times New Roman"/>
                <a:cs typeface="NikoshBAN" pitchFamily="2" charset="0"/>
              </a:rPr>
              <a:t>থাকার</a:t>
            </a:r>
            <a:r>
              <a:rPr lang="en-US" sz="40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Times New Roman"/>
                <a:cs typeface="NikoshBAN" pitchFamily="2" charset="0"/>
              </a:rPr>
              <a:t>ঘটনা</a:t>
            </a:r>
            <a:r>
              <a:rPr lang="en-US" sz="40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Times New Roman"/>
                <a:cs typeface="NikoshBAN" pitchFamily="2" charset="0"/>
              </a:rPr>
              <a:t>অস্বাভাবিক</a:t>
            </a:r>
            <a:r>
              <a:rPr lang="en-US" sz="40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Times New Roman"/>
                <a:cs typeface="NikoshBAN" pitchFamily="2" charset="0"/>
              </a:rPr>
              <a:t>তো</a:t>
            </a:r>
            <a:r>
              <a:rPr lang="en-US" sz="40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Times New Roman"/>
                <a:cs typeface="NikoshBAN" pitchFamily="2" charset="0"/>
              </a:rPr>
              <a:t>নয়ই</a:t>
            </a:r>
            <a:r>
              <a:rPr lang="en-US" sz="4000" dirty="0">
                <a:latin typeface="NikoshBAN" pitchFamily="2" charset="0"/>
                <a:ea typeface="Times New Roman"/>
                <a:cs typeface="NikoshBAN" pitchFamily="2" charset="0"/>
              </a:rPr>
              <a:t>; </a:t>
            </a:r>
            <a:r>
              <a:rPr lang="en-US" sz="4000" dirty="0" err="1">
                <a:latin typeface="NikoshBAN" pitchFamily="2" charset="0"/>
                <a:ea typeface="Times New Roman"/>
                <a:cs typeface="NikoshBAN" pitchFamily="2" charset="0"/>
              </a:rPr>
              <a:t>বরং</a:t>
            </a:r>
            <a:r>
              <a:rPr lang="en-US" sz="40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Times New Roman"/>
                <a:cs typeface="NikoshBAN" pitchFamily="2" charset="0"/>
              </a:rPr>
              <a:t>সাধারণ</a:t>
            </a:r>
            <a:r>
              <a:rPr lang="en-US" sz="4000" dirty="0"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610600" cy="8382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4400" b="1" dirty="0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</a:br>
            <a:r>
              <a:rPr lang="en-US" sz="4400" b="1" dirty="0" smtClean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    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সম্পর্কে</a:t>
            </a:r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ভ্রান্ত</a:t>
            </a:r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বনাম</a:t>
            </a:r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বাস্তবতা</a:t>
            </a:r>
            <a:r>
              <a:rPr lang="en-US" sz="4400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4400" dirty="0">
                <a:solidFill>
                  <a:srgbClr val="FFC000"/>
                </a:solidFill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4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2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0" y="76200"/>
            <a:ext cx="8991600" cy="8382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76200" y="990600"/>
            <a:ext cx="8991600" cy="58674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**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AwUR‡gi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jÿY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mg~n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mbv³KiY†K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;</a:t>
            </a:r>
          </a:p>
          <a:p>
            <a:pPr lvl="1"/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**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wbKU¯n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v¯n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¨ †K‡›`ª ¯^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v¯n¨Kg©x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ckv‡Rex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mbv³KiY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Riæix</a:t>
            </a:r>
            <a:endParaRPr lang="en-US" sz="3600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lvl="1"/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**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AwffveK‡`i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; </a:t>
            </a:r>
          </a:p>
          <a:p>
            <a:pPr lvl="1"/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**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AwURg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cÖwZewÜZv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wel‡q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cwiP©Pv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; I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h_vh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wPwKrmvi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e¨e¯nv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;   </a:t>
            </a:r>
          </a:p>
          <a:p>
            <a:pPr lvl="1"/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**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AwffveK‡`i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mgg©xZv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; </a:t>
            </a:r>
          </a:p>
          <a:p>
            <a:pPr lvl="1"/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**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AwURg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cÖwZewÜZv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wel‡q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iv‡óªi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AvBb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wewa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weavb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Rvbv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;</a:t>
            </a:r>
            <a:r>
              <a:rPr lang="en-US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5"/>
            <a:ext cx="914400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679825" y="4953000"/>
            <a:ext cx="1120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000000"/>
                </a:solidFill>
              </a:rPr>
              <a:t>Welcome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8200"/>
            <a:ext cx="8915400" cy="5867400"/>
          </a:xfrm>
          <a:ln w="76200">
            <a:solidFill>
              <a:srgbClr val="C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0" y="76200"/>
            <a:ext cx="9144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61546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cer\Desktop\TQI\111120141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0" y="76200"/>
            <a:ext cx="8991600" cy="8382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99"/>
                </a:solidFill>
                <a:latin typeface="Castellar" pitchFamily="18" charset="0"/>
              </a:rPr>
              <a:t>Management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76200" y="990600"/>
            <a:ext cx="8991600" cy="58674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9900" indent="-469900">
              <a:lnSpc>
                <a:spcPct val="90000"/>
              </a:lnSpc>
              <a:defRPr/>
            </a:pPr>
            <a:r>
              <a:rPr lang="en-GB" sz="4400" b="1" dirty="0" smtClean="0">
                <a:solidFill>
                  <a:srgbClr val="0000FF"/>
                </a:solidFill>
              </a:rPr>
              <a:t> ** </a:t>
            </a:r>
            <a:r>
              <a:rPr lang="en-GB" sz="4400" dirty="0" smtClean="0">
                <a:solidFill>
                  <a:srgbClr val="C00000"/>
                </a:solidFill>
                <a:latin typeface="Times New Roman" pitchFamily="18" charset="0"/>
              </a:rPr>
              <a:t>Medical management</a:t>
            </a:r>
          </a:p>
          <a:p>
            <a:pPr marL="469900" indent="-469900">
              <a:lnSpc>
                <a:spcPct val="90000"/>
              </a:lnSpc>
              <a:defRPr/>
            </a:pPr>
            <a:r>
              <a:rPr lang="en-GB" sz="4400" b="1" dirty="0" smtClean="0">
                <a:solidFill>
                  <a:srgbClr val="0000FF"/>
                </a:solidFill>
              </a:rPr>
              <a:t> ** </a:t>
            </a:r>
            <a:r>
              <a:rPr lang="en-GB" sz="4400" dirty="0" smtClean="0">
                <a:solidFill>
                  <a:srgbClr val="C00000"/>
                </a:solidFill>
                <a:latin typeface="Times New Roman" pitchFamily="18" charset="0"/>
              </a:rPr>
              <a:t> Parental counselling</a:t>
            </a:r>
          </a:p>
          <a:p>
            <a:pPr marL="469900" indent="-469900">
              <a:lnSpc>
                <a:spcPct val="90000"/>
              </a:lnSpc>
              <a:defRPr/>
            </a:pPr>
            <a:r>
              <a:rPr lang="en-GB" sz="4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GB" sz="4400" b="1" dirty="0" smtClean="0">
                <a:solidFill>
                  <a:srgbClr val="0000FF"/>
                </a:solidFill>
              </a:rPr>
              <a:t> ** </a:t>
            </a:r>
            <a:r>
              <a:rPr lang="en-GB" sz="4400" dirty="0" smtClean="0">
                <a:solidFill>
                  <a:srgbClr val="C00000"/>
                </a:solidFill>
                <a:latin typeface="Times New Roman" pitchFamily="18" charset="0"/>
              </a:rPr>
              <a:t>Ensure appropriate educational    </a:t>
            </a:r>
          </a:p>
          <a:p>
            <a:pPr marL="469900" indent="-469900">
              <a:lnSpc>
                <a:spcPct val="90000"/>
              </a:lnSpc>
              <a:defRPr/>
            </a:pPr>
            <a:r>
              <a:rPr lang="en-GB" sz="4400" dirty="0" smtClean="0">
                <a:solidFill>
                  <a:srgbClr val="C00000"/>
                </a:solidFill>
                <a:latin typeface="Times New Roman" pitchFamily="18" charset="0"/>
              </a:rPr>
              <a:t>      placement</a:t>
            </a:r>
          </a:p>
          <a:p>
            <a:pPr marL="469900" indent="-469900">
              <a:lnSpc>
                <a:spcPct val="90000"/>
              </a:lnSpc>
              <a:defRPr/>
            </a:pPr>
            <a:r>
              <a:rPr lang="en-GB" sz="4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GB" sz="4400" b="1" dirty="0" smtClean="0">
                <a:solidFill>
                  <a:srgbClr val="0000FF"/>
                </a:solidFill>
              </a:rPr>
              <a:t> ** </a:t>
            </a:r>
            <a:r>
              <a:rPr lang="en-GB" sz="4400" dirty="0" smtClean="0">
                <a:solidFill>
                  <a:srgbClr val="C00000"/>
                </a:solidFill>
                <a:latin typeface="Times New Roman" pitchFamily="18" charset="0"/>
              </a:rPr>
              <a:t>Therapeutic management</a:t>
            </a:r>
          </a:p>
          <a:p>
            <a:pPr marL="469900" indent="-469900">
              <a:lnSpc>
                <a:spcPct val="90000"/>
              </a:lnSpc>
              <a:defRPr/>
            </a:pPr>
            <a:r>
              <a:rPr lang="en-GB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            </a:t>
            </a:r>
            <a:r>
              <a:rPr lang="en-GB" sz="3600" b="1" dirty="0" smtClean="0">
                <a:solidFill>
                  <a:srgbClr val="00B0F0"/>
                </a:solidFill>
                <a:latin typeface="Times New Roman" pitchFamily="18" charset="0"/>
              </a:rPr>
              <a:t>- Sensory integration therapy</a:t>
            </a:r>
          </a:p>
          <a:p>
            <a:pPr marL="469900" indent="-469900">
              <a:lnSpc>
                <a:spcPct val="90000"/>
              </a:lnSpc>
              <a:defRPr/>
            </a:pPr>
            <a:r>
              <a:rPr lang="en-GB" sz="3600" b="1" dirty="0" smtClean="0">
                <a:solidFill>
                  <a:srgbClr val="00B0F0"/>
                </a:solidFill>
                <a:latin typeface="Times New Roman" pitchFamily="18" charset="0"/>
              </a:rPr>
              <a:t>           - Behavioural therapy</a:t>
            </a:r>
          </a:p>
          <a:p>
            <a:pPr marL="469900" indent="-469900">
              <a:lnSpc>
                <a:spcPct val="90000"/>
              </a:lnSpc>
              <a:defRPr/>
            </a:pPr>
            <a:r>
              <a:rPr lang="en-GB" sz="3600" b="1" dirty="0" smtClean="0">
                <a:solidFill>
                  <a:srgbClr val="00B0F0"/>
                </a:solidFill>
                <a:latin typeface="Times New Roman" pitchFamily="18" charset="0"/>
              </a:rPr>
              <a:t>           - Speech and Occupational therapy</a:t>
            </a:r>
            <a:endParaRPr lang="en-US" sz="2800" dirty="0" smtClean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1524000"/>
            <a:ext cx="7620000" cy="3581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3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39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A class in an inclusive primary school, Banglade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066800"/>
            <a:ext cx="4876800" cy="54864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7" name="Picture 2" descr="Image result for inclusive education  in banglad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4267200" cy="55626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76200"/>
            <a:ext cx="9144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unesco.org/new/fileadmin/MULTIMEDIA/HQ/ED/images/630X300/Bangladesh_Disab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4495800" cy="5715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2" descr="Image result for risk of inclusive education for special needs stude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914400"/>
            <a:ext cx="4191000" cy="5715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76200"/>
            <a:ext cx="9144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অটিজমের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9144000" cy="601980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Greek</a:t>
            </a:r>
          </a:p>
          <a:p>
            <a:pPr algn="ctr"/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Autos=self</a:t>
            </a: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Ismos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=condition</a:t>
            </a:r>
          </a:p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বিষয়ে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প্রথম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ধারণা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দেন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হেনরি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মোস্‌লে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নামে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একজন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ব্রিটিশ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সাইকিয়াট্রিস্ট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, ১৮৬৭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সালে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পরবর্তীকালে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লিও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ক্যানার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নামক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একজন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আমেরিকান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সাইকিয়াট্রিস্ট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, ১৯৪৩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সালে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অসুখের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বৈশিষ্ট্যগুলো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তুলে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ধরেন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দেন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ইনফেনটাইল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Times New Roman"/>
                <a:cs typeface="NikoshBAN" pitchFamily="2" charset="0"/>
              </a:rPr>
              <a:t> ।</a:t>
            </a:r>
          </a:p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অটিজম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শুধুমাত্র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অসুখকে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বোঝায়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না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আসলে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এটি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কয়েকটি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অসুখের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সমষ্টি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যাকে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অটিজম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স্পেকট্রাম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ডিসঅর্ডার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। 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অটিজম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স্পেকট্রাম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ডিসঅর্ডার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সমূহঃ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72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81200"/>
            <a:ext cx="9144000" cy="167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শিশুদের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সামাজিক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আচরণ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পারস্পরিক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যোগাযোগ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ক্রিয়াকলাপের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সমস্যা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পুনরাবৃত্তিমূলক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আচরণ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সমস্যা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হিসেবে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দেখা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দেয়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ea typeface="Times New Roman"/>
              <a:cs typeface="NikoshBAN" pitchFamily="2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0" y="838200"/>
            <a:ext cx="9144000" cy="1143000"/>
          </a:xfrm>
          <a:prstGeom prst="down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1.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ইনফেনটাইল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0" y="3733800"/>
            <a:ext cx="9144000" cy="990600"/>
          </a:xfrm>
          <a:prstGeom prst="down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২.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রেটস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সিনড্রম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4876800"/>
            <a:ext cx="9144000" cy="1981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রোগ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শুধু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মেয়েদের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হয়ে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বছর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পর্যন্ত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শিশুর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বৃদ্ধি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স্বাভাবিক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তারপর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সামাজিক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মানসিক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বৃদ্ধি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বন্ধ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হয়ে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ea typeface="Times New Roman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549"/>
            <a:ext cx="91440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অটিজম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স্পেকট্রাম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ডিসঅর্ডার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সমূহঃ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72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985749"/>
            <a:ext cx="9144000" cy="167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শিশুদের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সামাজিক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আচরণ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পারস্পরিক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যোগাযোগ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ক্রিয়াকলাপের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সমস্যা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পুনরাবৃত্তিমূলক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আচরণ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সমস্যা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হিসেবে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দেখা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দেয়</a:t>
            </a:r>
            <a:r>
              <a:rPr lang="en-US" sz="4000" dirty="0" smtClean="0"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ea typeface="Times New Roman"/>
              <a:cs typeface="NikoshBAN" pitchFamily="2" charset="0"/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0" y="842749"/>
            <a:ext cx="9144000" cy="1143000"/>
          </a:xfrm>
          <a:prstGeom prst="down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1.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ইনফেনটাইল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0" y="3738349"/>
            <a:ext cx="9144000" cy="990600"/>
          </a:xfrm>
          <a:prstGeom prst="down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২.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রেটস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সিনড্রম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 animBg="1"/>
      <p:bldP spid="9" grpId="0" animBg="1"/>
      <p:bldP spid="10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অটিজম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স্পেকট্রাম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ডিসঅর্ডার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সমূহঃ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72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28800"/>
            <a:ext cx="9144000" cy="2133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রোগ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সাধারণত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ছেলেদের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এরা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আচরণ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বারবার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তবে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কথা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ঠিকমতো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এরা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একাকি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আলাদা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তবে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ছোট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ব্যাপারে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এদের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অধিক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আগ্রহ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ea typeface="Times New Roman"/>
              <a:cs typeface="NikoshBAN" pitchFamily="2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0" y="914400"/>
            <a:ext cx="9144000" cy="8382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3.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এ্যাজপার্গার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সিনড্রোম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0" y="4114800"/>
            <a:ext cx="9144000" cy="838200"/>
          </a:xfrm>
          <a:prstGeom prst="downArrow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4.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চাইল্ডহুড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ডিসইনটেগ্রেটিভ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ডিসঅর্ডার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953000"/>
            <a:ext cx="9144000" cy="2057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 smtClean="0">
              <a:latin typeface="NikoshBAN" pitchFamily="2" charset="0"/>
              <a:ea typeface="Times New Roman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আরেক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হেলারস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ডিজিস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এদের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সাধারণত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বছর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পর্যন্ত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স্বাভাবিক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বিকাশ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ঘটে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পরবর্তী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সময়ে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এদের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সামাজিক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আচরণে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সমস্যা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যায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়।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এদের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সাধারণত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স্নায়বিক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সমস্যা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বেশি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। এ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ছাড়া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রয়েছে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আটিপিক্যাল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অন্যান্য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সমস্যাজনিত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অটিজম</a:t>
            </a:r>
            <a:r>
              <a:rPr lang="en-US" sz="3200" dirty="0" smtClean="0"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</a:p>
          <a:p>
            <a:endParaRPr lang="en-US" sz="4000" dirty="0">
              <a:latin typeface="NikoshBAN" pitchFamily="2" charset="0"/>
              <a:ea typeface="Times New Roman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495</TotalTime>
  <Words>1497</Words>
  <Application>Microsoft Office PowerPoint</Application>
  <PresentationFormat>On-screen Show (4:3)</PresentationFormat>
  <Paragraphs>162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Arial</vt:lpstr>
      <vt:lpstr>Calibri</vt:lpstr>
      <vt:lpstr>Castellar</vt:lpstr>
      <vt:lpstr>Franklin Gothic Book</vt:lpstr>
      <vt:lpstr>Franklin Gothic Medium</vt:lpstr>
      <vt:lpstr>Nikosh</vt:lpstr>
      <vt:lpstr>NikoshBAN</vt:lpstr>
      <vt:lpstr>SutonnyMJ</vt:lpstr>
      <vt:lpstr>Times New Roman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লক্ষণ সমূহঃ</vt:lpstr>
      <vt:lpstr> অটিজমের প্রাথমিক লক্ষণ সমূহঃ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রেড ফ্লাগঃ  অটিজমের গুরুত্বপূর্ণ লক্ষণ সমূহঃ</vt:lpstr>
      <vt:lpstr>PowerPoint Presentation</vt:lpstr>
      <vt:lpstr>PowerPoint Presentation</vt:lpstr>
      <vt:lpstr>PowerPoint Presentation</vt:lpstr>
      <vt:lpstr>PowerPoint Presentation</vt:lpstr>
      <vt:lpstr> তবে</vt:lpstr>
      <vt:lpstr>PowerPoint Presentation</vt:lpstr>
      <vt:lpstr>            অটিজম সম্পর্কে ভ্রান্ত ধারণা বনাম বাস্তবতা </vt:lpstr>
      <vt:lpstr>     অটিজম সম্পর্কে ভ্রান্ত ধারণা বনাম বাস্তবতা </vt:lpstr>
      <vt:lpstr>   অটিজম সম্পর্কে ভ্রান্ত ধারণা বনাম বাস্তবতা </vt:lpstr>
      <vt:lpstr>      অটিজম সম্পর্কে ভ্রান্ত ধারণা বনাম বাস্তবতা </vt:lpstr>
      <vt:lpstr>      অটিজম সম্পর্কে ভ্রান্ত ধারণা বনাম বাস্তবতা </vt:lpstr>
      <vt:lpstr>PowerPoint Presentation</vt:lpstr>
      <vt:lpstr>         অটিজম সম্পর্কে ভ্রান্ত ধারণা বনাম বাস্তবতা </vt:lpstr>
      <vt:lpstr>   অটিজম সম্পর্কে ভ্রান্ত ধারণা বনাম বাস্তবতা </vt:lpstr>
      <vt:lpstr>        অটিজম সম্পর্কে ভ্রান্ত ধারণা বনাম বাস্তবতা </vt:lpstr>
      <vt:lpstr>      অটিজম সম্পর্কে ভ্রান্ত ধারণা বনাম বাস্তবতা </vt:lpstr>
      <vt:lpstr>       অটিজম সম্পর্কে ভ্রান্ত ধারণা বনাম বাস্তবতা </vt:lpstr>
      <vt:lpstr>       অটিজম সম্পর্কে ভ্রান্ত ধারণা বনাম বাস্তবতা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53</cp:revision>
  <dcterms:created xsi:type="dcterms:W3CDTF">2006-08-16T00:00:00Z</dcterms:created>
  <dcterms:modified xsi:type="dcterms:W3CDTF">2019-11-13T00:56:21Z</dcterms:modified>
</cp:coreProperties>
</file>