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1" r:id="rId2"/>
    <p:sldId id="362" r:id="rId3"/>
    <p:sldId id="317" r:id="rId4"/>
    <p:sldId id="323" r:id="rId5"/>
    <p:sldId id="324" r:id="rId6"/>
    <p:sldId id="326" r:id="rId7"/>
    <p:sldId id="351" r:id="rId8"/>
    <p:sldId id="330" r:id="rId9"/>
    <p:sldId id="332" r:id="rId10"/>
    <p:sldId id="285" r:id="rId11"/>
    <p:sldId id="302" r:id="rId12"/>
    <p:sldId id="310" r:id="rId13"/>
    <p:sldId id="336" r:id="rId14"/>
    <p:sldId id="284" r:id="rId15"/>
    <p:sldId id="338" r:id="rId16"/>
    <p:sldId id="339" r:id="rId17"/>
    <p:sldId id="307" r:id="rId18"/>
    <p:sldId id="301" r:id="rId19"/>
    <p:sldId id="340" r:id="rId20"/>
    <p:sldId id="298" r:id="rId21"/>
    <p:sldId id="35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35D1-3375-4B29-946F-66AC58CA1EF7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F1067-33AF-49E5-888B-0260113E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F1067-33AF-49E5-888B-0260113E88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6957-0AFB-4D93-9517-F5196599C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7A90A-0ED2-440F-B3EA-ED6C77872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F2858-DE9A-44C2-8850-C2D865AE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39D-96CA-4C5B-8CE7-A5BE92A01DA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3C9E1-7AAE-4F3C-BF58-7B05AE30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5C571-DA6D-494D-80F7-4F11409B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2F7-71CA-46C0-9412-8D7F4494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3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6FA2-2E65-4736-82A2-82BE62B6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BB08D-5E82-4E72-9224-98E4E23A9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00340-3536-48C8-BF4B-06F953B2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39D-96CA-4C5B-8CE7-A5BE92A01DA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9CED6-BABE-48FB-B70D-5B2B1B18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AAEB0-2A9B-40FD-8BDA-2F1FE6F7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2F7-71CA-46C0-9412-8D7F4494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5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DE7C62-F3DF-4249-B656-529249165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04C50-9DCE-4A17-9479-64EC438F4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EE3EC-B659-4F6C-9400-F64867E2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39D-96CA-4C5B-8CE7-A5BE92A01DA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D8B85-3EB5-4193-80F3-8C7ABC89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4BC2E-4493-4886-AD69-A993CACB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2F7-71CA-46C0-9412-8D7F4494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2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B10F-58AC-449F-BC61-7F37E947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EB8A6-CF02-4D04-9194-98F310383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D177-AA2B-4148-8A0A-0C182AAB1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39D-96CA-4C5B-8CE7-A5BE92A01DA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A0A5C-3006-49EB-924C-04FD2A46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BDB08-7DFC-40A7-8501-72A71EBF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2F7-71CA-46C0-9412-8D7F4494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2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D718-F23A-4F05-807E-115B282E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E5C88-8593-4500-AF25-686036A23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F5FD5-F677-44D6-8CC0-6B49F4E1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39D-96CA-4C5B-8CE7-A5BE92A01DA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F802E-4F7B-457D-872C-791DE9DA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9D015-D945-48BD-A418-BD3BA8DF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2F7-71CA-46C0-9412-8D7F4494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5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E8E1-27EB-4EC0-8E3E-FBDCDABE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D0A18-CF2A-4045-BF62-1D0F81FE0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C14B9-53DF-4B58-AA2B-A55A361D4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1A5E6-26FF-4C25-8674-EA228066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39D-96CA-4C5B-8CE7-A5BE92A01DA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E9048-2AB8-4821-8F46-F29491AF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61A1A-1766-4B2D-9FCC-12CB4235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2F7-71CA-46C0-9412-8D7F4494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9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EC0F-8B6E-4D8A-A24A-DD3230A7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ECD15-A8CD-4C99-94EC-6AFC94412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9FB19-9568-4C83-8DC4-A621218C3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E7E9D-26D0-43D3-865C-CF14F4753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CD89D4-8410-4A30-B3E1-5866063F5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39EA5-6458-45B4-82D4-30A84024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39D-96CA-4C5B-8CE7-A5BE92A01DA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9BB4C7-5A26-4149-A5D0-5AB35E68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46F79-BDE1-4F1E-9BD6-29A5CC1C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2F7-71CA-46C0-9412-8D7F4494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6BFD-C435-44F2-B696-5CFE0D57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65054-C769-40C1-ACF8-64B55F92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39D-96CA-4C5B-8CE7-A5BE92A01DA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8A710-5B95-4F42-A32B-B87065B6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59D5C-0369-4F17-840E-7660F77F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2F7-71CA-46C0-9412-8D7F4494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6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462F1-60D3-4783-96AB-D24F0857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39D-96CA-4C5B-8CE7-A5BE92A01DA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651F2-AE0A-48F5-93A6-0837C183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D78E9-325D-4602-980F-66A5E8E4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2F7-71CA-46C0-9412-8D7F4494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5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A3F9-768C-4799-A429-3A4B260C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E4763-EC3F-427E-A67B-2B5C13766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43E9F-C279-4CD2-9DFD-B47466D43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024A3-588B-4DFB-84EB-CB3B40A2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39D-96CA-4C5B-8CE7-A5BE92A01DA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F484C-A0EA-4146-AF4F-C2C68789E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F9ADE-8AAB-4227-9C3D-1566DC23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2F7-71CA-46C0-9412-8D7F4494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A189-6604-427B-B710-EEA29C3F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27291-9AF7-4003-B739-B2E6D1BAF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227F0-2C75-4C74-BF7A-BB706F201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0E56-2DA0-4A71-852F-559C5435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39D-96CA-4C5B-8CE7-A5BE92A01DA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927C5-8E7F-4001-9D43-D789BE65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B6438-63A9-413A-8A80-82A04AE9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2F7-71CA-46C0-9412-8D7F4494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FE806-AF5A-4E3D-98FF-9F13FCED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95E84-CA4E-4EFF-BE2F-5BB8175D9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AF61B-7408-40D3-BB03-99E8C508C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F39D-96CA-4C5B-8CE7-A5BE92A01DAE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502E3-5A6C-4A9D-A1F7-6C51E3655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5E804-2E14-40CE-826A-BF3F5A63A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952F7-71CA-46C0-9412-8D7F4494C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5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A17B26-D1FA-4820-BEB7-65FC6E437C47}"/>
              </a:ext>
            </a:extLst>
          </p:cNvPr>
          <p:cNvGrpSpPr/>
          <p:nvPr/>
        </p:nvGrpSpPr>
        <p:grpSpPr>
          <a:xfrm>
            <a:off x="1847850" y="1257300"/>
            <a:ext cx="8496300" cy="4343400"/>
            <a:chOff x="1600200" y="1085850"/>
            <a:chExt cx="8496300" cy="4343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FD2414-6494-4D5F-87EC-4CB9795015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2150" y="1619250"/>
              <a:ext cx="7734300" cy="3295650"/>
            </a:xfrm>
            <a:prstGeom prst="rect">
              <a:avLst/>
            </a:prstGeom>
          </p:spPr>
        </p:pic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A4EB9C64-9F31-4A72-B3C0-CDBCDCCBDDD7}"/>
                </a:ext>
              </a:extLst>
            </p:cNvPr>
            <p:cNvSpPr/>
            <p:nvPr/>
          </p:nvSpPr>
          <p:spPr>
            <a:xfrm>
              <a:off x="1600200" y="1085850"/>
              <a:ext cx="8496300" cy="4343400"/>
            </a:xfrm>
            <a:prstGeom prst="fram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10D0BA-FB66-47E8-8720-6D7BFD6FEB3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6BABF6-BAD3-4CDD-A1DC-11C6DA0B1F4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365031 w 12192000"/>
                <a:gd name="connsiteY0" fmla="*/ 286234 h 6858000"/>
                <a:gd name="connsiteX1" fmla="*/ 365031 w 12192000"/>
                <a:gd name="connsiteY1" fmla="*/ 6504154 h 6858000"/>
                <a:gd name="connsiteX2" fmla="*/ 11886471 w 12192000"/>
                <a:gd name="connsiteY2" fmla="*/ 6504154 h 6858000"/>
                <a:gd name="connsiteX3" fmla="*/ 11886471 w 12192000"/>
                <a:gd name="connsiteY3" fmla="*/ 286234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365031" y="286234"/>
                  </a:moveTo>
                  <a:lnTo>
                    <a:pt x="365031" y="6504154"/>
                  </a:lnTo>
                  <a:lnTo>
                    <a:pt x="11886471" y="6504154"/>
                  </a:lnTo>
                  <a:lnTo>
                    <a:pt x="11886471" y="286234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59CA73D3-AA91-40FD-AE78-434E64D9B2FC}"/>
                </a:ext>
              </a:extLst>
            </p:cNvPr>
            <p:cNvSpPr/>
            <p:nvPr/>
          </p:nvSpPr>
          <p:spPr>
            <a:xfrm>
              <a:off x="365031" y="286234"/>
              <a:ext cx="11521440" cy="6217920"/>
            </a:xfrm>
            <a:prstGeom prst="frame">
              <a:avLst>
                <a:gd name="adj1" fmla="val 71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6BBA1B1-9D4C-43C9-8EC1-63BAC49A90F0}"/>
              </a:ext>
            </a:extLst>
          </p:cNvPr>
          <p:cNvSpPr/>
          <p:nvPr/>
        </p:nvSpPr>
        <p:spPr>
          <a:xfrm>
            <a:off x="4094736" y="665214"/>
            <a:ext cx="4218745" cy="115056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eachers &amp;</a:t>
            </a:r>
            <a:r>
              <a:rPr kumimoji="0" lang="en-US" sz="32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 L</a:t>
            </a:r>
            <a:r>
              <a:rPr kumimoji="0" lang="en-US" sz="18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esson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Introduction</a:t>
            </a:r>
          </a:p>
        </p:txBody>
      </p:sp>
      <p:sp>
        <p:nvSpPr>
          <p:cNvPr id="15" name="Scroll: Vertical 14">
            <a:extLst>
              <a:ext uri="{FF2B5EF4-FFF2-40B4-BE49-F238E27FC236}">
                <a16:creationId xmlns:a16="http://schemas.microsoft.com/office/drawing/2014/main" id="{4EBBED69-CF08-41BD-8DA8-54FE639D1DDB}"/>
              </a:ext>
            </a:extLst>
          </p:cNvPr>
          <p:cNvSpPr/>
          <p:nvPr/>
        </p:nvSpPr>
        <p:spPr>
          <a:xfrm>
            <a:off x="999065" y="2058962"/>
            <a:ext cx="4535525" cy="3737077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5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Rajesh Majumder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5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Ass. Teacher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5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Enayetnagot</a:t>
            </a:r>
            <a:r>
              <a:rPr kumimoji="0" lang="en-US" sz="2800" b="1" u="none" strike="noStrike" kern="1200" cap="none" spc="5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Govt. </a:t>
            </a:r>
            <a:r>
              <a:rPr kumimoji="0" lang="en-US" sz="2800" b="1" u="none" strike="noStrike" kern="1200" cap="none" spc="5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Pry.School</a:t>
            </a:r>
            <a:endParaRPr kumimoji="0" lang="en-US" sz="2800" b="1" u="none" strike="noStrike" kern="1200" cap="none" spc="50" normalizeH="0" baseline="0" noProof="0" dirty="0">
              <a:ln w="11430"/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5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Daganbhuiyam</a:t>
            </a:r>
            <a:endParaRPr kumimoji="0" lang="en-US" sz="2800" b="1" u="none" strike="noStrike" kern="1200" cap="none" spc="50" normalizeH="0" baseline="0" noProof="0" dirty="0">
              <a:ln w="11430"/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50" normalizeH="0" baseline="0" noProof="0" dirty="0" err="1">
                <a:ln w="11430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Feni</a:t>
            </a:r>
            <a:endParaRPr kumimoji="0" lang="en-US" sz="2800" b="1" u="none" strike="noStrike" kern="1200" cap="none" spc="50" normalizeH="0" baseline="0" noProof="0" dirty="0">
              <a:ln w="11430"/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Scroll: Vertical 15">
            <a:extLst>
              <a:ext uri="{FF2B5EF4-FFF2-40B4-BE49-F238E27FC236}">
                <a16:creationId xmlns:a16="http://schemas.microsoft.com/office/drawing/2014/main" id="{CA995706-DBFF-430C-B505-6EA15B63E79A}"/>
              </a:ext>
            </a:extLst>
          </p:cNvPr>
          <p:cNvSpPr/>
          <p:nvPr/>
        </p:nvSpPr>
        <p:spPr>
          <a:xfrm>
            <a:off x="6349998" y="2058962"/>
            <a:ext cx="4944534" cy="3737077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5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Class-Two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5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Unit-</a:t>
            </a:r>
            <a:r>
              <a:rPr kumimoji="0" lang="en-US" sz="3200" b="1" u="none" strike="noStrike" kern="120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5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Lesson-</a:t>
            </a:r>
            <a:r>
              <a:rPr kumimoji="0" lang="en-US" sz="3200" b="1" u="none" strike="noStrike" kern="120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3200" b="1" u="none" strike="noStrike" kern="1200" cap="none" spc="50" normalizeH="0" baseline="0" noProof="0" dirty="0">
              <a:ln w="11430"/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5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(Life every day)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5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Lesson-A,B,C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50" normalizeH="0" baseline="0" noProof="0" dirty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Page-</a:t>
            </a:r>
            <a:r>
              <a:rPr kumimoji="0" lang="en-US" sz="3200" b="1" u="none" strike="noStrike" kern="120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56</a:t>
            </a:r>
            <a:endParaRPr kumimoji="0" lang="en-US" sz="3200" b="1" u="none" strike="noStrike" kern="1200" cap="none" spc="50" normalizeH="0" baseline="0" noProof="0" dirty="0">
              <a:ln w="11430"/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975E6D-B50B-42C2-B61A-DDDC26711CF2}"/>
              </a:ext>
            </a:extLst>
          </p:cNvPr>
          <p:cNvSpPr txBox="1"/>
          <p:nvPr/>
        </p:nvSpPr>
        <p:spPr>
          <a:xfrm>
            <a:off x="2285999" y="533400"/>
            <a:ext cx="7547317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E570CD-FBEE-4249-BB06-7E39430163CC}"/>
              </a:ext>
            </a:extLst>
          </p:cNvPr>
          <p:cNvSpPr/>
          <p:nvPr/>
        </p:nvSpPr>
        <p:spPr>
          <a:xfrm>
            <a:off x="4965373" y="533400"/>
            <a:ext cx="2188567" cy="9359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r>
              <a:rPr kumimoji="0" lang="en-US" sz="2000" b="0" i="0" u="none" strike="noStrike" kern="1200" cap="none" spc="0" normalizeH="0" baseline="0" noProof="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earning outcomes</a:t>
            </a:r>
          </a:p>
        </p:txBody>
      </p:sp>
      <p:sp>
        <p:nvSpPr>
          <p:cNvPr id="19" name="Flowchart: Card 1">
            <a:extLst>
              <a:ext uri="{FF2B5EF4-FFF2-40B4-BE49-F238E27FC236}">
                <a16:creationId xmlns:a16="http://schemas.microsoft.com/office/drawing/2014/main" id="{65863EAF-5498-447A-8639-F12BD30DB7A2}"/>
              </a:ext>
            </a:extLst>
          </p:cNvPr>
          <p:cNvSpPr/>
          <p:nvPr/>
        </p:nvSpPr>
        <p:spPr>
          <a:xfrm>
            <a:off x="1503111" y="1657820"/>
            <a:ext cx="9757556" cy="44714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8 w 10018"/>
              <a:gd name="connsiteY0" fmla="*/ 2076 h 10076"/>
              <a:gd name="connsiteX1" fmla="*/ 0 w 10018"/>
              <a:gd name="connsiteY1" fmla="*/ 0 h 10076"/>
              <a:gd name="connsiteX2" fmla="*/ 10018 w 10018"/>
              <a:gd name="connsiteY2" fmla="*/ 76 h 10076"/>
              <a:gd name="connsiteX3" fmla="*/ 10018 w 10018"/>
              <a:gd name="connsiteY3" fmla="*/ 10076 h 10076"/>
              <a:gd name="connsiteX4" fmla="*/ 18 w 10018"/>
              <a:gd name="connsiteY4" fmla="*/ 10076 h 10076"/>
              <a:gd name="connsiteX5" fmla="*/ 18 w 10018"/>
              <a:gd name="connsiteY5" fmla="*/ 2076 h 1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76">
                <a:moveTo>
                  <a:pt x="18" y="2076"/>
                </a:moveTo>
                <a:lnTo>
                  <a:pt x="0" y="0"/>
                </a:lnTo>
                <a:lnTo>
                  <a:pt x="10018" y="76"/>
                </a:lnTo>
                <a:lnTo>
                  <a:pt x="10018" y="10076"/>
                </a:lnTo>
                <a:lnTo>
                  <a:pt x="18" y="10076"/>
                </a:lnTo>
                <a:lnTo>
                  <a:pt x="18" y="20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1.3.1 recognize which words in a sentence are stressed.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3.3.1 understand questions about objects around them.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3.4.1 understand statements made by the teacher and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4.2.1 understand and enjoy simple stories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1.1.1 say words, phrases and sentences with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propersounds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stress.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1.1.2 say sentences with proper intonation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1.5.1 read words, phrases and sentences in the text with proper pronunciation, stress and intonation.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1.6.1 recognize and read statements, commands, greetings, questions and answers.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1.7.1 read paragraphs, dialogues stories, letters and other texts.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246ED-205B-494A-9132-3EA0D21DD35C}"/>
              </a:ext>
            </a:extLst>
          </p:cNvPr>
          <p:cNvSpPr/>
          <p:nvPr/>
        </p:nvSpPr>
        <p:spPr>
          <a:xfrm>
            <a:off x="365031" y="666032"/>
            <a:ext cx="11521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Impotant imformation about the lessan are...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EEE337-23F9-43C9-AB1D-16DA035C4CE8}"/>
              </a:ext>
            </a:extLst>
          </p:cNvPr>
          <p:cNvSpPr/>
          <p:nvPr/>
        </p:nvSpPr>
        <p:spPr>
          <a:xfrm>
            <a:off x="619780" y="2249567"/>
            <a:ext cx="9980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is about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145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from Dhaka.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E39254-B83A-4046-A180-EACC1FCD0A8D}"/>
              </a:ext>
            </a:extLst>
          </p:cNvPr>
          <p:cNvSpPr/>
          <p:nvPr/>
        </p:nvSpPr>
        <p:spPr>
          <a:xfrm>
            <a:off x="619780" y="1611749"/>
            <a:ext cx="5999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It is a district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headquarters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B4B13-245C-463C-83DA-466EC0FE7C91}"/>
              </a:ext>
            </a:extLst>
          </p:cNvPr>
          <p:cNvSpPr/>
          <p:nvPr/>
        </p:nvSpPr>
        <p:spPr>
          <a:xfrm>
            <a:off x="619780" y="2887385"/>
            <a:ext cx="6784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district has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municipalities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2FB429-D6C1-49EE-865A-0464B48E5756}"/>
              </a:ext>
            </a:extLst>
          </p:cNvPr>
          <p:cNvSpPr/>
          <p:nvPr/>
        </p:nvSpPr>
        <p:spPr>
          <a:xfrm>
            <a:off x="619780" y="3525203"/>
            <a:ext cx="5999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district has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upazilas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CE4F0-EECA-49B1-B816-A4AE08F66B30}"/>
              </a:ext>
            </a:extLst>
          </p:cNvPr>
          <p:cNvSpPr/>
          <p:nvPr/>
        </p:nvSpPr>
        <p:spPr>
          <a:xfrm>
            <a:off x="619780" y="4163021"/>
            <a:ext cx="5806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district has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108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unions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7D9464-1C04-444E-AAD7-D303F0A38CB0}"/>
              </a:ext>
            </a:extLst>
          </p:cNvPr>
          <p:cNvSpPr/>
          <p:nvPr/>
        </p:nvSpPr>
        <p:spPr>
          <a:xfrm>
            <a:off x="619779" y="4800839"/>
            <a:ext cx="6418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district has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1745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villages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741970-FCA7-4C8F-88A5-42DE732FE632}"/>
              </a:ext>
            </a:extLst>
          </p:cNvPr>
          <p:cNvSpPr/>
          <p:nvPr/>
        </p:nvSpPr>
        <p:spPr>
          <a:xfrm>
            <a:off x="619780" y="5438659"/>
            <a:ext cx="9391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river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Narasunda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ﬂows through the town.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246ED-205B-494A-9132-3EA0D21DD35C}"/>
              </a:ext>
            </a:extLst>
          </p:cNvPr>
          <p:cNvSpPr/>
          <p:nvPr/>
        </p:nvSpPr>
        <p:spPr>
          <a:xfrm>
            <a:off x="1333499" y="2671919"/>
            <a:ext cx="10058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Dear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students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please read the text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D2A4CA-7F69-4D4E-AA34-AC328639DFB8}"/>
              </a:ext>
            </a:extLst>
          </p:cNvPr>
          <p:cNvSpPr/>
          <p:nvPr/>
        </p:nvSpPr>
        <p:spPr>
          <a:xfrm>
            <a:off x="1333498" y="3344948"/>
            <a:ext cx="10058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silently and try to understand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44894-9676-4E66-ACA3-08B826659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803" y="718457"/>
            <a:ext cx="7941660" cy="53394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85AF38-1F52-4304-BD97-4416B813D50D}"/>
              </a:ext>
            </a:extLst>
          </p:cNvPr>
          <p:cNvSpPr/>
          <p:nvPr/>
        </p:nvSpPr>
        <p:spPr>
          <a:xfrm>
            <a:off x="741026" y="2957780"/>
            <a:ext cx="10709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ell me what you understood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49EB6-27BB-4956-8D1F-36E24512E525}"/>
              </a:ext>
            </a:extLst>
          </p:cNvPr>
          <p:cNvSpPr/>
          <p:nvPr/>
        </p:nvSpPr>
        <p:spPr>
          <a:xfrm>
            <a:off x="741025" y="3788776"/>
            <a:ext cx="10709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about this lesson. </a:t>
            </a:r>
          </a:p>
        </p:txBody>
      </p:sp>
    </p:spTree>
    <p:extLst>
      <p:ext uri="{BB962C8B-B14F-4D97-AF65-F5344CB8AC3E}">
        <p14:creationId xmlns:p14="http://schemas.microsoft.com/office/powerpoint/2010/main" val="29025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B7027F-3ECC-43AE-8776-91E94FF4BF32}"/>
              </a:ext>
            </a:extLst>
          </p:cNvPr>
          <p:cNvSpPr/>
          <p:nvPr/>
        </p:nvSpPr>
        <p:spPr>
          <a:xfrm>
            <a:off x="561975" y="1353443"/>
            <a:ext cx="11068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on the leader's note book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8B640-27CC-4258-974E-D3A47AA9CF69}"/>
              </a:ext>
            </a:extLst>
          </p:cNvPr>
          <p:cNvSpPr/>
          <p:nvPr/>
        </p:nvSpPr>
        <p:spPr>
          <a:xfrm>
            <a:off x="561975" y="517967"/>
            <a:ext cx="11068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Discuss in the group and write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09F073-DDED-4294-B666-ECF71915DA3A}"/>
              </a:ext>
            </a:extLst>
          </p:cNvPr>
          <p:cNvSpPr/>
          <p:nvPr/>
        </p:nvSpPr>
        <p:spPr>
          <a:xfrm>
            <a:off x="561975" y="2272293"/>
            <a:ext cx="11068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What do the numbers mean in this lesson?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C9D68B-B806-4749-9669-C8D9F4B7F8DB}"/>
              </a:ext>
            </a:extLst>
          </p:cNvPr>
          <p:cNvSpPr/>
          <p:nvPr/>
        </p:nvSpPr>
        <p:spPr>
          <a:xfrm>
            <a:off x="9593358" y="3332295"/>
            <a:ext cx="1705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1745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aash" panose="02000603000000000000" pitchFamily="2" charset="0"/>
              <a:ea typeface="+mn-ea"/>
              <a:cs typeface="Akaash" panose="020006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726082-897C-430E-B351-AACEADD692C0}"/>
              </a:ext>
            </a:extLst>
          </p:cNvPr>
          <p:cNvSpPr/>
          <p:nvPr/>
        </p:nvSpPr>
        <p:spPr>
          <a:xfrm>
            <a:off x="1838476" y="3332295"/>
            <a:ext cx="807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8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aash" panose="02000603000000000000" pitchFamily="2" charset="0"/>
              <a:ea typeface="+mn-ea"/>
              <a:cs typeface="Akaash" panose="02000603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31586F-2330-4B4A-A051-F881EB3AA777}"/>
              </a:ext>
            </a:extLst>
          </p:cNvPr>
          <p:cNvSpPr/>
          <p:nvPr/>
        </p:nvSpPr>
        <p:spPr>
          <a:xfrm>
            <a:off x="6319724" y="3332295"/>
            <a:ext cx="1030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13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aash" panose="02000603000000000000" pitchFamily="2" charset="0"/>
              <a:ea typeface="+mn-ea"/>
              <a:cs typeface="Akaash" panose="020006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F58A49-1089-465A-925F-E1C6D8452FCE}"/>
              </a:ext>
            </a:extLst>
          </p:cNvPr>
          <p:cNvSpPr/>
          <p:nvPr/>
        </p:nvSpPr>
        <p:spPr>
          <a:xfrm>
            <a:off x="7791286" y="3332295"/>
            <a:ext cx="1361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108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94F120-676E-400B-815F-5B362EFC8F30}"/>
              </a:ext>
            </a:extLst>
          </p:cNvPr>
          <p:cNvSpPr/>
          <p:nvPr/>
        </p:nvSpPr>
        <p:spPr>
          <a:xfrm>
            <a:off x="3086492" y="3332295"/>
            <a:ext cx="1030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10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aash" panose="02000603000000000000" pitchFamily="2" charset="0"/>
              <a:ea typeface="+mn-ea"/>
              <a:cs typeface="Akaash" panose="02000603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00B7F-C664-424E-8933-4FA6CA70F145}"/>
              </a:ext>
            </a:extLst>
          </p:cNvPr>
          <p:cNvSpPr/>
          <p:nvPr/>
        </p:nvSpPr>
        <p:spPr>
          <a:xfrm>
            <a:off x="4558054" y="3332295"/>
            <a:ext cx="1320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145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aash" panose="02000603000000000000" pitchFamily="2" charset="0"/>
              <a:ea typeface="+mn-ea"/>
              <a:cs typeface="Akaas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09F073-DDED-4294-B666-ECF71915DA3A}"/>
              </a:ext>
            </a:extLst>
          </p:cNvPr>
          <p:cNvSpPr/>
          <p:nvPr/>
        </p:nvSpPr>
        <p:spPr>
          <a:xfrm>
            <a:off x="561975" y="567334"/>
            <a:ext cx="11068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Let’s check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ECD195-303E-4265-A071-456B67CBD17A}"/>
              </a:ext>
            </a:extLst>
          </p:cNvPr>
          <p:cNvSpPr/>
          <p:nvPr/>
        </p:nvSpPr>
        <p:spPr>
          <a:xfrm>
            <a:off x="9332101" y="1486539"/>
            <a:ext cx="1705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1745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aash" panose="02000603000000000000" pitchFamily="2" charset="0"/>
              <a:ea typeface="+mn-ea"/>
              <a:cs typeface="Akaash" panose="020006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B59E5-7E30-476C-B565-43FE877173D6}"/>
              </a:ext>
            </a:extLst>
          </p:cNvPr>
          <p:cNvSpPr/>
          <p:nvPr/>
        </p:nvSpPr>
        <p:spPr>
          <a:xfrm>
            <a:off x="1577219" y="1486539"/>
            <a:ext cx="807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8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aash" panose="02000603000000000000" pitchFamily="2" charset="0"/>
              <a:ea typeface="+mn-ea"/>
              <a:cs typeface="Akaash" panose="02000603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17F7A9-2F0E-4164-8ED2-2C94080BE6B8}"/>
              </a:ext>
            </a:extLst>
          </p:cNvPr>
          <p:cNvSpPr/>
          <p:nvPr/>
        </p:nvSpPr>
        <p:spPr>
          <a:xfrm>
            <a:off x="6058467" y="1486539"/>
            <a:ext cx="1030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13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aash" panose="02000603000000000000" pitchFamily="2" charset="0"/>
              <a:ea typeface="+mn-ea"/>
              <a:cs typeface="Akaash" panose="020006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0348BA-C320-4A44-ABD5-1FF4B0861D46}"/>
              </a:ext>
            </a:extLst>
          </p:cNvPr>
          <p:cNvSpPr/>
          <p:nvPr/>
        </p:nvSpPr>
        <p:spPr>
          <a:xfrm>
            <a:off x="7530029" y="1486539"/>
            <a:ext cx="1361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108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1CBFEB-1BF7-4A9A-BD04-F007A23C6EC2}"/>
              </a:ext>
            </a:extLst>
          </p:cNvPr>
          <p:cNvSpPr/>
          <p:nvPr/>
        </p:nvSpPr>
        <p:spPr>
          <a:xfrm>
            <a:off x="2825235" y="1486539"/>
            <a:ext cx="1030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10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aash" panose="02000603000000000000" pitchFamily="2" charset="0"/>
              <a:ea typeface="+mn-ea"/>
              <a:cs typeface="Akaash" panose="02000603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7AE51D-98EE-4602-83CB-B4743170A932}"/>
              </a:ext>
            </a:extLst>
          </p:cNvPr>
          <p:cNvSpPr/>
          <p:nvPr/>
        </p:nvSpPr>
        <p:spPr>
          <a:xfrm>
            <a:off x="4296797" y="1486539"/>
            <a:ext cx="1320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145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aash" panose="02000603000000000000" pitchFamily="2" charset="0"/>
              <a:ea typeface="+mn-ea"/>
              <a:cs typeface="Akaash" panose="02000603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2ED518-9352-4C26-99BB-CB8F55F25000}"/>
              </a:ext>
            </a:extLst>
          </p:cNvPr>
          <p:cNvSpPr/>
          <p:nvPr/>
        </p:nvSpPr>
        <p:spPr>
          <a:xfrm>
            <a:off x="749078" y="3758936"/>
            <a:ext cx="9980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is about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145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from Dhaka.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4137D-3F46-4D9C-8339-345EE22D36E8}"/>
              </a:ext>
            </a:extLst>
          </p:cNvPr>
          <p:cNvSpPr/>
          <p:nvPr/>
        </p:nvSpPr>
        <p:spPr>
          <a:xfrm>
            <a:off x="749078" y="2591765"/>
            <a:ext cx="6784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district has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municipalities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039873-C767-401C-9CF5-E96199A65F37}"/>
              </a:ext>
            </a:extLst>
          </p:cNvPr>
          <p:cNvSpPr/>
          <p:nvPr/>
        </p:nvSpPr>
        <p:spPr>
          <a:xfrm>
            <a:off x="749078" y="3206128"/>
            <a:ext cx="1086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area of Kishoreganj municipality is about </a:t>
            </a: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square </a:t>
            </a:r>
            <a:r>
              <a:rPr kumimoji="0" lang="en-US" sz="28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33AD35-4B93-4113-A039-057C6CB33BAC}"/>
              </a:ext>
            </a:extLst>
          </p:cNvPr>
          <p:cNvSpPr/>
          <p:nvPr/>
        </p:nvSpPr>
        <p:spPr>
          <a:xfrm>
            <a:off x="749078" y="4373299"/>
            <a:ext cx="5999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district has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upazilas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BE0452-8976-48A5-A1A1-B253B6F146A2}"/>
              </a:ext>
            </a:extLst>
          </p:cNvPr>
          <p:cNvSpPr/>
          <p:nvPr/>
        </p:nvSpPr>
        <p:spPr>
          <a:xfrm>
            <a:off x="749078" y="4987662"/>
            <a:ext cx="5806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district has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108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unions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02E89D-478D-4898-B3AB-9066A03E87DC}"/>
              </a:ext>
            </a:extLst>
          </p:cNvPr>
          <p:cNvSpPr/>
          <p:nvPr/>
        </p:nvSpPr>
        <p:spPr>
          <a:xfrm>
            <a:off x="749078" y="5602023"/>
            <a:ext cx="6418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district has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1745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villages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1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F19693-FFFB-463D-88A2-F9B97452715D}"/>
              </a:ext>
            </a:extLst>
          </p:cNvPr>
          <p:cNvSpPr/>
          <p:nvPr/>
        </p:nvSpPr>
        <p:spPr>
          <a:xfrm>
            <a:off x="3760264" y="379336"/>
            <a:ext cx="4671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Discuss in pair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9AF89F-B660-49E9-973D-E12A1F9E6258}"/>
              </a:ext>
            </a:extLst>
          </p:cNvPr>
          <p:cNvSpPr/>
          <p:nvPr/>
        </p:nvSpPr>
        <p:spPr>
          <a:xfrm>
            <a:off x="3266540" y="1134093"/>
            <a:ext cx="56589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Write true or false 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37B466-261A-423C-98DD-5A455FC2BF30}"/>
              </a:ext>
            </a:extLst>
          </p:cNvPr>
          <p:cNvSpPr/>
          <p:nvPr/>
        </p:nvSpPr>
        <p:spPr>
          <a:xfrm>
            <a:off x="745998" y="1903534"/>
            <a:ext cx="9826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is about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140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from Dhaka.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59EF2-9EA4-4327-AF64-82E25BFAC6F2}"/>
              </a:ext>
            </a:extLst>
          </p:cNvPr>
          <p:cNvSpPr/>
          <p:nvPr/>
        </p:nvSpPr>
        <p:spPr>
          <a:xfrm>
            <a:off x="745998" y="3356629"/>
            <a:ext cx="6397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has 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8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municipalities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79FA9-4580-4F89-9080-CC8B204616A0}"/>
              </a:ext>
            </a:extLst>
          </p:cNvPr>
          <p:cNvSpPr/>
          <p:nvPr/>
        </p:nvSpPr>
        <p:spPr>
          <a:xfrm>
            <a:off x="745998" y="2660859"/>
            <a:ext cx="10241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name Kishoreganj comes from the name of an old landlord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2E55F-7ACC-4B67-9BC6-0207A0B005AD}"/>
              </a:ext>
            </a:extLst>
          </p:cNvPr>
          <p:cNvSpPr/>
          <p:nvPr/>
        </p:nvSpPr>
        <p:spPr>
          <a:xfrm>
            <a:off x="745998" y="4113954"/>
            <a:ext cx="852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river </a:t>
            </a:r>
            <a:r>
              <a:rPr kumimoji="0" lang="en-US" sz="32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Narasunda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ﬂows through the town.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69067E-7BC9-4C36-BFF9-9F0F83C176E9}"/>
              </a:ext>
            </a:extLst>
          </p:cNvPr>
          <p:cNvSpPr/>
          <p:nvPr/>
        </p:nvSpPr>
        <p:spPr>
          <a:xfrm>
            <a:off x="745998" y="4871279"/>
            <a:ext cx="7883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 isn’t 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district headquarters.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E86EFB-F648-42D4-B6E2-BD33DFF32883}"/>
              </a:ext>
            </a:extLst>
          </p:cNvPr>
          <p:cNvSpPr/>
          <p:nvPr/>
        </p:nvSpPr>
        <p:spPr>
          <a:xfrm>
            <a:off x="745998" y="5628603"/>
            <a:ext cx="5572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has 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108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villages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55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F0067-2503-4ED8-9A8A-8C8CBD41DA91}"/>
              </a:ext>
            </a:extLst>
          </p:cNvPr>
          <p:cNvSpPr/>
          <p:nvPr/>
        </p:nvSpPr>
        <p:spPr>
          <a:xfrm>
            <a:off x="745998" y="1903534"/>
            <a:ext cx="9826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is about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140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from Dhaka.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DE275-B642-4D52-A336-5DAC99EA334A}"/>
              </a:ext>
            </a:extLst>
          </p:cNvPr>
          <p:cNvSpPr/>
          <p:nvPr/>
        </p:nvSpPr>
        <p:spPr>
          <a:xfrm>
            <a:off x="745998" y="3356629"/>
            <a:ext cx="6397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has 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8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municipalities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51307-1B15-4A83-B7C7-1197E0A1C0D8}"/>
              </a:ext>
            </a:extLst>
          </p:cNvPr>
          <p:cNvSpPr/>
          <p:nvPr/>
        </p:nvSpPr>
        <p:spPr>
          <a:xfrm>
            <a:off x="745998" y="2660859"/>
            <a:ext cx="10241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name Kishoreganj comes from the name of an old landlord.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A1E4E-CAF6-4815-859F-0B49C1C352AE}"/>
              </a:ext>
            </a:extLst>
          </p:cNvPr>
          <p:cNvSpPr/>
          <p:nvPr/>
        </p:nvSpPr>
        <p:spPr>
          <a:xfrm>
            <a:off x="745998" y="4113954"/>
            <a:ext cx="852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river </a:t>
            </a:r>
            <a:r>
              <a:rPr kumimoji="0" lang="en-US" sz="32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Narasunda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ﬂows through the town.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0788A6-EBC7-4228-BCC9-2B8342F98430}"/>
              </a:ext>
            </a:extLst>
          </p:cNvPr>
          <p:cNvSpPr/>
          <p:nvPr/>
        </p:nvSpPr>
        <p:spPr>
          <a:xfrm>
            <a:off x="745998" y="4871279"/>
            <a:ext cx="7965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 isn’t  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district headquarters.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AEE11-6A1A-46DC-B802-9CCCBECB8EAD}"/>
              </a:ext>
            </a:extLst>
          </p:cNvPr>
          <p:cNvSpPr/>
          <p:nvPr/>
        </p:nvSpPr>
        <p:spPr>
          <a:xfrm>
            <a:off x="745998" y="5628603"/>
            <a:ext cx="5572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has 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108</a:t>
            </a: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villages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E4CCB-5B66-4D80-9318-0F957E5EEE95}"/>
              </a:ext>
            </a:extLst>
          </p:cNvPr>
          <p:cNvSpPr/>
          <p:nvPr/>
        </p:nvSpPr>
        <p:spPr>
          <a:xfrm>
            <a:off x="6942819" y="3373733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True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D02000-A87F-4F2B-9520-577B4ACA2513}"/>
              </a:ext>
            </a:extLst>
          </p:cNvPr>
          <p:cNvSpPr/>
          <p:nvPr/>
        </p:nvSpPr>
        <p:spPr>
          <a:xfrm>
            <a:off x="10836803" y="2660858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True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F123E-2DED-4353-9139-D688F3470DD2}"/>
              </a:ext>
            </a:extLst>
          </p:cNvPr>
          <p:cNvSpPr/>
          <p:nvPr/>
        </p:nvSpPr>
        <p:spPr>
          <a:xfrm>
            <a:off x="9412273" y="4141763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True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471E5-A51C-45CF-9289-8F37A254A647}"/>
              </a:ext>
            </a:extLst>
          </p:cNvPr>
          <p:cNvSpPr/>
          <p:nvPr/>
        </p:nvSpPr>
        <p:spPr>
          <a:xfrm>
            <a:off x="10572750" y="1935294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False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691B3C-3D2D-488C-B343-3543F2635A44}"/>
              </a:ext>
            </a:extLst>
          </p:cNvPr>
          <p:cNvSpPr/>
          <p:nvPr/>
        </p:nvSpPr>
        <p:spPr>
          <a:xfrm>
            <a:off x="8882907" y="4902056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False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41DB81-1E57-4291-A6B0-7AD05C6C86E0}"/>
              </a:ext>
            </a:extLst>
          </p:cNvPr>
          <p:cNvSpPr/>
          <p:nvPr/>
        </p:nvSpPr>
        <p:spPr>
          <a:xfrm>
            <a:off x="6307286" y="5697912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False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960BE2-8551-4326-A5B3-05566B5C35D2}"/>
              </a:ext>
            </a:extLst>
          </p:cNvPr>
          <p:cNvSpPr/>
          <p:nvPr/>
        </p:nvSpPr>
        <p:spPr>
          <a:xfrm>
            <a:off x="515974" y="638297"/>
            <a:ext cx="11370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Let check</a:t>
            </a:r>
          </a:p>
        </p:txBody>
      </p:sp>
    </p:spTree>
    <p:extLst>
      <p:ext uri="{BB962C8B-B14F-4D97-AF65-F5344CB8AC3E}">
        <p14:creationId xmlns:p14="http://schemas.microsoft.com/office/powerpoint/2010/main" val="26962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E6C1C1-F28B-4C4E-9278-C1C4C85497A0}"/>
              </a:ext>
            </a:extLst>
          </p:cNvPr>
          <p:cNvSpPr/>
          <p:nvPr/>
        </p:nvSpPr>
        <p:spPr>
          <a:xfrm>
            <a:off x="762848" y="523799"/>
            <a:ext cx="10666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Fill in the gap</a:t>
            </a: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</a:t>
            </a:r>
            <a:r>
              <a:rPr kumimoji="0" lang="bn-BD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with the given wor</a:t>
            </a: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d</a:t>
            </a:r>
            <a:r>
              <a:rPr kumimoji="0" lang="bn-BD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 fr</a:t>
            </a: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o</a:t>
            </a:r>
            <a:r>
              <a:rPr kumimoji="0" lang="bn-BD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m the box.</a:t>
            </a:r>
            <a:endParaRPr kumimoji="0" lang="en-US" sz="36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9E572F-28C4-4DD5-B984-F8CD7A16D7AE}"/>
              </a:ext>
            </a:extLst>
          </p:cNvPr>
          <p:cNvGrpSpPr/>
          <p:nvPr/>
        </p:nvGrpSpPr>
        <p:grpSpPr>
          <a:xfrm>
            <a:off x="3116179" y="1407695"/>
            <a:ext cx="5017168" cy="1036744"/>
            <a:chOff x="3116179" y="1407695"/>
            <a:chExt cx="5017168" cy="10367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0C86953-4755-41C9-88C7-4014704E5528}"/>
                </a:ext>
              </a:extLst>
            </p:cNvPr>
            <p:cNvSpPr/>
            <p:nvPr/>
          </p:nvSpPr>
          <p:spPr>
            <a:xfrm>
              <a:off x="3116179" y="1407695"/>
              <a:ext cx="5017168" cy="103674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51E842-9167-43FB-BF4B-4DA2248C9FAF}"/>
                </a:ext>
              </a:extLst>
            </p:cNvPr>
            <p:cNvGrpSpPr/>
            <p:nvPr/>
          </p:nvGrpSpPr>
          <p:grpSpPr>
            <a:xfrm>
              <a:off x="3668263" y="1509221"/>
              <a:ext cx="3938287" cy="769441"/>
              <a:chOff x="3644200" y="1724302"/>
              <a:chExt cx="3938287" cy="76944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BB032F5-FD83-4DC5-8740-A8601D5BF521}"/>
                  </a:ext>
                </a:extLst>
              </p:cNvPr>
              <p:cNvSpPr/>
              <p:nvPr/>
            </p:nvSpPr>
            <p:spPr>
              <a:xfrm>
                <a:off x="5637734" y="1724302"/>
                <a:ext cx="806953" cy="769441"/>
              </a:xfrm>
              <a:prstGeom prst="rect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13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93213C0-9CC2-493F-91C1-2C6CC9AE60E1}"/>
                  </a:ext>
                </a:extLst>
              </p:cNvPr>
              <p:cNvSpPr/>
              <p:nvPr/>
            </p:nvSpPr>
            <p:spPr>
              <a:xfrm>
                <a:off x="4499934" y="1724302"/>
                <a:ext cx="1046593" cy="769441"/>
              </a:xfrm>
              <a:prstGeom prst="rect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108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49D227-68BA-4B94-B9FF-6C5FDA2CB17E}"/>
                  </a:ext>
                </a:extLst>
              </p:cNvPr>
              <p:cNvSpPr/>
              <p:nvPr/>
            </p:nvSpPr>
            <p:spPr>
              <a:xfrm>
                <a:off x="3644200" y="1724302"/>
                <a:ext cx="764527" cy="769441"/>
              </a:xfrm>
              <a:prstGeom prst="rect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10</a:t>
                </a:r>
                <a:r>
                  <a:rPr kumimoji="0" lang="bn-BD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Vrinda" panose="020B0502040204020203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550C34-524F-494D-8087-35B1F1CC5C49}"/>
                  </a:ext>
                </a:extLst>
              </p:cNvPr>
              <p:cNvSpPr/>
              <p:nvPr/>
            </p:nvSpPr>
            <p:spPr>
              <a:xfrm>
                <a:off x="6535894" y="1724302"/>
                <a:ext cx="1046593" cy="769441"/>
              </a:xfrm>
              <a:prstGeom prst="rect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145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DB97E40-FE42-411F-AF7C-B998EC5825B6}"/>
              </a:ext>
            </a:extLst>
          </p:cNvPr>
          <p:cNvSpPr/>
          <p:nvPr/>
        </p:nvSpPr>
        <p:spPr>
          <a:xfrm>
            <a:off x="653408" y="5277672"/>
            <a:ext cx="10944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square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0A87E5-B8CC-4A3D-96EE-0C2C9628DDE3}"/>
              </a:ext>
            </a:extLst>
          </p:cNvPr>
          <p:cNvSpPr/>
          <p:nvPr/>
        </p:nvSpPr>
        <p:spPr>
          <a:xfrm>
            <a:off x="621322" y="2882325"/>
            <a:ext cx="11071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It is about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______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from Dhaka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8FEFD5-6EF7-4EF1-9984-30DED9456928}"/>
              </a:ext>
            </a:extLst>
          </p:cNvPr>
          <p:cNvSpPr/>
          <p:nvPr/>
        </p:nvSpPr>
        <p:spPr>
          <a:xfrm>
            <a:off x="684627" y="3762568"/>
            <a:ext cx="8079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 has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13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upazilas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___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unions.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B5B519-128C-44CC-86D6-06DB15658F00}"/>
              </a:ext>
            </a:extLst>
          </p:cNvPr>
          <p:cNvSpPr/>
          <p:nvPr/>
        </p:nvSpPr>
        <p:spPr>
          <a:xfrm>
            <a:off x="684627" y="4785229"/>
            <a:ext cx="10944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area of Kishoreganj municipality is about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____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8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73BC132-FD8D-43A4-8BE3-42FEDBF7EEA3}"/>
              </a:ext>
            </a:extLst>
          </p:cNvPr>
          <p:cNvGrpSpPr/>
          <p:nvPr/>
        </p:nvGrpSpPr>
        <p:grpSpPr>
          <a:xfrm>
            <a:off x="3116179" y="1407695"/>
            <a:ext cx="5017168" cy="1036744"/>
            <a:chOff x="3116179" y="1407695"/>
            <a:chExt cx="5017168" cy="103674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656DC0A-4E47-4A80-BD90-0C51729795C5}"/>
                </a:ext>
              </a:extLst>
            </p:cNvPr>
            <p:cNvSpPr/>
            <p:nvPr/>
          </p:nvSpPr>
          <p:spPr>
            <a:xfrm>
              <a:off x="3116179" y="1407695"/>
              <a:ext cx="5017168" cy="103674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60845D1-9F38-4B27-B7D8-5904ACBBA085}"/>
                </a:ext>
              </a:extLst>
            </p:cNvPr>
            <p:cNvGrpSpPr/>
            <p:nvPr/>
          </p:nvGrpSpPr>
          <p:grpSpPr>
            <a:xfrm>
              <a:off x="3668263" y="1509221"/>
              <a:ext cx="3938287" cy="769441"/>
              <a:chOff x="3644200" y="1724302"/>
              <a:chExt cx="3938287" cy="76944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ECD3284-8FE5-480B-B466-B689CBFF1D3F}"/>
                  </a:ext>
                </a:extLst>
              </p:cNvPr>
              <p:cNvSpPr/>
              <p:nvPr/>
            </p:nvSpPr>
            <p:spPr>
              <a:xfrm>
                <a:off x="5637734" y="1724302"/>
                <a:ext cx="806953" cy="769441"/>
              </a:xfrm>
              <a:prstGeom prst="rect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13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4E5374E-85BB-4498-89E4-E2596347A2A6}"/>
                  </a:ext>
                </a:extLst>
              </p:cNvPr>
              <p:cNvSpPr/>
              <p:nvPr/>
            </p:nvSpPr>
            <p:spPr>
              <a:xfrm>
                <a:off x="4499934" y="1724302"/>
                <a:ext cx="1046593" cy="769441"/>
              </a:xfrm>
              <a:prstGeom prst="rect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108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BA4472A-73E3-4C2A-BEBA-127EC37B54F3}"/>
                  </a:ext>
                </a:extLst>
              </p:cNvPr>
              <p:cNvSpPr/>
              <p:nvPr/>
            </p:nvSpPr>
            <p:spPr>
              <a:xfrm>
                <a:off x="3644200" y="1724302"/>
                <a:ext cx="764527" cy="769441"/>
              </a:xfrm>
              <a:prstGeom prst="rect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10</a:t>
                </a:r>
                <a:r>
                  <a:rPr kumimoji="0" lang="bn-BD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Vrinda" panose="020B0502040204020203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57677CE-61B1-42DA-85F2-3803722EE112}"/>
                  </a:ext>
                </a:extLst>
              </p:cNvPr>
              <p:cNvSpPr/>
              <p:nvPr/>
            </p:nvSpPr>
            <p:spPr>
              <a:xfrm>
                <a:off x="6535894" y="1724302"/>
                <a:ext cx="1046593" cy="769441"/>
              </a:xfrm>
              <a:prstGeom prst="rect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NewRomanPSMT"/>
                    <a:ea typeface="+mn-ea"/>
                    <a:cs typeface="+mn-cs"/>
                  </a:rPr>
                  <a:t>145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</p:grp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CB4FC-513D-4327-8D5D-91FD9AE800FC}"/>
              </a:ext>
            </a:extLst>
          </p:cNvPr>
          <p:cNvSpPr/>
          <p:nvPr/>
        </p:nvSpPr>
        <p:spPr>
          <a:xfrm>
            <a:off x="621322" y="2882325"/>
            <a:ext cx="11071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It is about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______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from Dhaka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9B92C-1CEB-4B2A-978E-0667DDEFE973}"/>
              </a:ext>
            </a:extLst>
          </p:cNvPr>
          <p:cNvSpPr/>
          <p:nvPr/>
        </p:nvSpPr>
        <p:spPr>
          <a:xfrm>
            <a:off x="684627" y="3762568"/>
            <a:ext cx="9261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 has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13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upazilas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_________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unions.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6C9A5-7C6A-4832-9E3C-09CE39BF95AE}"/>
              </a:ext>
            </a:extLst>
          </p:cNvPr>
          <p:cNvSpPr/>
          <p:nvPr/>
        </p:nvSpPr>
        <p:spPr>
          <a:xfrm>
            <a:off x="684627" y="4785229"/>
            <a:ext cx="109446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area of Kishoreganj municipality is about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______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square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A50D6C-9044-4BB0-AB33-468680BC1179}"/>
              </a:ext>
            </a:extLst>
          </p:cNvPr>
          <p:cNvSpPr/>
          <p:nvPr/>
        </p:nvSpPr>
        <p:spPr>
          <a:xfrm>
            <a:off x="5661797" y="1509221"/>
            <a:ext cx="806953" cy="76944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13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866B75-5825-49EE-AE43-CDFC41CC5331}"/>
              </a:ext>
            </a:extLst>
          </p:cNvPr>
          <p:cNvSpPr/>
          <p:nvPr/>
        </p:nvSpPr>
        <p:spPr>
          <a:xfrm>
            <a:off x="4523997" y="1509221"/>
            <a:ext cx="1046593" cy="76944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108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DC61F6-FA6F-4729-8C7A-7BE7E9799281}"/>
              </a:ext>
            </a:extLst>
          </p:cNvPr>
          <p:cNvSpPr/>
          <p:nvPr/>
        </p:nvSpPr>
        <p:spPr>
          <a:xfrm>
            <a:off x="3668263" y="1509221"/>
            <a:ext cx="764527" cy="76944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10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Vrinda" panose="020B0502040204020203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CF703C-8253-4C6B-BB7A-FEB46BBF85BD}"/>
              </a:ext>
            </a:extLst>
          </p:cNvPr>
          <p:cNvSpPr/>
          <p:nvPr/>
        </p:nvSpPr>
        <p:spPr>
          <a:xfrm>
            <a:off x="6559957" y="1509221"/>
            <a:ext cx="1046593" cy="76944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145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C9722F-C987-4416-8C12-56E9EFBB35DA}"/>
              </a:ext>
            </a:extLst>
          </p:cNvPr>
          <p:cNvSpPr/>
          <p:nvPr/>
        </p:nvSpPr>
        <p:spPr>
          <a:xfrm>
            <a:off x="515974" y="638297"/>
            <a:ext cx="11370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Let’s check</a:t>
            </a:r>
          </a:p>
        </p:txBody>
      </p:sp>
    </p:spTree>
    <p:extLst>
      <p:ext uri="{BB962C8B-B14F-4D97-AF65-F5344CB8AC3E}">
        <p14:creationId xmlns:p14="http://schemas.microsoft.com/office/powerpoint/2010/main" val="4102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10313 0.178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7162 0.301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52969 0.44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84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246ED-205B-494A-9132-3EA0D21DD35C}"/>
              </a:ext>
            </a:extLst>
          </p:cNvPr>
          <p:cNvSpPr/>
          <p:nvPr/>
        </p:nvSpPr>
        <p:spPr>
          <a:xfrm>
            <a:off x="1706738" y="972235"/>
            <a:ext cx="8838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Re-arrange the sentence.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50B327-9C9E-4ECC-8D05-1406C8645517}"/>
              </a:ext>
            </a:extLst>
          </p:cNvPr>
          <p:cNvSpPr/>
          <p:nvPr/>
        </p:nvSpPr>
        <p:spPr>
          <a:xfrm>
            <a:off x="817354" y="2437055"/>
            <a:ext cx="9086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Kishoreganj/ district/ is / home / my.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1F7DF-7996-40AE-AE99-C15C02C33CCC}"/>
              </a:ext>
            </a:extLst>
          </p:cNvPr>
          <p:cNvSpPr/>
          <p:nvPr/>
        </p:nvSpPr>
        <p:spPr>
          <a:xfrm>
            <a:off x="609478" y="3638997"/>
            <a:ext cx="10915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river/ ﬂows/ the/ the / </a:t>
            </a:r>
            <a:r>
              <a:rPr kumimoji="0" lang="en-US" sz="4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Narasunda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/ through/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5D039-D351-45B3-BED8-185906D463D2}"/>
              </a:ext>
            </a:extLst>
          </p:cNvPr>
          <p:cNvSpPr/>
          <p:nvPr/>
        </p:nvSpPr>
        <p:spPr>
          <a:xfrm>
            <a:off x="888106" y="4277007"/>
            <a:ext cx="4935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town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047809-8762-400D-94B4-9F61C3EE8083}"/>
              </a:ext>
            </a:extLst>
          </p:cNvPr>
          <p:cNvSpPr/>
          <p:nvPr/>
        </p:nvSpPr>
        <p:spPr>
          <a:xfrm>
            <a:off x="1102055" y="891451"/>
            <a:ext cx="8838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Let’s check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99F5C-CB64-4D93-87F1-E1697B947267}"/>
              </a:ext>
            </a:extLst>
          </p:cNvPr>
          <p:cNvSpPr/>
          <p:nvPr/>
        </p:nvSpPr>
        <p:spPr>
          <a:xfrm>
            <a:off x="666750" y="3598581"/>
            <a:ext cx="10911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river </a:t>
            </a:r>
            <a:r>
              <a:rPr kumimoji="0" lang="en-US" sz="4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Narasunda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ﬂows through the town.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3E2F07-4CA6-492B-B560-074631DE73EA}"/>
              </a:ext>
            </a:extLst>
          </p:cNvPr>
          <p:cNvSpPr/>
          <p:nvPr/>
        </p:nvSpPr>
        <p:spPr>
          <a:xfrm>
            <a:off x="784737" y="2416847"/>
            <a:ext cx="7816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My home district is Kishoreganj.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E6C1C1-F28B-4C4E-9278-C1C4C85497A0}"/>
              </a:ext>
            </a:extLst>
          </p:cNvPr>
          <p:cNvSpPr/>
          <p:nvPr/>
        </p:nvSpPr>
        <p:spPr>
          <a:xfrm>
            <a:off x="1411094" y="905707"/>
            <a:ext cx="9369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Read the questions 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ca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r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fully.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C6502-1401-42C3-86EA-618D1139C300}"/>
              </a:ext>
            </a:extLst>
          </p:cNvPr>
          <p:cNvSpPr/>
          <p:nvPr/>
        </p:nvSpPr>
        <p:spPr>
          <a:xfrm>
            <a:off x="727197" y="1736704"/>
            <a:ext cx="10737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Raise your hand if you know the answer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545E6-7AC3-42A1-B532-4C2A2F0E81AD}"/>
              </a:ext>
            </a:extLst>
          </p:cNvPr>
          <p:cNvSpPr/>
          <p:nvPr/>
        </p:nvSpPr>
        <p:spPr>
          <a:xfrm>
            <a:off x="513470" y="2833231"/>
            <a:ext cx="11165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Whose home district are we reading about?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E6870E-23E9-409C-B70D-A4534F4B1E7E}"/>
              </a:ext>
            </a:extLst>
          </p:cNvPr>
          <p:cNvSpPr/>
          <p:nvPr/>
        </p:nvSpPr>
        <p:spPr>
          <a:xfrm>
            <a:off x="513470" y="3701441"/>
            <a:ext cx="10473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How many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upazilas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are there in Kishoreganj?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E0CD7-9F6C-42A3-8A39-51E2A7E84478}"/>
              </a:ext>
            </a:extLst>
          </p:cNvPr>
          <p:cNvSpPr/>
          <p:nvPr/>
        </p:nvSpPr>
        <p:spPr>
          <a:xfrm>
            <a:off x="513470" y="4508096"/>
            <a:ext cx="11026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How many municipalities are there in Kishoreganj?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A97407-830E-4CA5-9450-C8A22B518E5F}"/>
              </a:ext>
            </a:extLst>
          </p:cNvPr>
          <p:cNvSpPr/>
          <p:nvPr/>
        </p:nvSpPr>
        <p:spPr>
          <a:xfrm>
            <a:off x="513470" y="5314752"/>
            <a:ext cx="8991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Which  </a:t>
            </a: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river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ﬂows through the town?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5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10D0BA-FB66-47E8-8720-6D7BFD6FEB3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6BABF6-BAD3-4CDD-A1DC-11C6DA0B1F4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365031 w 12192000"/>
                <a:gd name="connsiteY0" fmla="*/ 286234 h 6858000"/>
                <a:gd name="connsiteX1" fmla="*/ 365031 w 12192000"/>
                <a:gd name="connsiteY1" fmla="*/ 6504154 h 6858000"/>
                <a:gd name="connsiteX2" fmla="*/ 11886471 w 12192000"/>
                <a:gd name="connsiteY2" fmla="*/ 6504154 h 6858000"/>
                <a:gd name="connsiteX3" fmla="*/ 11886471 w 12192000"/>
                <a:gd name="connsiteY3" fmla="*/ 286234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365031" y="286234"/>
                  </a:moveTo>
                  <a:lnTo>
                    <a:pt x="365031" y="6504154"/>
                  </a:lnTo>
                  <a:lnTo>
                    <a:pt x="11886471" y="6504154"/>
                  </a:lnTo>
                  <a:lnTo>
                    <a:pt x="11886471" y="286234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59CA73D3-AA91-40FD-AE78-434E64D9B2FC}"/>
                </a:ext>
              </a:extLst>
            </p:cNvPr>
            <p:cNvSpPr/>
            <p:nvPr/>
          </p:nvSpPr>
          <p:spPr>
            <a:xfrm>
              <a:off x="365031" y="286234"/>
              <a:ext cx="11521440" cy="6217920"/>
            </a:xfrm>
            <a:prstGeom prst="frame">
              <a:avLst>
                <a:gd name="adj1" fmla="val 71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D922D8C-C26A-41C0-BEB8-EE1FFE90D703}"/>
              </a:ext>
            </a:extLst>
          </p:cNvPr>
          <p:cNvSpPr txBox="1"/>
          <p:nvPr/>
        </p:nvSpPr>
        <p:spPr>
          <a:xfrm>
            <a:off x="1335854" y="3075057"/>
            <a:ext cx="984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letters,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full stop and question mark 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F9A446-88A5-432F-ACD5-E96B6697197F}"/>
              </a:ext>
            </a:extLst>
          </p:cNvPr>
          <p:cNvSpPr txBox="1"/>
          <p:nvPr/>
        </p:nvSpPr>
        <p:spPr>
          <a:xfrm>
            <a:off x="1335854" y="2491026"/>
            <a:ext cx="984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Yesterday we learned about capital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3447B0-B307-4148-8F9A-C35CC8D3DCD5}"/>
              </a:ext>
            </a:extLst>
          </p:cNvPr>
          <p:cNvSpPr txBox="1"/>
          <p:nvPr/>
        </p:nvSpPr>
        <p:spPr>
          <a:xfrm>
            <a:off x="1742050" y="3206651"/>
            <a:ext cx="9425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letters in a sentence?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2FC431-1632-4030-B662-5238A51DB223}"/>
              </a:ext>
            </a:extLst>
          </p:cNvPr>
          <p:cNvSpPr txBox="1"/>
          <p:nvPr/>
        </p:nvSpPr>
        <p:spPr>
          <a:xfrm>
            <a:off x="1742050" y="2283322"/>
            <a:ext cx="9425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When do we use capital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15CDEB-67D2-4C9E-97A2-CF35B7F575B8}"/>
              </a:ext>
            </a:extLst>
          </p:cNvPr>
          <p:cNvSpPr/>
          <p:nvPr/>
        </p:nvSpPr>
        <p:spPr>
          <a:xfrm>
            <a:off x="2018713" y="2283322"/>
            <a:ext cx="8431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Where do we use full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73EB62-A0D8-47AD-A95A-7102ACD74282}"/>
              </a:ext>
            </a:extLst>
          </p:cNvPr>
          <p:cNvSpPr/>
          <p:nvPr/>
        </p:nvSpPr>
        <p:spPr>
          <a:xfrm>
            <a:off x="2018712" y="3252818"/>
            <a:ext cx="8431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stop in a sentence?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7F4929-EFF1-4C25-8069-8FDFB74B06A8}"/>
              </a:ext>
            </a:extLst>
          </p:cNvPr>
          <p:cNvSpPr/>
          <p:nvPr/>
        </p:nvSpPr>
        <p:spPr>
          <a:xfrm>
            <a:off x="1015796" y="2260239"/>
            <a:ext cx="10343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Where do we use question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F717E4-37EC-4E48-9A2D-5490C35861B5}"/>
              </a:ext>
            </a:extLst>
          </p:cNvPr>
          <p:cNvSpPr/>
          <p:nvPr/>
        </p:nvSpPr>
        <p:spPr>
          <a:xfrm>
            <a:off x="1015796" y="3183568"/>
            <a:ext cx="10343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mark in a sentence?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68D931-03FF-485C-918F-5931D90C1212}"/>
              </a:ext>
            </a:extLst>
          </p:cNvPr>
          <p:cNvSpPr/>
          <p:nvPr/>
        </p:nvSpPr>
        <p:spPr>
          <a:xfrm>
            <a:off x="1062473" y="2250479"/>
            <a:ext cx="10343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Please, open the page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38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of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B520E4-DA4F-48D6-A7B5-E717E7394883}"/>
              </a:ext>
            </a:extLst>
          </p:cNvPr>
          <p:cNvSpPr/>
          <p:nvPr/>
        </p:nvSpPr>
        <p:spPr>
          <a:xfrm>
            <a:off x="1062473" y="2989097"/>
            <a:ext cx="10343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your text book.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2" name="Picture 31" descr="Teachers Guide English For Today.pdf - Foxit Reader">
            <a:extLst>
              <a:ext uri="{FF2B5EF4-FFF2-40B4-BE49-F238E27FC236}">
                <a16:creationId xmlns:a16="http://schemas.microsoft.com/office/drawing/2014/main" id="{2BBF067C-AAAA-4622-9651-8AD103CE7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735" y="533208"/>
            <a:ext cx="4079630" cy="550132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945F639-C57E-4C1C-ABEB-BB48E02D6204}"/>
              </a:ext>
            </a:extLst>
          </p:cNvPr>
          <p:cNvSpPr/>
          <p:nvPr/>
        </p:nvSpPr>
        <p:spPr>
          <a:xfrm>
            <a:off x="656074" y="2967335"/>
            <a:ext cx="1093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Please, look at the first picture.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7" name="Picture 36" descr="Teachers Guide English For Today.pdf - Foxit Reader">
            <a:extLst>
              <a:ext uri="{FF2B5EF4-FFF2-40B4-BE49-F238E27FC236}">
                <a16:creationId xmlns:a16="http://schemas.microsoft.com/office/drawing/2014/main" id="{81CCF100-AE15-4EE4-9C70-8BE962043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753" y1="2618" x2="15753" y2="3665"/>
                        <a14:foregroundMark x1="26712" y1="5759" x2="28082" y2="6806"/>
                        <a14:foregroundMark x1="91096" y1="94241" x2="85616" y2="87958"/>
                        <a14:backgroundMark x1="23973" y1="24084" x2="23973" y2="24084"/>
                        <a14:backgroundMark x1="91096" y1="95288" x2="91096" y2="952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4999" y="1227220"/>
            <a:ext cx="1913021" cy="2502569"/>
          </a:xfrm>
          <a:prstGeom prst="rect">
            <a:avLst/>
          </a:prstGeom>
          <a:noFill/>
        </p:spPr>
      </p:pic>
      <p:pic>
        <p:nvPicPr>
          <p:cNvPr id="38" name="Picture 37" descr="Teachers Guide English For Today.pdf - Foxit Reader">
            <a:extLst>
              <a:ext uri="{FF2B5EF4-FFF2-40B4-BE49-F238E27FC236}">
                <a16:creationId xmlns:a16="http://schemas.microsoft.com/office/drawing/2014/main" id="{D0E67871-2D99-4810-B127-3EB426456A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735" y="562705"/>
            <a:ext cx="4079630" cy="5501321"/>
          </a:xfrm>
          <a:prstGeom prst="rect">
            <a:avLst/>
          </a:prstGeom>
        </p:spPr>
      </p:pic>
      <p:sp>
        <p:nvSpPr>
          <p:cNvPr id="39" name="Frame 38">
            <a:extLst>
              <a:ext uri="{FF2B5EF4-FFF2-40B4-BE49-F238E27FC236}">
                <a16:creationId xmlns:a16="http://schemas.microsoft.com/office/drawing/2014/main" id="{FD5DE05D-E355-4D80-8920-0305977FCB8C}"/>
              </a:ext>
            </a:extLst>
          </p:cNvPr>
          <p:cNvSpPr/>
          <p:nvPr/>
        </p:nvSpPr>
        <p:spPr>
          <a:xfrm>
            <a:off x="5678906" y="1155033"/>
            <a:ext cx="2086460" cy="2550694"/>
          </a:xfrm>
          <a:prstGeom prst="frame">
            <a:avLst>
              <a:gd name="adj1" fmla="val 2594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 descr="Teachers Guide English For Today.pdf - Foxit Reader">
            <a:extLst>
              <a:ext uri="{FF2B5EF4-FFF2-40B4-BE49-F238E27FC236}">
                <a16:creationId xmlns:a16="http://schemas.microsoft.com/office/drawing/2014/main" id="{49F1F4A4-2DA2-48F8-9C00-B11752CC12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753" y1="2618" x2="15753" y2="3665"/>
                        <a14:foregroundMark x1="26712" y1="5759" x2="28082" y2="6806"/>
                        <a14:foregroundMark x1="91096" y1="94241" x2="85616" y2="87958"/>
                        <a14:backgroundMark x1="23973" y1="24084" x2="23973" y2="24084"/>
                        <a14:backgroundMark x1="91096" y1="95288" x2="91096" y2="952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8529" y="682796"/>
            <a:ext cx="3494941" cy="4572000"/>
          </a:xfrm>
          <a:prstGeom prst="rect">
            <a:avLst/>
          </a:prstGeom>
          <a:noFill/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5130B25-3D69-4649-BA1A-C4C47886CF12}"/>
              </a:ext>
            </a:extLst>
          </p:cNvPr>
          <p:cNvSpPr/>
          <p:nvPr/>
        </p:nvSpPr>
        <p:spPr>
          <a:xfrm>
            <a:off x="2231029" y="5171589"/>
            <a:ext cx="7789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Which place are star marked?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5D66C6-FCA4-4669-A58B-345F244415E3}"/>
              </a:ext>
            </a:extLst>
          </p:cNvPr>
          <p:cNvSpPr/>
          <p:nvPr/>
        </p:nvSpPr>
        <p:spPr>
          <a:xfrm>
            <a:off x="780847" y="4851765"/>
            <a:ext cx="10689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What other place map are showing inside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103D691-C394-4220-9281-B1474CE32570}"/>
              </a:ext>
            </a:extLst>
          </p:cNvPr>
          <p:cNvSpPr/>
          <p:nvPr/>
        </p:nvSpPr>
        <p:spPr>
          <a:xfrm>
            <a:off x="780847" y="5460370"/>
            <a:ext cx="10689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Bangladesh map?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0E6CADD-244C-46E5-BF43-DF7A366BA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34" y="466387"/>
            <a:ext cx="3263705" cy="45300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FCBC8-876B-4FC5-89CF-E74788492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88" l="0" r="99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59" y="1891906"/>
            <a:ext cx="482991" cy="56407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2475455-3E42-4991-90B4-30B1B5E33646}"/>
              </a:ext>
            </a:extLst>
          </p:cNvPr>
          <p:cNvSpPr/>
          <p:nvPr/>
        </p:nvSpPr>
        <p:spPr>
          <a:xfrm>
            <a:off x="1945252" y="5396339"/>
            <a:ext cx="7983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My home district is Kishoreganj.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459 0.0824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0" grpId="0"/>
      <p:bldP spid="30" grpId="1"/>
      <p:bldP spid="31" grpId="0"/>
      <p:bldP spid="31" grpId="1"/>
      <p:bldP spid="33" grpId="0"/>
      <p:bldP spid="33" grpId="1"/>
      <p:bldP spid="39" grpId="0" animBg="1"/>
      <p:bldP spid="39" grpId="1" animBg="1"/>
      <p:bldP spid="41" grpId="0"/>
      <p:bldP spid="41" grpId="1"/>
      <p:bldP spid="42" grpId="0"/>
      <p:bldP spid="42" grpId="1"/>
      <p:bldP spid="43" grpId="0"/>
      <p:bldP spid="43" grpId="1"/>
      <p:bldP spid="46" grpId="0"/>
      <p:bldP spid="4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31B71-8B7F-4E52-AB16-CA9937CFB989}"/>
              </a:ext>
            </a:extLst>
          </p:cNvPr>
          <p:cNvSpPr/>
          <p:nvPr/>
        </p:nvSpPr>
        <p:spPr>
          <a:xfrm>
            <a:off x="732971" y="5228704"/>
            <a:ext cx="10726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Write five sentences about “Kishoreganj”.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8F72F8-55D7-49B6-9157-819508B33F08}"/>
              </a:ext>
            </a:extLst>
          </p:cNvPr>
          <p:cNvSpPr/>
          <p:nvPr/>
        </p:nvSpPr>
        <p:spPr>
          <a:xfrm rot="211288">
            <a:off x="3139947" y="2273192"/>
            <a:ext cx="2025193" cy="145151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perspectiveContrastingRightFacing">
              <a:rot lat="513179" lon="20175308" rev="4147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FBB329-8BF4-42E9-BD60-4A892E8E0039}"/>
              </a:ext>
            </a:extLst>
          </p:cNvPr>
          <p:cNvCxnSpPr>
            <a:cxnSpLocks/>
          </p:cNvCxnSpPr>
          <p:nvPr/>
        </p:nvCxnSpPr>
        <p:spPr>
          <a:xfrm flipH="1">
            <a:off x="706638" y="1801965"/>
            <a:ext cx="988962" cy="10897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191FA7A-A055-4503-B3BE-5F885D66A2E5}"/>
              </a:ext>
            </a:extLst>
          </p:cNvPr>
          <p:cNvGrpSpPr/>
          <p:nvPr/>
        </p:nvGrpSpPr>
        <p:grpSpPr>
          <a:xfrm>
            <a:off x="1341789" y="2423162"/>
            <a:ext cx="977872" cy="856149"/>
            <a:chOff x="7459579" y="2275165"/>
            <a:chExt cx="1997242" cy="301757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DFBA6D-1293-4171-876B-8E7B9326CB03}"/>
                </a:ext>
              </a:extLst>
            </p:cNvPr>
            <p:cNvSpPr/>
            <p:nvPr/>
          </p:nvSpPr>
          <p:spPr>
            <a:xfrm>
              <a:off x="7459579" y="2275165"/>
              <a:ext cx="938463" cy="1438994"/>
            </a:xfrm>
            <a:custGeom>
              <a:avLst/>
              <a:gdLst>
                <a:gd name="connsiteX0" fmla="*/ 938463 w 938463"/>
                <a:gd name="connsiteY0" fmla="*/ 0 h 1438994"/>
                <a:gd name="connsiteX1" fmla="*/ 938463 w 938463"/>
                <a:gd name="connsiteY1" fmla="*/ 1438994 h 1438994"/>
                <a:gd name="connsiteX2" fmla="*/ 0 w 938463"/>
                <a:gd name="connsiteY2" fmla="*/ 1438994 h 1438994"/>
                <a:gd name="connsiteX3" fmla="*/ 0 w 938463"/>
                <a:gd name="connsiteY3" fmla="*/ 293166 h 1438994"/>
                <a:gd name="connsiteX4" fmla="*/ 92466 w 938463"/>
                <a:gd name="connsiteY4" fmla="*/ 221309 h 1438994"/>
                <a:gd name="connsiteX5" fmla="*/ 725396 w 938463"/>
                <a:gd name="connsiteY5" fmla="*/ 2383 h 14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463" h="1438994">
                  <a:moveTo>
                    <a:pt x="938463" y="0"/>
                  </a:moveTo>
                  <a:lnTo>
                    <a:pt x="938463" y="1438994"/>
                  </a:lnTo>
                  <a:lnTo>
                    <a:pt x="0" y="1438994"/>
                  </a:lnTo>
                  <a:lnTo>
                    <a:pt x="0" y="293166"/>
                  </a:lnTo>
                  <a:lnTo>
                    <a:pt x="92466" y="221309"/>
                  </a:lnTo>
                  <a:cubicBezTo>
                    <a:pt x="277811" y="100241"/>
                    <a:pt x="494140" y="23769"/>
                    <a:pt x="725396" y="2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C9D3D3-6D96-4897-8C54-2821012699A7}"/>
                </a:ext>
              </a:extLst>
            </p:cNvPr>
            <p:cNvSpPr/>
            <p:nvPr/>
          </p:nvSpPr>
          <p:spPr>
            <a:xfrm flipH="1">
              <a:off x="8518358" y="2275165"/>
              <a:ext cx="938463" cy="1438994"/>
            </a:xfrm>
            <a:custGeom>
              <a:avLst/>
              <a:gdLst>
                <a:gd name="connsiteX0" fmla="*/ 938463 w 938463"/>
                <a:gd name="connsiteY0" fmla="*/ 0 h 1438994"/>
                <a:gd name="connsiteX1" fmla="*/ 938463 w 938463"/>
                <a:gd name="connsiteY1" fmla="*/ 1438994 h 1438994"/>
                <a:gd name="connsiteX2" fmla="*/ 0 w 938463"/>
                <a:gd name="connsiteY2" fmla="*/ 1438994 h 1438994"/>
                <a:gd name="connsiteX3" fmla="*/ 0 w 938463"/>
                <a:gd name="connsiteY3" fmla="*/ 293166 h 1438994"/>
                <a:gd name="connsiteX4" fmla="*/ 92466 w 938463"/>
                <a:gd name="connsiteY4" fmla="*/ 221309 h 1438994"/>
                <a:gd name="connsiteX5" fmla="*/ 725396 w 938463"/>
                <a:gd name="connsiteY5" fmla="*/ 2383 h 14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463" h="1438994">
                  <a:moveTo>
                    <a:pt x="938463" y="0"/>
                  </a:moveTo>
                  <a:lnTo>
                    <a:pt x="938463" y="1438994"/>
                  </a:lnTo>
                  <a:lnTo>
                    <a:pt x="0" y="1438994"/>
                  </a:lnTo>
                  <a:lnTo>
                    <a:pt x="0" y="293166"/>
                  </a:lnTo>
                  <a:lnTo>
                    <a:pt x="92466" y="221309"/>
                  </a:lnTo>
                  <a:cubicBezTo>
                    <a:pt x="277811" y="100241"/>
                    <a:pt x="494140" y="23769"/>
                    <a:pt x="725396" y="2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59AE19-1B72-4A9E-B3B2-BDC63D68929A}"/>
                </a:ext>
              </a:extLst>
            </p:cNvPr>
            <p:cNvSpPr/>
            <p:nvPr/>
          </p:nvSpPr>
          <p:spPr>
            <a:xfrm>
              <a:off x="7459579" y="3853744"/>
              <a:ext cx="1997242" cy="14389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E0D8C36-F211-4E99-928E-9121C8F2CEDB}"/>
              </a:ext>
            </a:extLst>
          </p:cNvPr>
          <p:cNvSpPr/>
          <p:nvPr/>
        </p:nvSpPr>
        <p:spPr>
          <a:xfrm rot="21365869">
            <a:off x="1686478" y="1672756"/>
            <a:ext cx="3849501" cy="1192302"/>
          </a:xfrm>
          <a:custGeom>
            <a:avLst/>
            <a:gdLst>
              <a:gd name="connsiteX0" fmla="*/ 3097303 w 3849501"/>
              <a:gd name="connsiteY0" fmla="*/ 203744 h 1192302"/>
              <a:gd name="connsiteX1" fmla="*/ 3849501 w 3849501"/>
              <a:gd name="connsiteY1" fmla="*/ 1096039 h 1192302"/>
              <a:gd name="connsiteX2" fmla="*/ 3811074 w 3849501"/>
              <a:gd name="connsiteY2" fmla="*/ 1075872 h 1192302"/>
              <a:gd name="connsiteX3" fmla="*/ 2478887 w 3849501"/>
              <a:gd name="connsiteY3" fmla="*/ 850428 h 1192302"/>
              <a:gd name="connsiteX4" fmla="*/ 1306203 w 3849501"/>
              <a:gd name="connsiteY4" fmla="*/ 1141357 h 1192302"/>
              <a:gd name="connsiteX5" fmla="*/ 1214605 w 3849501"/>
              <a:gd name="connsiteY5" fmla="*/ 1192302 h 1192302"/>
              <a:gd name="connsiteX6" fmla="*/ 1189695 w 3849501"/>
              <a:gd name="connsiteY6" fmla="*/ 1192302 h 1192302"/>
              <a:gd name="connsiteX7" fmla="*/ 0 w 3849501"/>
              <a:gd name="connsiteY7" fmla="*/ 44997 h 1192302"/>
              <a:gd name="connsiteX8" fmla="*/ 0 w 3849501"/>
              <a:gd name="connsiteY8" fmla="*/ 0 h 119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9501" h="1192302">
                <a:moveTo>
                  <a:pt x="3097303" y="203744"/>
                </a:moveTo>
                <a:lnTo>
                  <a:pt x="3849501" y="1096039"/>
                </a:lnTo>
                <a:lnTo>
                  <a:pt x="3811074" y="1075872"/>
                </a:lnTo>
                <a:cubicBezTo>
                  <a:pt x="3464596" y="911759"/>
                  <a:pt x="2993158" y="823645"/>
                  <a:pt x="2478887" y="850428"/>
                </a:cubicBezTo>
                <a:cubicBezTo>
                  <a:pt x="2028899" y="873863"/>
                  <a:pt x="1620667" y="981384"/>
                  <a:pt x="1306203" y="1141357"/>
                </a:cubicBezTo>
                <a:lnTo>
                  <a:pt x="1214605" y="1192302"/>
                </a:lnTo>
                <a:lnTo>
                  <a:pt x="1189695" y="1192302"/>
                </a:lnTo>
                <a:lnTo>
                  <a:pt x="0" y="4499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244465-2173-40B2-BCE8-CA086846C856}"/>
              </a:ext>
            </a:extLst>
          </p:cNvPr>
          <p:cNvSpPr/>
          <p:nvPr/>
        </p:nvSpPr>
        <p:spPr>
          <a:xfrm>
            <a:off x="977508" y="2563557"/>
            <a:ext cx="62894" cy="1146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B29BE9-4919-413F-BDF7-DBDAE05CA7ED}"/>
              </a:ext>
            </a:extLst>
          </p:cNvPr>
          <p:cNvSpPr/>
          <p:nvPr/>
        </p:nvSpPr>
        <p:spPr>
          <a:xfrm>
            <a:off x="5572087" y="2757469"/>
            <a:ext cx="3773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3947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E09C02-F0C2-4938-BA93-0EED474C0485}"/>
              </a:ext>
            </a:extLst>
          </p:cNvPr>
          <p:cNvGrpSpPr/>
          <p:nvPr/>
        </p:nvGrpSpPr>
        <p:grpSpPr>
          <a:xfrm>
            <a:off x="2782326" y="1793348"/>
            <a:ext cx="7295233" cy="3133496"/>
            <a:chOff x="2782326" y="1793348"/>
            <a:chExt cx="7295233" cy="31334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1331F9-FBCA-41BF-B0F0-658297E2B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2326" y="1793348"/>
              <a:ext cx="6714600" cy="313349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60E4F8-102F-4595-BD48-9420BBBDD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500" l="2592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77473">
              <a:off x="8706389" y="2779140"/>
              <a:ext cx="1371170" cy="91308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7E7481C-523F-4FA2-809C-70064F210F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50" b="57750" l="799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7" t="21945" b="57363"/>
          <a:stretch/>
        </p:blipFill>
        <p:spPr>
          <a:xfrm rot="2030637">
            <a:off x="9170678" y="1891563"/>
            <a:ext cx="1371170" cy="10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7BE218-6B99-4F1B-9D85-7C146299D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19" y="632645"/>
            <a:ext cx="6645322" cy="4266805"/>
          </a:xfrm>
          <a:prstGeom prst="rect">
            <a:avLst/>
          </a:prstGeom>
        </p:spPr>
      </p:pic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2B7D71C7-5487-4D48-A3C4-BC6940269657}"/>
              </a:ext>
            </a:extLst>
          </p:cNvPr>
          <p:cNvSpPr/>
          <p:nvPr/>
        </p:nvSpPr>
        <p:spPr>
          <a:xfrm rot="18047374">
            <a:off x="2393553" y="2538105"/>
            <a:ext cx="3690269" cy="455884"/>
          </a:xfrm>
          <a:prstGeom prst="leftRightArrow">
            <a:avLst>
              <a:gd name="adj1" fmla="val 21476"/>
              <a:gd name="adj2" fmla="val 3433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62BD84-1445-419A-AE23-B12066495B46}"/>
              </a:ext>
            </a:extLst>
          </p:cNvPr>
          <p:cNvSpPr/>
          <p:nvPr/>
        </p:nvSpPr>
        <p:spPr>
          <a:xfrm>
            <a:off x="8855161" y="3311522"/>
            <a:ext cx="2530260" cy="11732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0820CE-95B6-43C9-BB50-97D9B5688977}"/>
              </a:ext>
            </a:extLst>
          </p:cNvPr>
          <p:cNvGrpSpPr/>
          <p:nvPr/>
        </p:nvGrpSpPr>
        <p:grpSpPr>
          <a:xfrm>
            <a:off x="9815037" y="4176657"/>
            <a:ext cx="1170659" cy="7008037"/>
            <a:chOff x="7363741" y="2020516"/>
            <a:chExt cx="1170659" cy="70080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81BB78-A1D0-44ED-A06B-4F527F954C85}"/>
                </a:ext>
              </a:extLst>
            </p:cNvPr>
            <p:cNvSpPr txBox="1"/>
            <p:nvPr/>
          </p:nvSpPr>
          <p:spPr>
            <a:xfrm>
              <a:off x="7897142" y="202051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91CDE9-7CA3-4A36-925E-C031510F66B5}"/>
                </a:ext>
              </a:extLst>
            </p:cNvPr>
            <p:cNvSpPr txBox="1"/>
            <p:nvPr/>
          </p:nvSpPr>
          <p:spPr>
            <a:xfrm>
              <a:off x="7897142" y="271369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0A0C10-A377-45ED-9263-2C900741BB70}"/>
                </a:ext>
              </a:extLst>
            </p:cNvPr>
            <p:cNvSpPr txBox="1"/>
            <p:nvPr/>
          </p:nvSpPr>
          <p:spPr>
            <a:xfrm>
              <a:off x="7897142" y="340687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C94577-3823-4DE1-B2D8-5E164B5C64EE}"/>
                </a:ext>
              </a:extLst>
            </p:cNvPr>
            <p:cNvSpPr txBox="1"/>
            <p:nvPr/>
          </p:nvSpPr>
          <p:spPr>
            <a:xfrm>
              <a:off x="7897142" y="410004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EE32D4-24AF-4633-8FCD-1E55E6EC8866}"/>
                </a:ext>
              </a:extLst>
            </p:cNvPr>
            <p:cNvSpPr txBox="1"/>
            <p:nvPr/>
          </p:nvSpPr>
          <p:spPr>
            <a:xfrm>
              <a:off x="7897142" y="479322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7182C1-9FA8-4831-BA93-45B4B897C9F3}"/>
                </a:ext>
              </a:extLst>
            </p:cNvPr>
            <p:cNvSpPr txBox="1"/>
            <p:nvPr/>
          </p:nvSpPr>
          <p:spPr>
            <a:xfrm>
              <a:off x="7897142" y="548640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361FCB-0B0B-4544-B94B-95C168CEB1F9}"/>
                </a:ext>
              </a:extLst>
            </p:cNvPr>
            <p:cNvSpPr txBox="1"/>
            <p:nvPr/>
          </p:nvSpPr>
          <p:spPr>
            <a:xfrm>
              <a:off x="7897142" y="617957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CEE575-F32A-42F2-AC84-D1761792DD84}"/>
                </a:ext>
              </a:extLst>
            </p:cNvPr>
            <p:cNvSpPr txBox="1"/>
            <p:nvPr/>
          </p:nvSpPr>
          <p:spPr>
            <a:xfrm>
              <a:off x="7897142" y="687275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73B24E-D65E-490A-8CE7-78B2394DADA9}"/>
                </a:ext>
              </a:extLst>
            </p:cNvPr>
            <p:cNvSpPr txBox="1"/>
            <p:nvPr/>
          </p:nvSpPr>
          <p:spPr>
            <a:xfrm>
              <a:off x="7363741" y="202051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B0F294-531A-4DEB-BB67-FEDED2447EDC}"/>
                </a:ext>
              </a:extLst>
            </p:cNvPr>
            <p:cNvSpPr txBox="1"/>
            <p:nvPr/>
          </p:nvSpPr>
          <p:spPr>
            <a:xfrm>
              <a:off x="7363741" y="271369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130D11-5499-40B9-890A-28492D8917EC}"/>
                </a:ext>
              </a:extLst>
            </p:cNvPr>
            <p:cNvSpPr txBox="1"/>
            <p:nvPr/>
          </p:nvSpPr>
          <p:spPr>
            <a:xfrm>
              <a:off x="7363741" y="340687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B94333-FDDE-4274-9F82-2797C84A3E4E}"/>
                </a:ext>
              </a:extLst>
            </p:cNvPr>
            <p:cNvSpPr txBox="1"/>
            <p:nvPr/>
          </p:nvSpPr>
          <p:spPr>
            <a:xfrm>
              <a:off x="7363741" y="410004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A71F18-9FC2-45EB-B530-4498534D603A}"/>
                </a:ext>
              </a:extLst>
            </p:cNvPr>
            <p:cNvSpPr txBox="1"/>
            <p:nvPr/>
          </p:nvSpPr>
          <p:spPr>
            <a:xfrm>
              <a:off x="7363741" y="479322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430ADC-D89C-4D97-AC8C-E9D42E72F791}"/>
                </a:ext>
              </a:extLst>
            </p:cNvPr>
            <p:cNvSpPr txBox="1"/>
            <p:nvPr/>
          </p:nvSpPr>
          <p:spPr>
            <a:xfrm>
              <a:off x="7363741" y="548640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31D9AB-AF94-4052-B282-A25D15438331}"/>
                </a:ext>
              </a:extLst>
            </p:cNvPr>
            <p:cNvSpPr txBox="1"/>
            <p:nvPr/>
          </p:nvSpPr>
          <p:spPr>
            <a:xfrm>
              <a:off x="7363741" y="617957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DDFE57-A0FD-4B6B-ABFE-71BA61A3CE4A}"/>
                </a:ext>
              </a:extLst>
            </p:cNvPr>
            <p:cNvSpPr txBox="1"/>
            <p:nvPr/>
          </p:nvSpPr>
          <p:spPr>
            <a:xfrm>
              <a:off x="7363741" y="687275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A5974C-49F1-4A69-9766-EFE7A914D9FC}"/>
                </a:ext>
              </a:extLst>
            </p:cNvPr>
            <p:cNvSpPr txBox="1"/>
            <p:nvPr/>
          </p:nvSpPr>
          <p:spPr>
            <a:xfrm>
              <a:off x="7897142" y="756593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65D8DA7-B7EE-4EC5-A370-AD51FAEC8470}"/>
                </a:ext>
              </a:extLst>
            </p:cNvPr>
            <p:cNvSpPr txBox="1"/>
            <p:nvPr/>
          </p:nvSpPr>
          <p:spPr>
            <a:xfrm>
              <a:off x="7897142" y="825911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EBFC88-7AC3-4F5E-A12B-6500B5E1CF88}"/>
                </a:ext>
              </a:extLst>
            </p:cNvPr>
            <p:cNvSpPr txBox="1"/>
            <p:nvPr/>
          </p:nvSpPr>
          <p:spPr>
            <a:xfrm>
              <a:off x="7363741" y="756593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E16A282-C148-4150-A243-0F52888F77B6}"/>
                </a:ext>
              </a:extLst>
            </p:cNvPr>
            <p:cNvSpPr txBox="1"/>
            <p:nvPr/>
          </p:nvSpPr>
          <p:spPr>
            <a:xfrm>
              <a:off x="7363741" y="825911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D0FEEC-D0E8-4FF1-B96D-82B9266F21FA}"/>
              </a:ext>
            </a:extLst>
          </p:cNvPr>
          <p:cNvGrpSpPr/>
          <p:nvPr/>
        </p:nvGrpSpPr>
        <p:grpSpPr>
          <a:xfrm>
            <a:off x="9815037" y="4176657"/>
            <a:ext cx="1170659" cy="7008037"/>
            <a:chOff x="5859706" y="2151181"/>
            <a:chExt cx="1170659" cy="700803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B05BB9-D2BE-42D4-BCE3-3B065CDEF59D}"/>
                </a:ext>
              </a:extLst>
            </p:cNvPr>
            <p:cNvSpPr txBox="1"/>
            <p:nvPr/>
          </p:nvSpPr>
          <p:spPr>
            <a:xfrm>
              <a:off x="6393107" y="215118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E2C813-2466-4A2F-BB09-E5CBA345C2C3}"/>
                </a:ext>
              </a:extLst>
            </p:cNvPr>
            <p:cNvSpPr txBox="1"/>
            <p:nvPr/>
          </p:nvSpPr>
          <p:spPr>
            <a:xfrm>
              <a:off x="6393107" y="284435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42238A-611C-4C9A-A3B7-9EAD97AC1DA8}"/>
                </a:ext>
              </a:extLst>
            </p:cNvPr>
            <p:cNvSpPr txBox="1"/>
            <p:nvPr/>
          </p:nvSpPr>
          <p:spPr>
            <a:xfrm>
              <a:off x="6393107" y="353753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2761914-85CA-4359-B21D-524408E8C7C5}"/>
                </a:ext>
              </a:extLst>
            </p:cNvPr>
            <p:cNvSpPr txBox="1"/>
            <p:nvPr/>
          </p:nvSpPr>
          <p:spPr>
            <a:xfrm>
              <a:off x="6393107" y="423071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EFF299-E8F0-45DD-ACA6-3D14837D6D07}"/>
                </a:ext>
              </a:extLst>
            </p:cNvPr>
            <p:cNvSpPr txBox="1"/>
            <p:nvPr/>
          </p:nvSpPr>
          <p:spPr>
            <a:xfrm>
              <a:off x="6393107" y="492388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71724F-3C0E-486A-8E8F-926BE3D38539}"/>
                </a:ext>
              </a:extLst>
            </p:cNvPr>
            <p:cNvSpPr txBox="1"/>
            <p:nvPr/>
          </p:nvSpPr>
          <p:spPr>
            <a:xfrm>
              <a:off x="6393107" y="561706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225E4D-BBAA-4B9C-AA31-9D28103CC6E1}"/>
                </a:ext>
              </a:extLst>
            </p:cNvPr>
            <p:cNvSpPr txBox="1"/>
            <p:nvPr/>
          </p:nvSpPr>
          <p:spPr>
            <a:xfrm>
              <a:off x="6393107" y="631024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387E614-5276-4EA0-BB76-555523FFF800}"/>
                </a:ext>
              </a:extLst>
            </p:cNvPr>
            <p:cNvSpPr txBox="1"/>
            <p:nvPr/>
          </p:nvSpPr>
          <p:spPr>
            <a:xfrm>
              <a:off x="6393107" y="700342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51F97E7-78CC-4053-AAE8-3D00293F2D55}"/>
                </a:ext>
              </a:extLst>
            </p:cNvPr>
            <p:cNvSpPr txBox="1"/>
            <p:nvPr/>
          </p:nvSpPr>
          <p:spPr>
            <a:xfrm>
              <a:off x="5859706" y="215118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6BA483-8FF7-4447-B7C2-CF8AD6F86DC2}"/>
                </a:ext>
              </a:extLst>
            </p:cNvPr>
            <p:cNvSpPr txBox="1"/>
            <p:nvPr/>
          </p:nvSpPr>
          <p:spPr>
            <a:xfrm>
              <a:off x="5859706" y="284435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492296-9313-4653-8B87-0698A71E060B}"/>
                </a:ext>
              </a:extLst>
            </p:cNvPr>
            <p:cNvSpPr txBox="1"/>
            <p:nvPr/>
          </p:nvSpPr>
          <p:spPr>
            <a:xfrm>
              <a:off x="5859706" y="353753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EF9408-B6DA-416D-96C5-2DF11D185BE2}"/>
                </a:ext>
              </a:extLst>
            </p:cNvPr>
            <p:cNvSpPr txBox="1"/>
            <p:nvPr/>
          </p:nvSpPr>
          <p:spPr>
            <a:xfrm>
              <a:off x="5859706" y="423071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A8B15E-86D9-4764-A1CD-93CC685EFEF5}"/>
                </a:ext>
              </a:extLst>
            </p:cNvPr>
            <p:cNvSpPr txBox="1"/>
            <p:nvPr/>
          </p:nvSpPr>
          <p:spPr>
            <a:xfrm>
              <a:off x="5859706" y="492388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60994AC-8680-4EDC-AD24-5029C9269649}"/>
                </a:ext>
              </a:extLst>
            </p:cNvPr>
            <p:cNvSpPr txBox="1"/>
            <p:nvPr/>
          </p:nvSpPr>
          <p:spPr>
            <a:xfrm>
              <a:off x="5859706" y="561706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608282-E000-49BB-B4B4-280B72BBC20D}"/>
                </a:ext>
              </a:extLst>
            </p:cNvPr>
            <p:cNvSpPr txBox="1"/>
            <p:nvPr/>
          </p:nvSpPr>
          <p:spPr>
            <a:xfrm>
              <a:off x="5859706" y="631024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AB3A5C-FFEE-4741-AAC9-B81009606019}"/>
                </a:ext>
              </a:extLst>
            </p:cNvPr>
            <p:cNvSpPr txBox="1"/>
            <p:nvPr/>
          </p:nvSpPr>
          <p:spPr>
            <a:xfrm>
              <a:off x="5859706" y="700342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4C8D1A-CCCF-454C-83DB-12E8C50F833B}"/>
                </a:ext>
              </a:extLst>
            </p:cNvPr>
            <p:cNvSpPr txBox="1"/>
            <p:nvPr/>
          </p:nvSpPr>
          <p:spPr>
            <a:xfrm>
              <a:off x="6393107" y="769659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E381278-A907-46FB-ACD8-C33666DEEC5B}"/>
                </a:ext>
              </a:extLst>
            </p:cNvPr>
            <p:cNvSpPr txBox="1"/>
            <p:nvPr/>
          </p:nvSpPr>
          <p:spPr>
            <a:xfrm>
              <a:off x="6393107" y="838977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E90FF66-76AB-4A09-B976-A5059B1C117A}"/>
                </a:ext>
              </a:extLst>
            </p:cNvPr>
            <p:cNvSpPr txBox="1"/>
            <p:nvPr/>
          </p:nvSpPr>
          <p:spPr>
            <a:xfrm>
              <a:off x="5859706" y="769659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59F15C-0DA3-49E8-8D45-A4F0C85B4706}"/>
                </a:ext>
              </a:extLst>
            </p:cNvPr>
            <p:cNvSpPr txBox="1"/>
            <p:nvPr/>
          </p:nvSpPr>
          <p:spPr>
            <a:xfrm>
              <a:off x="5859706" y="838977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BED063E-B79B-487A-97E6-5937DEEF8815}"/>
              </a:ext>
            </a:extLst>
          </p:cNvPr>
          <p:cNvGrpSpPr/>
          <p:nvPr/>
        </p:nvGrpSpPr>
        <p:grpSpPr>
          <a:xfrm>
            <a:off x="9815037" y="4176657"/>
            <a:ext cx="1170659" cy="7008037"/>
            <a:chOff x="4355671" y="2281846"/>
            <a:chExt cx="1170659" cy="700803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A305EC8-2147-4AF8-84D3-4B9BD3A5B713}"/>
                </a:ext>
              </a:extLst>
            </p:cNvPr>
            <p:cNvSpPr txBox="1"/>
            <p:nvPr/>
          </p:nvSpPr>
          <p:spPr>
            <a:xfrm>
              <a:off x="4889072" y="228184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5CD0DF2-C2FF-4B71-BA63-F10F5C0BDB52}"/>
                </a:ext>
              </a:extLst>
            </p:cNvPr>
            <p:cNvSpPr txBox="1"/>
            <p:nvPr/>
          </p:nvSpPr>
          <p:spPr>
            <a:xfrm>
              <a:off x="4889072" y="297502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04C4BF1-D697-4346-A921-F25705B331E2}"/>
                </a:ext>
              </a:extLst>
            </p:cNvPr>
            <p:cNvSpPr txBox="1"/>
            <p:nvPr/>
          </p:nvSpPr>
          <p:spPr>
            <a:xfrm>
              <a:off x="4889072" y="366820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49D619A-BC5A-4146-904D-5BEE596330D2}"/>
                </a:ext>
              </a:extLst>
            </p:cNvPr>
            <p:cNvSpPr txBox="1"/>
            <p:nvPr/>
          </p:nvSpPr>
          <p:spPr>
            <a:xfrm>
              <a:off x="4889072" y="436137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BB57CEE-19F0-4F03-A001-732BEFF5B7AE}"/>
                </a:ext>
              </a:extLst>
            </p:cNvPr>
            <p:cNvSpPr txBox="1"/>
            <p:nvPr/>
          </p:nvSpPr>
          <p:spPr>
            <a:xfrm>
              <a:off x="4889072" y="505455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74E461B-1626-40A2-99B3-B41DA6CA5999}"/>
                </a:ext>
              </a:extLst>
            </p:cNvPr>
            <p:cNvSpPr txBox="1"/>
            <p:nvPr/>
          </p:nvSpPr>
          <p:spPr>
            <a:xfrm>
              <a:off x="4889072" y="574773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C324F26-83F4-4186-B2D7-C33D263E01AA}"/>
                </a:ext>
              </a:extLst>
            </p:cNvPr>
            <p:cNvSpPr txBox="1"/>
            <p:nvPr/>
          </p:nvSpPr>
          <p:spPr>
            <a:xfrm>
              <a:off x="4889072" y="644090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8E48E2A-49AD-455F-9EA1-304379423251}"/>
                </a:ext>
              </a:extLst>
            </p:cNvPr>
            <p:cNvSpPr txBox="1"/>
            <p:nvPr/>
          </p:nvSpPr>
          <p:spPr>
            <a:xfrm>
              <a:off x="4889072" y="713408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F185446-C95E-4E3D-BAD8-3B86A139CBC4}"/>
                </a:ext>
              </a:extLst>
            </p:cNvPr>
            <p:cNvSpPr txBox="1"/>
            <p:nvPr/>
          </p:nvSpPr>
          <p:spPr>
            <a:xfrm>
              <a:off x="4355671" y="228184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EE3EF3D-01AF-4DB3-BE8E-507B3B81A539}"/>
                </a:ext>
              </a:extLst>
            </p:cNvPr>
            <p:cNvSpPr txBox="1"/>
            <p:nvPr/>
          </p:nvSpPr>
          <p:spPr>
            <a:xfrm>
              <a:off x="4355671" y="297502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B0E55F9-B49E-48B9-BEEE-EEF89AD505F8}"/>
                </a:ext>
              </a:extLst>
            </p:cNvPr>
            <p:cNvSpPr txBox="1"/>
            <p:nvPr/>
          </p:nvSpPr>
          <p:spPr>
            <a:xfrm>
              <a:off x="4355671" y="366820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BD47708-C39C-4E3D-AF4E-7DA0BFF438E6}"/>
                </a:ext>
              </a:extLst>
            </p:cNvPr>
            <p:cNvSpPr txBox="1"/>
            <p:nvPr/>
          </p:nvSpPr>
          <p:spPr>
            <a:xfrm>
              <a:off x="4889072" y="782726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6AC2561-BE34-4BF3-AE7A-B97D7F0F1483}"/>
                </a:ext>
              </a:extLst>
            </p:cNvPr>
            <p:cNvSpPr txBox="1"/>
            <p:nvPr/>
          </p:nvSpPr>
          <p:spPr>
            <a:xfrm>
              <a:off x="4889072" y="852044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377AE39-D38C-434B-A140-275C5BE8A53C}"/>
                </a:ext>
              </a:extLst>
            </p:cNvPr>
            <p:cNvSpPr txBox="1"/>
            <p:nvPr/>
          </p:nvSpPr>
          <p:spPr>
            <a:xfrm>
              <a:off x="4355671" y="436137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EBD27B0-0287-4A45-B7DD-5B200EFE81E2}"/>
                </a:ext>
              </a:extLst>
            </p:cNvPr>
            <p:cNvSpPr txBox="1"/>
            <p:nvPr/>
          </p:nvSpPr>
          <p:spPr>
            <a:xfrm>
              <a:off x="4355671" y="505455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85ECAB2-4F25-4A18-A8A0-ABF4E7A353C2}"/>
                </a:ext>
              </a:extLst>
            </p:cNvPr>
            <p:cNvSpPr txBox="1"/>
            <p:nvPr/>
          </p:nvSpPr>
          <p:spPr>
            <a:xfrm>
              <a:off x="4355671" y="574773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4A1F776-7D20-4776-B540-50FB4DB528C8}"/>
                </a:ext>
              </a:extLst>
            </p:cNvPr>
            <p:cNvSpPr txBox="1"/>
            <p:nvPr/>
          </p:nvSpPr>
          <p:spPr>
            <a:xfrm>
              <a:off x="4355671" y="644090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33FB29C-62FE-4612-BBE1-DAB7E9B87877}"/>
                </a:ext>
              </a:extLst>
            </p:cNvPr>
            <p:cNvSpPr txBox="1"/>
            <p:nvPr/>
          </p:nvSpPr>
          <p:spPr>
            <a:xfrm>
              <a:off x="4355671" y="713408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28DD96D-1E87-434E-ACEE-40FBC5E5B218}"/>
                </a:ext>
              </a:extLst>
            </p:cNvPr>
            <p:cNvSpPr txBox="1"/>
            <p:nvPr/>
          </p:nvSpPr>
          <p:spPr>
            <a:xfrm>
              <a:off x="4355671" y="782726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B3E65B2-254D-4144-A301-15C59A0BC4A0}"/>
                </a:ext>
              </a:extLst>
            </p:cNvPr>
            <p:cNvSpPr txBox="1"/>
            <p:nvPr/>
          </p:nvSpPr>
          <p:spPr>
            <a:xfrm>
              <a:off x="4355671" y="852044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ECD253C-7C20-4182-8B30-9F0C6F847E8B}"/>
              </a:ext>
            </a:extLst>
          </p:cNvPr>
          <p:cNvGrpSpPr/>
          <p:nvPr/>
        </p:nvGrpSpPr>
        <p:grpSpPr>
          <a:xfrm>
            <a:off x="9815037" y="4176657"/>
            <a:ext cx="1170659" cy="7008037"/>
            <a:chOff x="4528549" y="-3379948"/>
            <a:chExt cx="1170659" cy="700803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7C2F3A8-31AE-44A0-8712-843BCB941B8D}"/>
                </a:ext>
              </a:extLst>
            </p:cNvPr>
            <p:cNvSpPr txBox="1"/>
            <p:nvPr/>
          </p:nvSpPr>
          <p:spPr>
            <a:xfrm>
              <a:off x="5061950" y="-337994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8C1A072-1134-407E-8B99-BB52CD6DBE88}"/>
                </a:ext>
              </a:extLst>
            </p:cNvPr>
            <p:cNvSpPr txBox="1"/>
            <p:nvPr/>
          </p:nvSpPr>
          <p:spPr>
            <a:xfrm>
              <a:off x="5061950" y="-268677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CFD51F6-4AFF-4FCE-8999-9228AFE42FE9}"/>
                </a:ext>
              </a:extLst>
            </p:cNvPr>
            <p:cNvSpPr txBox="1"/>
            <p:nvPr/>
          </p:nvSpPr>
          <p:spPr>
            <a:xfrm>
              <a:off x="5061950" y="-199359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AA074FE-1BBF-4852-A222-75FFABCE9F3F}"/>
                </a:ext>
              </a:extLst>
            </p:cNvPr>
            <p:cNvSpPr txBox="1"/>
            <p:nvPr/>
          </p:nvSpPr>
          <p:spPr>
            <a:xfrm>
              <a:off x="5061950" y="-130041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FF3DB34-AE16-479C-AB56-8E5FB064619F}"/>
                </a:ext>
              </a:extLst>
            </p:cNvPr>
            <p:cNvSpPr txBox="1"/>
            <p:nvPr/>
          </p:nvSpPr>
          <p:spPr>
            <a:xfrm>
              <a:off x="5061950" y="-60724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CFA8477-0074-48B7-8885-6EA1659402D2}"/>
                </a:ext>
              </a:extLst>
            </p:cNvPr>
            <p:cNvSpPr txBox="1"/>
            <p:nvPr/>
          </p:nvSpPr>
          <p:spPr>
            <a:xfrm>
              <a:off x="5061950" y="8593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19116CE-B1B2-44F1-BC71-5EAAA6F839C1}"/>
                </a:ext>
              </a:extLst>
            </p:cNvPr>
            <p:cNvSpPr txBox="1"/>
            <p:nvPr/>
          </p:nvSpPr>
          <p:spPr>
            <a:xfrm>
              <a:off x="5061950" y="77911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015159-AF41-43D3-AED0-94BC17BA25F9}"/>
                </a:ext>
              </a:extLst>
            </p:cNvPr>
            <p:cNvSpPr txBox="1"/>
            <p:nvPr/>
          </p:nvSpPr>
          <p:spPr>
            <a:xfrm>
              <a:off x="5061950" y="147229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5E9F83C-8E39-44CD-9A67-26BF7DEDCC23}"/>
                </a:ext>
              </a:extLst>
            </p:cNvPr>
            <p:cNvSpPr txBox="1"/>
            <p:nvPr/>
          </p:nvSpPr>
          <p:spPr>
            <a:xfrm>
              <a:off x="4528549" y="-337994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2B61EB0-ADD3-4B0D-B258-8528DFA77718}"/>
                </a:ext>
              </a:extLst>
            </p:cNvPr>
            <p:cNvSpPr txBox="1"/>
            <p:nvPr/>
          </p:nvSpPr>
          <p:spPr>
            <a:xfrm>
              <a:off x="5061950" y="216546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3CA757B-D723-4884-AA8D-C2AE22ABBCAB}"/>
                </a:ext>
              </a:extLst>
            </p:cNvPr>
            <p:cNvSpPr txBox="1"/>
            <p:nvPr/>
          </p:nvSpPr>
          <p:spPr>
            <a:xfrm>
              <a:off x="5061950" y="285864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3AC6100-45DB-43CA-AA94-4354F3FDAD13}"/>
                </a:ext>
              </a:extLst>
            </p:cNvPr>
            <p:cNvSpPr txBox="1"/>
            <p:nvPr/>
          </p:nvSpPr>
          <p:spPr>
            <a:xfrm>
              <a:off x="4528549" y="-268677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D520EE-1DCE-448E-A26F-F98024B00451}"/>
                </a:ext>
              </a:extLst>
            </p:cNvPr>
            <p:cNvSpPr txBox="1"/>
            <p:nvPr/>
          </p:nvSpPr>
          <p:spPr>
            <a:xfrm>
              <a:off x="4528549" y="-199359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FC23D84-40E8-4594-BD8D-21ED18F27E99}"/>
                </a:ext>
              </a:extLst>
            </p:cNvPr>
            <p:cNvSpPr txBox="1"/>
            <p:nvPr/>
          </p:nvSpPr>
          <p:spPr>
            <a:xfrm>
              <a:off x="4528549" y="-130041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804164-6E33-4D5D-86E0-DD92FC9C2199}"/>
                </a:ext>
              </a:extLst>
            </p:cNvPr>
            <p:cNvSpPr txBox="1"/>
            <p:nvPr/>
          </p:nvSpPr>
          <p:spPr>
            <a:xfrm>
              <a:off x="4528549" y="-60724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6033B96-EE04-48F2-BD70-E7E62F75A199}"/>
                </a:ext>
              </a:extLst>
            </p:cNvPr>
            <p:cNvSpPr txBox="1"/>
            <p:nvPr/>
          </p:nvSpPr>
          <p:spPr>
            <a:xfrm>
              <a:off x="4528549" y="8593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CEBD2D4-6E42-4FDB-B42B-EE1E87C8BD88}"/>
                </a:ext>
              </a:extLst>
            </p:cNvPr>
            <p:cNvSpPr txBox="1"/>
            <p:nvPr/>
          </p:nvSpPr>
          <p:spPr>
            <a:xfrm>
              <a:off x="4528549" y="77911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BEECD05-25A5-48B2-9A1C-D7FBFA8CCDA7}"/>
                </a:ext>
              </a:extLst>
            </p:cNvPr>
            <p:cNvSpPr txBox="1"/>
            <p:nvPr/>
          </p:nvSpPr>
          <p:spPr>
            <a:xfrm>
              <a:off x="4528549" y="147229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9C96435-3229-464C-95BE-05590F1692B7}"/>
                </a:ext>
              </a:extLst>
            </p:cNvPr>
            <p:cNvSpPr txBox="1"/>
            <p:nvPr/>
          </p:nvSpPr>
          <p:spPr>
            <a:xfrm>
              <a:off x="4528549" y="216546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8060A3B-3521-4DF2-85B4-EF69866BE9CD}"/>
                </a:ext>
              </a:extLst>
            </p:cNvPr>
            <p:cNvSpPr txBox="1"/>
            <p:nvPr/>
          </p:nvSpPr>
          <p:spPr>
            <a:xfrm>
              <a:off x="4528549" y="285864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73FA24B-D2C0-4BBA-B14E-550C74F8ABFA}"/>
              </a:ext>
            </a:extLst>
          </p:cNvPr>
          <p:cNvGrpSpPr/>
          <p:nvPr/>
        </p:nvGrpSpPr>
        <p:grpSpPr>
          <a:xfrm>
            <a:off x="9815037" y="4176657"/>
            <a:ext cx="1170659" cy="7008037"/>
            <a:chOff x="1941272" y="1194944"/>
            <a:chExt cx="1170659" cy="7008037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918FD88-2D10-4822-9A9A-A2FF2FE81845}"/>
                </a:ext>
              </a:extLst>
            </p:cNvPr>
            <p:cNvSpPr txBox="1"/>
            <p:nvPr/>
          </p:nvSpPr>
          <p:spPr>
            <a:xfrm>
              <a:off x="2474673" y="119494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6728943-3506-4810-9FD4-B08D04B86B05}"/>
                </a:ext>
              </a:extLst>
            </p:cNvPr>
            <p:cNvSpPr txBox="1"/>
            <p:nvPr/>
          </p:nvSpPr>
          <p:spPr>
            <a:xfrm>
              <a:off x="2474673" y="188812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7D55DFF-A1E4-4982-8825-970764371617}"/>
                </a:ext>
              </a:extLst>
            </p:cNvPr>
            <p:cNvSpPr txBox="1"/>
            <p:nvPr/>
          </p:nvSpPr>
          <p:spPr>
            <a:xfrm>
              <a:off x="2474673" y="258129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15A5533-47B4-4542-95DF-9A352F9B398D}"/>
                </a:ext>
              </a:extLst>
            </p:cNvPr>
            <p:cNvSpPr txBox="1"/>
            <p:nvPr/>
          </p:nvSpPr>
          <p:spPr>
            <a:xfrm>
              <a:off x="2474673" y="327447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9766500-383C-4129-8347-4730FB08D21B}"/>
                </a:ext>
              </a:extLst>
            </p:cNvPr>
            <p:cNvSpPr txBox="1"/>
            <p:nvPr/>
          </p:nvSpPr>
          <p:spPr>
            <a:xfrm>
              <a:off x="2474673" y="396765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DE21F8C-B3EC-401A-B9B7-35518445A0ED}"/>
                </a:ext>
              </a:extLst>
            </p:cNvPr>
            <p:cNvSpPr txBox="1"/>
            <p:nvPr/>
          </p:nvSpPr>
          <p:spPr>
            <a:xfrm>
              <a:off x="2474673" y="466082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2C97148-49E7-4A0D-8A29-6F88394CA53A}"/>
                </a:ext>
              </a:extLst>
            </p:cNvPr>
            <p:cNvSpPr txBox="1"/>
            <p:nvPr/>
          </p:nvSpPr>
          <p:spPr>
            <a:xfrm>
              <a:off x="2474673" y="535400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734D0D0-4E03-4B6E-A3DD-695341F856DB}"/>
                </a:ext>
              </a:extLst>
            </p:cNvPr>
            <p:cNvSpPr txBox="1"/>
            <p:nvPr/>
          </p:nvSpPr>
          <p:spPr>
            <a:xfrm>
              <a:off x="2474673" y="604718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4072ECD-C8F9-4FF7-BB3B-25794E1F97CC}"/>
                </a:ext>
              </a:extLst>
            </p:cNvPr>
            <p:cNvSpPr txBox="1"/>
            <p:nvPr/>
          </p:nvSpPr>
          <p:spPr>
            <a:xfrm>
              <a:off x="1941272" y="119494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C954B5E-EFDF-4105-8900-6E0F3DB9B391}"/>
                </a:ext>
              </a:extLst>
            </p:cNvPr>
            <p:cNvSpPr txBox="1"/>
            <p:nvPr/>
          </p:nvSpPr>
          <p:spPr>
            <a:xfrm>
              <a:off x="2474673" y="674036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75EDF5E-1ED5-4BA6-B6D1-B7F8ECB9034A}"/>
                </a:ext>
              </a:extLst>
            </p:cNvPr>
            <p:cNvSpPr txBox="1"/>
            <p:nvPr/>
          </p:nvSpPr>
          <p:spPr>
            <a:xfrm>
              <a:off x="2474673" y="743354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B77F8C6-B998-4D64-807E-B96B8E85508A}"/>
                </a:ext>
              </a:extLst>
            </p:cNvPr>
            <p:cNvSpPr txBox="1"/>
            <p:nvPr/>
          </p:nvSpPr>
          <p:spPr>
            <a:xfrm>
              <a:off x="1941272" y="743354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5B3A56F-E600-4336-8F1C-38DC5F0D5C1E}"/>
                </a:ext>
              </a:extLst>
            </p:cNvPr>
            <p:cNvSpPr txBox="1"/>
            <p:nvPr/>
          </p:nvSpPr>
          <p:spPr>
            <a:xfrm>
              <a:off x="1941272" y="188812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1039895-DB29-46C3-9438-70F59372050D}"/>
                </a:ext>
              </a:extLst>
            </p:cNvPr>
            <p:cNvSpPr txBox="1"/>
            <p:nvPr/>
          </p:nvSpPr>
          <p:spPr>
            <a:xfrm>
              <a:off x="1941272" y="258129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1F19557-C852-4E19-AB10-E74F764770DC}"/>
                </a:ext>
              </a:extLst>
            </p:cNvPr>
            <p:cNvSpPr txBox="1"/>
            <p:nvPr/>
          </p:nvSpPr>
          <p:spPr>
            <a:xfrm>
              <a:off x="1941272" y="327447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2C7BD0A-68CC-488D-86B4-F1042F39D651}"/>
                </a:ext>
              </a:extLst>
            </p:cNvPr>
            <p:cNvSpPr txBox="1"/>
            <p:nvPr/>
          </p:nvSpPr>
          <p:spPr>
            <a:xfrm>
              <a:off x="1941272" y="396765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985B63C-FCE7-4818-89A7-0EB5CB0048F6}"/>
                </a:ext>
              </a:extLst>
            </p:cNvPr>
            <p:cNvSpPr txBox="1"/>
            <p:nvPr/>
          </p:nvSpPr>
          <p:spPr>
            <a:xfrm>
              <a:off x="1941272" y="466082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3700EC8-7AA3-446F-9696-7D17E70265D2}"/>
                </a:ext>
              </a:extLst>
            </p:cNvPr>
            <p:cNvSpPr txBox="1"/>
            <p:nvPr/>
          </p:nvSpPr>
          <p:spPr>
            <a:xfrm>
              <a:off x="1941272" y="535400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09C7223-4600-4567-B579-232D6F618821}"/>
                </a:ext>
              </a:extLst>
            </p:cNvPr>
            <p:cNvSpPr txBox="1"/>
            <p:nvPr/>
          </p:nvSpPr>
          <p:spPr>
            <a:xfrm>
              <a:off x="1941272" y="604718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0A3FB60-B4CE-43BC-A141-E019EDAE5BCF}"/>
                </a:ext>
              </a:extLst>
            </p:cNvPr>
            <p:cNvSpPr txBox="1"/>
            <p:nvPr/>
          </p:nvSpPr>
          <p:spPr>
            <a:xfrm>
              <a:off x="1941272" y="674036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49CE7C2-8E6F-4AFF-8151-7547ACDD6F13}"/>
              </a:ext>
            </a:extLst>
          </p:cNvPr>
          <p:cNvGrpSpPr/>
          <p:nvPr/>
        </p:nvGrpSpPr>
        <p:grpSpPr>
          <a:xfrm>
            <a:off x="9815037" y="4176657"/>
            <a:ext cx="1170659" cy="7008037"/>
            <a:chOff x="2847695" y="1534593"/>
            <a:chExt cx="1170659" cy="700803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867EA73-E889-4C2F-AEA8-2ACBBE6453B7}"/>
                </a:ext>
              </a:extLst>
            </p:cNvPr>
            <p:cNvSpPr txBox="1"/>
            <p:nvPr/>
          </p:nvSpPr>
          <p:spPr>
            <a:xfrm>
              <a:off x="3381096" y="153459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9753E94-E98A-4179-A39E-A408CBFDF64D}"/>
                </a:ext>
              </a:extLst>
            </p:cNvPr>
            <p:cNvSpPr txBox="1"/>
            <p:nvPr/>
          </p:nvSpPr>
          <p:spPr>
            <a:xfrm>
              <a:off x="3381096" y="222777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1C427E8-34B0-49F1-8648-01F1F10FFA52}"/>
                </a:ext>
              </a:extLst>
            </p:cNvPr>
            <p:cNvSpPr txBox="1"/>
            <p:nvPr/>
          </p:nvSpPr>
          <p:spPr>
            <a:xfrm>
              <a:off x="3381096" y="292094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7D0C19D-9085-4E8D-99D8-249D78ED5CD5}"/>
                </a:ext>
              </a:extLst>
            </p:cNvPr>
            <p:cNvSpPr txBox="1"/>
            <p:nvPr/>
          </p:nvSpPr>
          <p:spPr>
            <a:xfrm>
              <a:off x="3381096" y="361412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BE5C6C0-90AF-41B4-BA52-95DCD04CFDA1}"/>
                </a:ext>
              </a:extLst>
            </p:cNvPr>
            <p:cNvSpPr txBox="1"/>
            <p:nvPr/>
          </p:nvSpPr>
          <p:spPr>
            <a:xfrm>
              <a:off x="3381096" y="430730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F9C4F6D-90A9-402E-9CC7-A00ED0857431}"/>
                </a:ext>
              </a:extLst>
            </p:cNvPr>
            <p:cNvSpPr txBox="1"/>
            <p:nvPr/>
          </p:nvSpPr>
          <p:spPr>
            <a:xfrm>
              <a:off x="3381096" y="500047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DA64944-7762-4CF8-ADAF-8B61796F4F7D}"/>
                </a:ext>
              </a:extLst>
            </p:cNvPr>
            <p:cNvSpPr txBox="1"/>
            <p:nvPr/>
          </p:nvSpPr>
          <p:spPr>
            <a:xfrm>
              <a:off x="3381096" y="569365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AE155DB-D423-48D9-90A9-BCFAC6ADF4D1}"/>
                </a:ext>
              </a:extLst>
            </p:cNvPr>
            <p:cNvSpPr txBox="1"/>
            <p:nvPr/>
          </p:nvSpPr>
          <p:spPr>
            <a:xfrm>
              <a:off x="3381096" y="638683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7E011FB-3A6D-4676-A062-F0154C8A7307}"/>
                </a:ext>
              </a:extLst>
            </p:cNvPr>
            <p:cNvSpPr txBox="1"/>
            <p:nvPr/>
          </p:nvSpPr>
          <p:spPr>
            <a:xfrm>
              <a:off x="2847695" y="153459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45BC79C-61D1-4C35-91DB-A075E54120F7}"/>
                </a:ext>
              </a:extLst>
            </p:cNvPr>
            <p:cNvSpPr txBox="1"/>
            <p:nvPr/>
          </p:nvSpPr>
          <p:spPr>
            <a:xfrm>
              <a:off x="3381096" y="708000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D1C806D-911D-4337-AAFE-573467CF7D95}"/>
                </a:ext>
              </a:extLst>
            </p:cNvPr>
            <p:cNvSpPr txBox="1"/>
            <p:nvPr/>
          </p:nvSpPr>
          <p:spPr>
            <a:xfrm>
              <a:off x="3381096" y="777318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AA7C777E-47C8-45C0-944D-A2335B874CC6}"/>
                </a:ext>
              </a:extLst>
            </p:cNvPr>
            <p:cNvSpPr txBox="1"/>
            <p:nvPr/>
          </p:nvSpPr>
          <p:spPr>
            <a:xfrm>
              <a:off x="2847695" y="777318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E928928-3D55-4B62-8167-642D308DFBA6}"/>
                </a:ext>
              </a:extLst>
            </p:cNvPr>
            <p:cNvSpPr txBox="1"/>
            <p:nvPr/>
          </p:nvSpPr>
          <p:spPr>
            <a:xfrm>
              <a:off x="2847695" y="222777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9F3BED2-0752-407E-A70D-E3EFD2454AB5}"/>
                </a:ext>
              </a:extLst>
            </p:cNvPr>
            <p:cNvSpPr txBox="1"/>
            <p:nvPr/>
          </p:nvSpPr>
          <p:spPr>
            <a:xfrm>
              <a:off x="2847695" y="292094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817A256-B7B8-4E58-8B2B-1FAB0A8CBD0F}"/>
                </a:ext>
              </a:extLst>
            </p:cNvPr>
            <p:cNvSpPr txBox="1"/>
            <p:nvPr/>
          </p:nvSpPr>
          <p:spPr>
            <a:xfrm>
              <a:off x="2847695" y="361412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263E2CA-92CB-4B0E-97FC-BB61C8936C35}"/>
                </a:ext>
              </a:extLst>
            </p:cNvPr>
            <p:cNvSpPr txBox="1"/>
            <p:nvPr/>
          </p:nvSpPr>
          <p:spPr>
            <a:xfrm>
              <a:off x="2847695" y="430730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E3028C2-835D-48DF-9468-E6838B6B9279}"/>
                </a:ext>
              </a:extLst>
            </p:cNvPr>
            <p:cNvSpPr txBox="1"/>
            <p:nvPr/>
          </p:nvSpPr>
          <p:spPr>
            <a:xfrm>
              <a:off x="2847695" y="500047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3C03675-047A-4A4A-9E02-A3E586D23E87}"/>
                </a:ext>
              </a:extLst>
            </p:cNvPr>
            <p:cNvSpPr txBox="1"/>
            <p:nvPr/>
          </p:nvSpPr>
          <p:spPr>
            <a:xfrm>
              <a:off x="2847695" y="569365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CC5152A-7D38-47F3-8551-F364C68987F4}"/>
                </a:ext>
              </a:extLst>
            </p:cNvPr>
            <p:cNvSpPr txBox="1"/>
            <p:nvPr/>
          </p:nvSpPr>
          <p:spPr>
            <a:xfrm>
              <a:off x="2847695" y="638683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AEBBDBD-1137-43EB-B62D-CAD0374E69E4}"/>
                </a:ext>
              </a:extLst>
            </p:cNvPr>
            <p:cNvSpPr txBox="1"/>
            <p:nvPr/>
          </p:nvSpPr>
          <p:spPr>
            <a:xfrm>
              <a:off x="2847695" y="708000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1C5F9E8-719A-49D6-A8E2-64BF6CD82A93}"/>
              </a:ext>
            </a:extLst>
          </p:cNvPr>
          <p:cNvGrpSpPr/>
          <p:nvPr/>
        </p:nvGrpSpPr>
        <p:grpSpPr>
          <a:xfrm>
            <a:off x="9815037" y="4176657"/>
            <a:ext cx="1170659" cy="7008037"/>
            <a:chOff x="2847695" y="1534593"/>
            <a:chExt cx="1170659" cy="7008037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B92BD07-EBE6-478D-8A0F-AB409C7BBFBD}"/>
                </a:ext>
              </a:extLst>
            </p:cNvPr>
            <p:cNvSpPr txBox="1"/>
            <p:nvPr/>
          </p:nvSpPr>
          <p:spPr>
            <a:xfrm>
              <a:off x="3381096" y="153459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AA7F4A2-382E-4589-8857-D9CEBE718EEB}"/>
                </a:ext>
              </a:extLst>
            </p:cNvPr>
            <p:cNvSpPr txBox="1"/>
            <p:nvPr/>
          </p:nvSpPr>
          <p:spPr>
            <a:xfrm>
              <a:off x="3381096" y="222777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F8D3C1FC-E094-45D6-BB4B-DAD7DA49894E}"/>
                </a:ext>
              </a:extLst>
            </p:cNvPr>
            <p:cNvSpPr txBox="1"/>
            <p:nvPr/>
          </p:nvSpPr>
          <p:spPr>
            <a:xfrm>
              <a:off x="3381096" y="292094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85F6B4A-889D-48C2-A48B-FD6F7A9CBA6D}"/>
                </a:ext>
              </a:extLst>
            </p:cNvPr>
            <p:cNvSpPr txBox="1"/>
            <p:nvPr/>
          </p:nvSpPr>
          <p:spPr>
            <a:xfrm>
              <a:off x="3381096" y="361412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0F9B58E-62DE-46B7-B370-1E5D12053617}"/>
                </a:ext>
              </a:extLst>
            </p:cNvPr>
            <p:cNvSpPr txBox="1"/>
            <p:nvPr/>
          </p:nvSpPr>
          <p:spPr>
            <a:xfrm>
              <a:off x="3381096" y="430730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2CCD4E9-6687-4051-BB66-3558AE5FF2FD}"/>
                </a:ext>
              </a:extLst>
            </p:cNvPr>
            <p:cNvSpPr txBox="1"/>
            <p:nvPr/>
          </p:nvSpPr>
          <p:spPr>
            <a:xfrm>
              <a:off x="3381096" y="500047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C7ABF2B-6220-480E-AA59-35459363F794}"/>
                </a:ext>
              </a:extLst>
            </p:cNvPr>
            <p:cNvSpPr txBox="1"/>
            <p:nvPr/>
          </p:nvSpPr>
          <p:spPr>
            <a:xfrm>
              <a:off x="3381096" y="569365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42E422A-5FE6-479C-A8D2-BC58B5BDCB89}"/>
                </a:ext>
              </a:extLst>
            </p:cNvPr>
            <p:cNvSpPr txBox="1"/>
            <p:nvPr/>
          </p:nvSpPr>
          <p:spPr>
            <a:xfrm>
              <a:off x="3381096" y="638683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997F342-5F25-4BC7-90EE-830769D8E83F}"/>
                </a:ext>
              </a:extLst>
            </p:cNvPr>
            <p:cNvSpPr txBox="1"/>
            <p:nvPr/>
          </p:nvSpPr>
          <p:spPr>
            <a:xfrm>
              <a:off x="2847695" y="153459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6A6EF4F-471C-4207-8E3B-95580197A046}"/>
                </a:ext>
              </a:extLst>
            </p:cNvPr>
            <p:cNvSpPr txBox="1"/>
            <p:nvPr/>
          </p:nvSpPr>
          <p:spPr>
            <a:xfrm>
              <a:off x="3381096" y="708000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E8A6E83-8186-4094-9B11-83763C4A185F}"/>
                </a:ext>
              </a:extLst>
            </p:cNvPr>
            <p:cNvSpPr txBox="1"/>
            <p:nvPr/>
          </p:nvSpPr>
          <p:spPr>
            <a:xfrm>
              <a:off x="3381096" y="777318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8237009-457F-450C-9513-39D5D931C1A2}"/>
                </a:ext>
              </a:extLst>
            </p:cNvPr>
            <p:cNvSpPr txBox="1"/>
            <p:nvPr/>
          </p:nvSpPr>
          <p:spPr>
            <a:xfrm>
              <a:off x="2847695" y="777318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B00B575-C703-4265-B4BD-B8BC12DBDB2B}"/>
                </a:ext>
              </a:extLst>
            </p:cNvPr>
            <p:cNvSpPr txBox="1"/>
            <p:nvPr/>
          </p:nvSpPr>
          <p:spPr>
            <a:xfrm>
              <a:off x="2847695" y="222777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DB8960D-DED0-408F-9775-336867E07094}"/>
                </a:ext>
              </a:extLst>
            </p:cNvPr>
            <p:cNvSpPr txBox="1"/>
            <p:nvPr/>
          </p:nvSpPr>
          <p:spPr>
            <a:xfrm>
              <a:off x="2847695" y="292094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2A689B0C-DC44-4ED7-ACEE-01E3DF73CBA2}"/>
                </a:ext>
              </a:extLst>
            </p:cNvPr>
            <p:cNvSpPr txBox="1"/>
            <p:nvPr/>
          </p:nvSpPr>
          <p:spPr>
            <a:xfrm>
              <a:off x="2847695" y="361412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4D6D850-B666-4CE7-92F0-A30E05821946}"/>
                </a:ext>
              </a:extLst>
            </p:cNvPr>
            <p:cNvSpPr txBox="1"/>
            <p:nvPr/>
          </p:nvSpPr>
          <p:spPr>
            <a:xfrm>
              <a:off x="2847695" y="430730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099CBDF-42B8-4096-B589-D36746D1FE9B}"/>
                </a:ext>
              </a:extLst>
            </p:cNvPr>
            <p:cNvSpPr txBox="1"/>
            <p:nvPr/>
          </p:nvSpPr>
          <p:spPr>
            <a:xfrm>
              <a:off x="2847695" y="500047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D1B7C12-851B-47EA-8F52-7FBD93C53221}"/>
                </a:ext>
              </a:extLst>
            </p:cNvPr>
            <p:cNvSpPr txBox="1"/>
            <p:nvPr/>
          </p:nvSpPr>
          <p:spPr>
            <a:xfrm>
              <a:off x="2847695" y="569365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FED1E0C-8EC9-4089-9E6C-442F5C0A492D}"/>
                </a:ext>
              </a:extLst>
            </p:cNvPr>
            <p:cNvSpPr txBox="1"/>
            <p:nvPr/>
          </p:nvSpPr>
          <p:spPr>
            <a:xfrm>
              <a:off x="2847695" y="638683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F2D6B8B-5106-4CC6-A4DD-F2800B861BAC}"/>
                </a:ext>
              </a:extLst>
            </p:cNvPr>
            <p:cNvSpPr txBox="1"/>
            <p:nvPr/>
          </p:nvSpPr>
          <p:spPr>
            <a:xfrm>
              <a:off x="2847695" y="708000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9516E62-2AC6-4DD1-B54C-EB32A0F69E55}"/>
              </a:ext>
            </a:extLst>
          </p:cNvPr>
          <p:cNvGrpSpPr/>
          <p:nvPr/>
        </p:nvGrpSpPr>
        <p:grpSpPr>
          <a:xfrm>
            <a:off x="9815037" y="4176657"/>
            <a:ext cx="1170659" cy="7008037"/>
            <a:chOff x="1534608" y="1534593"/>
            <a:chExt cx="1170659" cy="7008037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3D0326DA-C51F-4A30-A2F4-F72E9686675C}"/>
                </a:ext>
              </a:extLst>
            </p:cNvPr>
            <p:cNvSpPr txBox="1"/>
            <p:nvPr/>
          </p:nvSpPr>
          <p:spPr>
            <a:xfrm>
              <a:off x="2068009" y="153459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B4156A7A-9C83-407D-AB5E-31A4504EC94A}"/>
                </a:ext>
              </a:extLst>
            </p:cNvPr>
            <p:cNvSpPr txBox="1"/>
            <p:nvPr/>
          </p:nvSpPr>
          <p:spPr>
            <a:xfrm>
              <a:off x="2068009" y="222777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BF48819-E77C-4EB1-BDF4-C4A2A08D000A}"/>
                </a:ext>
              </a:extLst>
            </p:cNvPr>
            <p:cNvSpPr txBox="1"/>
            <p:nvPr/>
          </p:nvSpPr>
          <p:spPr>
            <a:xfrm>
              <a:off x="2068009" y="292094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F3739C2-A3D5-484F-BE2D-5DEC8679FC37}"/>
                </a:ext>
              </a:extLst>
            </p:cNvPr>
            <p:cNvSpPr txBox="1"/>
            <p:nvPr/>
          </p:nvSpPr>
          <p:spPr>
            <a:xfrm>
              <a:off x="2068009" y="361412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5FC7DD4D-0750-40B7-9D73-D173BE42E85D}"/>
                </a:ext>
              </a:extLst>
            </p:cNvPr>
            <p:cNvSpPr txBox="1"/>
            <p:nvPr/>
          </p:nvSpPr>
          <p:spPr>
            <a:xfrm>
              <a:off x="2068009" y="430730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CB9D13AF-BDAB-48D5-822D-A86EEAB4379E}"/>
                </a:ext>
              </a:extLst>
            </p:cNvPr>
            <p:cNvSpPr txBox="1"/>
            <p:nvPr/>
          </p:nvSpPr>
          <p:spPr>
            <a:xfrm>
              <a:off x="2068009" y="500047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ACCF597-C99D-4FB7-93DC-5F701281B8DE}"/>
                </a:ext>
              </a:extLst>
            </p:cNvPr>
            <p:cNvSpPr txBox="1"/>
            <p:nvPr/>
          </p:nvSpPr>
          <p:spPr>
            <a:xfrm>
              <a:off x="2068009" y="569365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A421F6F0-F401-4C9D-86C4-6E65D3191492}"/>
                </a:ext>
              </a:extLst>
            </p:cNvPr>
            <p:cNvSpPr txBox="1"/>
            <p:nvPr/>
          </p:nvSpPr>
          <p:spPr>
            <a:xfrm>
              <a:off x="2068009" y="638683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5B65395-9E7F-4C63-B748-7542167C844F}"/>
                </a:ext>
              </a:extLst>
            </p:cNvPr>
            <p:cNvSpPr txBox="1"/>
            <p:nvPr/>
          </p:nvSpPr>
          <p:spPr>
            <a:xfrm>
              <a:off x="1534608" y="153459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F6EAF27-268A-42B8-91D2-B4AE6EDC9CDC}"/>
                </a:ext>
              </a:extLst>
            </p:cNvPr>
            <p:cNvSpPr txBox="1"/>
            <p:nvPr/>
          </p:nvSpPr>
          <p:spPr>
            <a:xfrm>
              <a:off x="2068009" y="708000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B2B4160-00B5-49ED-98B3-B0F15FDFD04F}"/>
                </a:ext>
              </a:extLst>
            </p:cNvPr>
            <p:cNvSpPr txBox="1"/>
            <p:nvPr/>
          </p:nvSpPr>
          <p:spPr>
            <a:xfrm>
              <a:off x="2068009" y="777318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191BE36-E1A7-45AB-A203-C10D874CED8E}"/>
                </a:ext>
              </a:extLst>
            </p:cNvPr>
            <p:cNvSpPr txBox="1"/>
            <p:nvPr/>
          </p:nvSpPr>
          <p:spPr>
            <a:xfrm>
              <a:off x="1534608" y="777318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2B07D6C-BF0A-4E18-A95F-9984FA52C636}"/>
                </a:ext>
              </a:extLst>
            </p:cNvPr>
            <p:cNvSpPr txBox="1"/>
            <p:nvPr/>
          </p:nvSpPr>
          <p:spPr>
            <a:xfrm>
              <a:off x="1534608" y="222777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5BC611A7-20CE-431F-9ABA-F50F80C835FF}"/>
                </a:ext>
              </a:extLst>
            </p:cNvPr>
            <p:cNvSpPr txBox="1"/>
            <p:nvPr/>
          </p:nvSpPr>
          <p:spPr>
            <a:xfrm>
              <a:off x="1534608" y="292094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E12630A-98B7-4BDA-B486-689BC51D22ED}"/>
                </a:ext>
              </a:extLst>
            </p:cNvPr>
            <p:cNvSpPr txBox="1"/>
            <p:nvPr/>
          </p:nvSpPr>
          <p:spPr>
            <a:xfrm>
              <a:off x="1534608" y="361412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E8F2E190-5312-44C3-A294-8FFDD5ABCC26}"/>
                </a:ext>
              </a:extLst>
            </p:cNvPr>
            <p:cNvSpPr txBox="1"/>
            <p:nvPr/>
          </p:nvSpPr>
          <p:spPr>
            <a:xfrm>
              <a:off x="1534608" y="430730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F71E507A-CB19-4AEA-BD9E-24D4059BCE0C}"/>
                </a:ext>
              </a:extLst>
            </p:cNvPr>
            <p:cNvSpPr txBox="1"/>
            <p:nvPr/>
          </p:nvSpPr>
          <p:spPr>
            <a:xfrm>
              <a:off x="1534608" y="500047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3E2199E9-020E-4FA4-B31D-9A0920193F29}"/>
                </a:ext>
              </a:extLst>
            </p:cNvPr>
            <p:cNvSpPr txBox="1"/>
            <p:nvPr/>
          </p:nvSpPr>
          <p:spPr>
            <a:xfrm>
              <a:off x="1534608" y="569365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2FAA62C5-569A-4603-9796-8F39A6D2ACC8}"/>
                </a:ext>
              </a:extLst>
            </p:cNvPr>
            <p:cNvSpPr txBox="1"/>
            <p:nvPr/>
          </p:nvSpPr>
          <p:spPr>
            <a:xfrm>
              <a:off x="1534608" y="638683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B91E321-0888-45E4-8368-F0A0ABDBCBDC}"/>
                </a:ext>
              </a:extLst>
            </p:cNvPr>
            <p:cNvSpPr txBox="1"/>
            <p:nvPr/>
          </p:nvSpPr>
          <p:spPr>
            <a:xfrm>
              <a:off x="1534608" y="708000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EAC883D-521B-4B22-BA7B-2224E50FE0F0}"/>
              </a:ext>
            </a:extLst>
          </p:cNvPr>
          <p:cNvGrpSpPr/>
          <p:nvPr/>
        </p:nvGrpSpPr>
        <p:grpSpPr>
          <a:xfrm>
            <a:off x="9815037" y="4176657"/>
            <a:ext cx="1170659" cy="7008037"/>
            <a:chOff x="163285" y="1465271"/>
            <a:chExt cx="1170659" cy="7008037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9C8FC77-9702-4F39-9B8B-72006014D033}"/>
                </a:ext>
              </a:extLst>
            </p:cNvPr>
            <p:cNvSpPr txBox="1"/>
            <p:nvPr/>
          </p:nvSpPr>
          <p:spPr>
            <a:xfrm>
              <a:off x="696686" y="146527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9ED89484-E3E0-4DDF-8C3B-63ACE4F554A6}"/>
                </a:ext>
              </a:extLst>
            </p:cNvPr>
            <p:cNvSpPr txBox="1"/>
            <p:nvPr/>
          </p:nvSpPr>
          <p:spPr>
            <a:xfrm>
              <a:off x="696686" y="215844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0291223-9A17-4B42-AA25-75DE6786856C}"/>
                </a:ext>
              </a:extLst>
            </p:cNvPr>
            <p:cNvSpPr txBox="1"/>
            <p:nvPr/>
          </p:nvSpPr>
          <p:spPr>
            <a:xfrm>
              <a:off x="696686" y="285162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6DA8FBE3-3051-4829-90B4-8579A76EF012}"/>
                </a:ext>
              </a:extLst>
            </p:cNvPr>
            <p:cNvSpPr txBox="1"/>
            <p:nvPr/>
          </p:nvSpPr>
          <p:spPr>
            <a:xfrm>
              <a:off x="696686" y="354480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E73B901-EED1-4EA1-9735-7962BD2F5A44}"/>
                </a:ext>
              </a:extLst>
            </p:cNvPr>
            <p:cNvSpPr txBox="1"/>
            <p:nvPr/>
          </p:nvSpPr>
          <p:spPr>
            <a:xfrm>
              <a:off x="696686" y="423797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389DA806-88DE-478B-82BD-2821398E47DD}"/>
                </a:ext>
              </a:extLst>
            </p:cNvPr>
            <p:cNvSpPr txBox="1"/>
            <p:nvPr/>
          </p:nvSpPr>
          <p:spPr>
            <a:xfrm>
              <a:off x="696686" y="493115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07268E6-38BC-4CEE-B47F-879432AB9854}"/>
                </a:ext>
              </a:extLst>
            </p:cNvPr>
            <p:cNvSpPr txBox="1"/>
            <p:nvPr/>
          </p:nvSpPr>
          <p:spPr>
            <a:xfrm>
              <a:off x="696686" y="562433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51C8A602-DB2B-4D9B-AEDA-00F24A1FC737}"/>
                </a:ext>
              </a:extLst>
            </p:cNvPr>
            <p:cNvSpPr txBox="1"/>
            <p:nvPr/>
          </p:nvSpPr>
          <p:spPr>
            <a:xfrm>
              <a:off x="696686" y="631751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24326AFD-C67D-4D2C-A4A6-FAA34630D7AB}"/>
                </a:ext>
              </a:extLst>
            </p:cNvPr>
            <p:cNvSpPr txBox="1"/>
            <p:nvPr/>
          </p:nvSpPr>
          <p:spPr>
            <a:xfrm>
              <a:off x="163285" y="146527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D6B33EF7-1EB1-41F7-92D3-EA5775FAD494}"/>
                </a:ext>
              </a:extLst>
            </p:cNvPr>
            <p:cNvSpPr txBox="1"/>
            <p:nvPr/>
          </p:nvSpPr>
          <p:spPr>
            <a:xfrm>
              <a:off x="696686" y="701068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A5E2D6E-2331-4484-8BB5-EC60CA114D6F}"/>
                </a:ext>
              </a:extLst>
            </p:cNvPr>
            <p:cNvSpPr txBox="1"/>
            <p:nvPr/>
          </p:nvSpPr>
          <p:spPr>
            <a:xfrm>
              <a:off x="696686" y="770386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5EAA560-6204-4DA1-ADB3-FCD604596237}"/>
                </a:ext>
              </a:extLst>
            </p:cNvPr>
            <p:cNvSpPr txBox="1"/>
            <p:nvPr/>
          </p:nvSpPr>
          <p:spPr>
            <a:xfrm>
              <a:off x="163285" y="770386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2E08C88C-8EE7-49F9-BB15-5BEFF5DD934C}"/>
                </a:ext>
              </a:extLst>
            </p:cNvPr>
            <p:cNvSpPr txBox="1"/>
            <p:nvPr/>
          </p:nvSpPr>
          <p:spPr>
            <a:xfrm>
              <a:off x="163285" y="215844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B8F4C52-056E-4146-90FB-14A0BDCECC67}"/>
                </a:ext>
              </a:extLst>
            </p:cNvPr>
            <p:cNvSpPr txBox="1"/>
            <p:nvPr/>
          </p:nvSpPr>
          <p:spPr>
            <a:xfrm>
              <a:off x="163285" y="285162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B37B00D-9062-4692-B378-F488036EFC89}"/>
                </a:ext>
              </a:extLst>
            </p:cNvPr>
            <p:cNvSpPr txBox="1"/>
            <p:nvPr/>
          </p:nvSpPr>
          <p:spPr>
            <a:xfrm>
              <a:off x="163285" y="354480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D39BFE4-760D-416F-8F5C-3CE90F32D34E}"/>
                </a:ext>
              </a:extLst>
            </p:cNvPr>
            <p:cNvSpPr txBox="1"/>
            <p:nvPr/>
          </p:nvSpPr>
          <p:spPr>
            <a:xfrm>
              <a:off x="163285" y="423797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4391FACC-8797-401A-A89D-437CDE6FBB62}"/>
                </a:ext>
              </a:extLst>
            </p:cNvPr>
            <p:cNvSpPr txBox="1"/>
            <p:nvPr/>
          </p:nvSpPr>
          <p:spPr>
            <a:xfrm>
              <a:off x="163285" y="493115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A229241E-2D9F-4E71-B21F-28FAD7433A6D}"/>
                </a:ext>
              </a:extLst>
            </p:cNvPr>
            <p:cNvSpPr txBox="1"/>
            <p:nvPr/>
          </p:nvSpPr>
          <p:spPr>
            <a:xfrm>
              <a:off x="163285" y="562433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52CC212-D9FC-4866-AB0E-0777317F8C6F}"/>
                </a:ext>
              </a:extLst>
            </p:cNvPr>
            <p:cNvSpPr txBox="1"/>
            <p:nvPr/>
          </p:nvSpPr>
          <p:spPr>
            <a:xfrm>
              <a:off x="163285" y="631751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7C990B0-CCDF-4344-BFCA-8CC505DCC27B}"/>
                </a:ext>
              </a:extLst>
            </p:cNvPr>
            <p:cNvSpPr txBox="1"/>
            <p:nvPr/>
          </p:nvSpPr>
          <p:spPr>
            <a:xfrm>
              <a:off x="163285" y="701068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79A42FE-6DC3-4BA5-8D5B-2A251740B4A8}"/>
              </a:ext>
            </a:extLst>
          </p:cNvPr>
          <p:cNvGrpSpPr/>
          <p:nvPr/>
        </p:nvGrpSpPr>
        <p:grpSpPr>
          <a:xfrm>
            <a:off x="10052245" y="3483480"/>
            <a:ext cx="933451" cy="7701214"/>
            <a:chOff x="9897391" y="1766461"/>
            <a:chExt cx="933451" cy="7701214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6A7BD5B-0979-4414-BF60-19758DA0CCD9}"/>
                </a:ext>
              </a:extLst>
            </p:cNvPr>
            <p:cNvSpPr txBox="1"/>
            <p:nvPr/>
          </p:nvSpPr>
          <p:spPr>
            <a:xfrm>
              <a:off x="10430792" y="1766461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16B0FA79-93A8-4359-9526-D5817EFED6C5}"/>
                </a:ext>
              </a:extLst>
            </p:cNvPr>
            <p:cNvSpPr txBox="1"/>
            <p:nvPr/>
          </p:nvSpPr>
          <p:spPr>
            <a:xfrm>
              <a:off x="10430792" y="2459638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2006051E-2EA2-4FF3-B02A-271E41C687D4}"/>
                </a:ext>
              </a:extLst>
            </p:cNvPr>
            <p:cNvSpPr txBox="1"/>
            <p:nvPr/>
          </p:nvSpPr>
          <p:spPr>
            <a:xfrm>
              <a:off x="10430792" y="3152815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939FF44-7AA1-4806-B2F4-0AC789B9BEFC}"/>
                </a:ext>
              </a:extLst>
            </p:cNvPr>
            <p:cNvSpPr txBox="1"/>
            <p:nvPr/>
          </p:nvSpPr>
          <p:spPr>
            <a:xfrm>
              <a:off x="10430792" y="3845992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2F64BDF-BE80-4E58-BDF3-79F011B217BA}"/>
                </a:ext>
              </a:extLst>
            </p:cNvPr>
            <p:cNvSpPr txBox="1"/>
            <p:nvPr/>
          </p:nvSpPr>
          <p:spPr>
            <a:xfrm>
              <a:off x="10430792" y="4539169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DC2ABFF7-628C-4B21-B8AA-BA0575A66DE6}"/>
                </a:ext>
              </a:extLst>
            </p:cNvPr>
            <p:cNvSpPr txBox="1"/>
            <p:nvPr/>
          </p:nvSpPr>
          <p:spPr>
            <a:xfrm>
              <a:off x="10430792" y="5232346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9155DE82-E37C-442E-B1F4-B085BFDB5F52}"/>
                </a:ext>
              </a:extLst>
            </p:cNvPr>
            <p:cNvSpPr txBox="1"/>
            <p:nvPr/>
          </p:nvSpPr>
          <p:spPr>
            <a:xfrm>
              <a:off x="10430792" y="5925523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48DACF6D-0DE9-4D83-8BD7-C94C093CBA1A}"/>
                </a:ext>
              </a:extLst>
            </p:cNvPr>
            <p:cNvSpPr txBox="1"/>
            <p:nvPr/>
          </p:nvSpPr>
          <p:spPr>
            <a:xfrm>
              <a:off x="10430792" y="6618700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E0B96AE-CF43-46EC-9C97-4239DE9A0BB4}"/>
                </a:ext>
              </a:extLst>
            </p:cNvPr>
            <p:cNvSpPr txBox="1"/>
            <p:nvPr/>
          </p:nvSpPr>
          <p:spPr>
            <a:xfrm>
              <a:off x="10430792" y="7311877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05B3FAC-D200-4C01-840F-68018647C7D6}"/>
                </a:ext>
              </a:extLst>
            </p:cNvPr>
            <p:cNvSpPr txBox="1"/>
            <p:nvPr/>
          </p:nvSpPr>
          <p:spPr>
            <a:xfrm>
              <a:off x="9897391" y="1766461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3022282-CB76-48E6-880D-8F95B8944D45}"/>
                </a:ext>
              </a:extLst>
            </p:cNvPr>
            <p:cNvSpPr txBox="1"/>
            <p:nvPr/>
          </p:nvSpPr>
          <p:spPr>
            <a:xfrm>
              <a:off x="9897391" y="2459638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D1B6EA34-16DD-4537-B19B-3BE90616F27B}"/>
                </a:ext>
              </a:extLst>
            </p:cNvPr>
            <p:cNvSpPr txBox="1"/>
            <p:nvPr/>
          </p:nvSpPr>
          <p:spPr>
            <a:xfrm>
              <a:off x="9897391" y="3152815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33406A17-65F6-4DA2-A5FF-0BBE0585B6F9}"/>
                </a:ext>
              </a:extLst>
            </p:cNvPr>
            <p:cNvSpPr txBox="1"/>
            <p:nvPr/>
          </p:nvSpPr>
          <p:spPr>
            <a:xfrm>
              <a:off x="9897391" y="3845992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3C6BDB2-B223-4685-95D4-D2B9BF5F23D0}"/>
                </a:ext>
              </a:extLst>
            </p:cNvPr>
            <p:cNvSpPr txBox="1"/>
            <p:nvPr/>
          </p:nvSpPr>
          <p:spPr>
            <a:xfrm>
              <a:off x="9897391" y="4539169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17C4F912-9495-4A65-B44E-FA6C36EC1672}"/>
                </a:ext>
              </a:extLst>
            </p:cNvPr>
            <p:cNvSpPr txBox="1"/>
            <p:nvPr/>
          </p:nvSpPr>
          <p:spPr>
            <a:xfrm>
              <a:off x="9897391" y="5232346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E47EEB5-716C-4B58-B917-7CDC676F3B2B}"/>
                </a:ext>
              </a:extLst>
            </p:cNvPr>
            <p:cNvSpPr txBox="1"/>
            <p:nvPr/>
          </p:nvSpPr>
          <p:spPr>
            <a:xfrm>
              <a:off x="9897391" y="5925523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1F82A3E-0CAA-4609-904A-1065B6A63CB6}"/>
                </a:ext>
              </a:extLst>
            </p:cNvPr>
            <p:cNvSpPr txBox="1"/>
            <p:nvPr/>
          </p:nvSpPr>
          <p:spPr>
            <a:xfrm>
              <a:off x="9897391" y="6618700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AC1DBF67-4F21-4EC6-A370-07349272BCF5}"/>
                </a:ext>
              </a:extLst>
            </p:cNvPr>
            <p:cNvSpPr txBox="1"/>
            <p:nvPr/>
          </p:nvSpPr>
          <p:spPr>
            <a:xfrm>
              <a:off x="9897391" y="7311877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072508E6-B53F-4E5F-BBDC-2733CBE22068}"/>
                </a:ext>
              </a:extLst>
            </p:cNvPr>
            <p:cNvSpPr txBox="1"/>
            <p:nvPr/>
          </p:nvSpPr>
          <p:spPr>
            <a:xfrm>
              <a:off x="10430792" y="8005054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A7011C32-709D-4636-838E-D4809E716F62}"/>
                </a:ext>
              </a:extLst>
            </p:cNvPr>
            <p:cNvSpPr txBox="1"/>
            <p:nvPr/>
          </p:nvSpPr>
          <p:spPr>
            <a:xfrm>
              <a:off x="10430792" y="8698234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9554A4D-33C1-4DC5-8027-7EBE66B35DCF}"/>
                </a:ext>
              </a:extLst>
            </p:cNvPr>
            <p:cNvSpPr txBox="1"/>
            <p:nvPr/>
          </p:nvSpPr>
          <p:spPr>
            <a:xfrm>
              <a:off x="9897391" y="8005054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A6BC697-D5CC-403C-B240-7B4E63AD2419}"/>
                </a:ext>
              </a:extLst>
            </p:cNvPr>
            <p:cNvSpPr txBox="1"/>
            <p:nvPr/>
          </p:nvSpPr>
          <p:spPr>
            <a:xfrm>
              <a:off x="9897391" y="8698234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00DEE7D-7394-439D-9140-E36C22E36216}"/>
              </a:ext>
            </a:extLst>
          </p:cNvPr>
          <p:cNvGrpSpPr/>
          <p:nvPr/>
        </p:nvGrpSpPr>
        <p:grpSpPr>
          <a:xfrm>
            <a:off x="9303951" y="3479823"/>
            <a:ext cx="449062" cy="1462621"/>
            <a:chOff x="-5045183" y="8561347"/>
            <a:chExt cx="449062" cy="1462621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1374AE6-6F8C-4D41-AC39-BE093DBA9D2D}"/>
                </a:ext>
              </a:extLst>
            </p:cNvPr>
            <p:cNvSpPr txBox="1"/>
            <p:nvPr/>
          </p:nvSpPr>
          <p:spPr>
            <a:xfrm>
              <a:off x="-5045183" y="8561347"/>
              <a:ext cx="449061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C5590762-2862-4D69-A68B-45D15F48F258}"/>
                </a:ext>
              </a:extLst>
            </p:cNvPr>
            <p:cNvSpPr txBox="1"/>
            <p:nvPr/>
          </p:nvSpPr>
          <p:spPr>
            <a:xfrm>
              <a:off x="-5045183" y="9254527"/>
              <a:ext cx="449062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7644DD8-C435-4146-8296-75FFB6666AA4}"/>
              </a:ext>
            </a:extLst>
          </p:cNvPr>
          <p:cNvGrpSpPr/>
          <p:nvPr/>
        </p:nvGrpSpPr>
        <p:grpSpPr>
          <a:xfrm>
            <a:off x="10052245" y="4176657"/>
            <a:ext cx="933451" cy="7008037"/>
            <a:chOff x="9897391" y="2459638"/>
            <a:chExt cx="933451" cy="7008037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DF198A7B-AB83-40DE-88F3-233B09F7807A}"/>
                </a:ext>
              </a:extLst>
            </p:cNvPr>
            <p:cNvSpPr txBox="1"/>
            <p:nvPr/>
          </p:nvSpPr>
          <p:spPr>
            <a:xfrm>
              <a:off x="10430792" y="2459638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5E4C4CF-81E5-45D6-AD3F-9B399A96CE38}"/>
                </a:ext>
              </a:extLst>
            </p:cNvPr>
            <p:cNvSpPr txBox="1"/>
            <p:nvPr/>
          </p:nvSpPr>
          <p:spPr>
            <a:xfrm>
              <a:off x="10430792" y="3152815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F8FCD53F-BCA2-46B5-B73E-EEF00228E55A}"/>
                </a:ext>
              </a:extLst>
            </p:cNvPr>
            <p:cNvSpPr txBox="1"/>
            <p:nvPr/>
          </p:nvSpPr>
          <p:spPr>
            <a:xfrm>
              <a:off x="10430792" y="3845992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231D0250-FDB0-43FA-9A54-1AB9C6E980AA}"/>
                </a:ext>
              </a:extLst>
            </p:cNvPr>
            <p:cNvSpPr txBox="1"/>
            <p:nvPr/>
          </p:nvSpPr>
          <p:spPr>
            <a:xfrm>
              <a:off x="10430792" y="4539169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2787F4-13A5-4017-A9D7-1FBD289A67F2}"/>
                </a:ext>
              </a:extLst>
            </p:cNvPr>
            <p:cNvSpPr txBox="1"/>
            <p:nvPr/>
          </p:nvSpPr>
          <p:spPr>
            <a:xfrm>
              <a:off x="10430792" y="5232346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5DB55AE3-182D-479F-9247-9BC89082F6ED}"/>
                </a:ext>
              </a:extLst>
            </p:cNvPr>
            <p:cNvSpPr txBox="1"/>
            <p:nvPr/>
          </p:nvSpPr>
          <p:spPr>
            <a:xfrm>
              <a:off x="10430792" y="5925523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0A9275E3-04AB-4288-8FC3-E2974520230A}"/>
                </a:ext>
              </a:extLst>
            </p:cNvPr>
            <p:cNvSpPr txBox="1"/>
            <p:nvPr/>
          </p:nvSpPr>
          <p:spPr>
            <a:xfrm>
              <a:off x="10430792" y="6618700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5E87ADF0-9F17-41EC-9DD1-52E257609B6B}"/>
                </a:ext>
              </a:extLst>
            </p:cNvPr>
            <p:cNvSpPr txBox="1"/>
            <p:nvPr/>
          </p:nvSpPr>
          <p:spPr>
            <a:xfrm>
              <a:off x="10430792" y="7311877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DED70FD-613A-498F-B01D-EF5DCAC0E47C}"/>
                </a:ext>
              </a:extLst>
            </p:cNvPr>
            <p:cNvSpPr txBox="1"/>
            <p:nvPr/>
          </p:nvSpPr>
          <p:spPr>
            <a:xfrm>
              <a:off x="9897391" y="2459638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0A59B560-21F8-4C25-B7D3-005E03062B02}"/>
                </a:ext>
              </a:extLst>
            </p:cNvPr>
            <p:cNvSpPr txBox="1"/>
            <p:nvPr/>
          </p:nvSpPr>
          <p:spPr>
            <a:xfrm>
              <a:off x="9897391" y="3152815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320E7585-4DC4-4F3B-BE1C-38E11EDCFF4F}"/>
                </a:ext>
              </a:extLst>
            </p:cNvPr>
            <p:cNvSpPr txBox="1"/>
            <p:nvPr/>
          </p:nvSpPr>
          <p:spPr>
            <a:xfrm>
              <a:off x="9897391" y="3845992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6E1A5C9-0FAE-4617-972A-CDAB1AB713E4}"/>
                </a:ext>
              </a:extLst>
            </p:cNvPr>
            <p:cNvSpPr txBox="1"/>
            <p:nvPr/>
          </p:nvSpPr>
          <p:spPr>
            <a:xfrm>
              <a:off x="9897391" y="4539169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B8ED317C-F644-4701-B51B-695F8633990A}"/>
                </a:ext>
              </a:extLst>
            </p:cNvPr>
            <p:cNvSpPr txBox="1"/>
            <p:nvPr/>
          </p:nvSpPr>
          <p:spPr>
            <a:xfrm>
              <a:off x="9897391" y="5232346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66908619-6579-40DA-A046-8EC51868E3BC}"/>
                </a:ext>
              </a:extLst>
            </p:cNvPr>
            <p:cNvSpPr txBox="1"/>
            <p:nvPr/>
          </p:nvSpPr>
          <p:spPr>
            <a:xfrm>
              <a:off x="9897391" y="5925523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AE785B77-9088-4AC3-BE3E-E10DCC2DDC93}"/>
                </a:ext>
              </a:extLst>
            </p:cNvPr>
            <p:cNvSpPr txBox="1"/>
            <p:nvPr/>
          </p:nvSpPr>
          <p:spPr>
            <a:xfrm>
              <a:off x="9897391" y="6618700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E364349-9CCB-46BA-9E90-3E50DE5B161C}"/>
                </a:ext>
              </a:extLst>
            </p:cNvPr>
            <p:cNvSpPr txBox="1"/>
            <p:nvPr/>
          </p:nvSpPr>
          <p:spPr>
            <a:xfrm>
              <a:off x="9897391" y="7311877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2471173-4F35-4C9F-B325-0F63664846F9}"/>
                </a:ext>
              </a:extLst>
            </p:cNvPr>
            <p:cNvSpPr txBox="1"/>
            <p:nvPr/>
          </p:nvSpPr>
          <p:spPr>
            <a:xfrm>
              <a:off x="10430792" y="8005054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984164C9-0EC6-44E9-8C08-6661B365D8BE}"/>
                </a:ext>
              </a:extLst>
            </p:cNvPr>
            <p:cNvSpPr txBox="1"/>
            <p:nvPr/>
          </p:nvSpPr>
          <p:spPr>
            <a:xfrm>
              <a:off x="10430792" y="8698234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382062A-5136-4552-96CB-22C29E2A1225}"/>
                </a:ext>
              </a:extLst>
            </p:cNvPr>
            <p:cNvSpPr txBox="1"/>
            <p:nvPr/>
          </p:nvSpPr>
          <p:spPr>
            <a:xfrm>
              <a:off x="9897391" y="8005054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EC72AAE2-534B-4573-869C-283A22ED23DE}"/>
                </a:ext>
              </a:extLst>
            </p:cNvPr>
            <p:cNvSpPr txBox="1"/>
            <p:nvPr/>
          </p:nvSpPr>
          <p:spPr>
            <a:xfrm>
              <a:off x="9897391" y="8698234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F748F0-17D1-49C5-A248-A3942F70E382}"/>
              </a:ext>
            </a:extLst>
          </p:cNvPr>
          <p:cNvGrpSpPr/>
          <p:nvPr/>
        </p:nvGrpSpPr>
        <p:grpSpPr>
          <a:xfrm>
            <a:off x="9815037" y="4176657"/>
            <a:ext cx="1170659" cy="7008037"/>
            <a:chOff x="7363741" y="2020516"/>
            <a:chExt cx="1170659" cy="7008037"/>
          </a:xfrm>
        </p:grpSpPr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3A46AB0E-DE27-407E-8BE2-602ECF3CC57B}"/>
                </a:ext>
              </a:extLst>
            </p:cNvPr>
            <p:cNvSpPr txBox="1"/>
            <p:nvPr/>
          </p:nvSpPr>
          <p:spPr>
            <a:xfrm>
              <a:off x="7897142" y="202051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487B07F7-6D76-4345-868B-5D184B4BDA65}"/>
                </a:ext>
              </a:extLst>
            </p:cNvPr>
            <p:cNvSpPr txBox="1"/>
            <p:nvPr/>
          </p:nvSpPr>
          <p:spPr>
            <a:xfrm>
              <a:off x="7897142" y="271369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CFC54D60-9675-440A-B4B9-B11A717E62FD}"/>
                </a:ext>
              </a:extLst>
            </p:cNvPr>
            <p:cNvSpPr txBox="1"/>
            <p:nvPr/>
          </p:nvSpPr>
          <p:spPr>
            <a:xfrm>
              <a:off x="7897142" y="340687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3819D8C5-D059-4879-A75D-1772C6186484}"/>
                </a:ext>
              </a:extLst>
            </p:cNvPr>
            <p:cNvSpPr txBox="1"/>
            <p:nvPr/>
          </p:nvSpPr>
          <p:spPr>
            <a:xfrm>
              <a:off x="7897142" y="410004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E451735E-96B0-4FF6-A2C1-9EA9833032AD}"/>
                </a:ext>
              </a:extLst>
            </p:cNvPr>
            <p:cNvSpPr txBox="1"/>
            <p:nvPr/>
          </p:nvSpPr>
          <p:spPr>
            <a:xfrm>
              <a:off x="7897142" y="479322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42636A47-EB52-4FAF-89FE-B479B2C4394F}"/>
                </a:ext>
              </a:extLst>
            </p:cNvPr>
            <p:cNvSpPr txBox="1"/>
            <p:nvPr/>
          </p:nvSpPr>
          <p:spPr>
            <a:xfrm>
              <a:off x="7897142" y="548640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2B5B3E11-0705-4336-A822-604F6BF0D873}"/>
                </a:ext>
              </a:extLst>
            </p:cNvPr>
            <p:cNvSpPr txBox="1"/>
            <p:nvPr/>
          </p:nvSpPr>
          <p:spPr>
            <a:xfrm>
              <a:off x="7897142" y="617957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F6B3BB70-8C13-4700-8126-ADEA23D92E24}"/>
                </a:ext>
              </a:extLst>
            </p:cNvPr>
            <p:cNvSpPr txBox="1"/>
            <p:nvPr/>
          </p:nvSpPr>
          <p:spPr>
            <a:xfrm>
              <a:off x="7897142" y="687275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53F7AABC-2A07-4452-A511-B19321C6284F}"/>
                </a:ext>
              </a:extLst>
            </p:cNvPr>
            <p:cNvSpPr txBox="1"/>
            <p:nvPr/>
          </p:nvSpPr>
          <p:spPr>
            <a:xfrm>
              <a:off x="7363741" y="202051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88D66C82-129E-43FE-A60D-538E8E85609E}"/>
                </a:ext>
              </a:extLst>
            </p:cNvPr>
            <p:cNvSpPr txBox="1"/>
            <p:nvPr/>
          </p:nvSpPr>
          <p:spPr>
            <a:xfrm>
              <a:off x="7363741" y="271369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3B6DEDF5-CE94-4FA2-9BA3-0529906F4EEC}"/>
                </a:ext>
              </a:extLst>
            </p:cNvPr>
            <p:cNvSpPr txBox="1"/>
            <p:nvPr/>
          </p:nvSpPr>
          <p:spPr>
            <a:xfrm>
              <a:off x="7363741" y="340687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E61AC498-ACC9-4CA9-A10E-656B7AC30A68}"/>
                </a:ext>
              </a:extLst>
            </p:cNvPr>
            <p:cNvSpPr txBox="1"/>
            <p:nvPr/>
          </p:nvSpPr>
          <p:spPr>
            <a:xfrm>
              <a:off x="7363741" y="410004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EA59D35B-8AD7-4F4D-8821-67EF25E1C4B8}"/>
                </a:ext>
              </a:extLst>
            </p:cNvPr>
            <p:cNvSpPr txBox="1"/>
            <p:nvPr/>
          </p:nvSpPr>
          <p:spPr>
            <a:xfrm>
              <a:off x="7363741" y="479322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9B3650A-48DC-421A-8028-8FC6480594A5}"/>
                </a:ext>
              </a:extLst>
            </p:cNvPr>
            <p:cNvSpPr txBox="1"/>
            <p:nvPr/>
          </p:nvSpPr>
          <p:spPr>
            <a:xfrm>
              <a:off x="7363741" y="548640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A2DE37E1-236B-4D02-9B68-4345D4636960}"/>
                </a:ext>
              </a:extLst>
            </p:cNvPr>
            <p:cNvSpPr txBox="1"/>
            <p:nvPr/>
          </p:nvSpPr>
          <p:spPr>
            <a:xfrm>
              <a:off x="7363741" y="617957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E533003D-F30F-4357-B60E-EF1312BF35D3}"/>
                </a:ext>
              </a:extLst>
            </p:cNvPr>
            <p:cNvSpPr txBox="1"/>
            <p:nvPr/>
          </p:nvSpPr>
          <p:spPr>
            <a:xfrm>
              <a:off x="7363741" y="687275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1D51C087-B80B-4C79-BD7E-94E92CEF9C7D}"/>
                </a:ext>
              </a:extLst>
            </p:cNvPr>
            <p:cNvSpPr txBox="1"/>
            <p:nvPr/>
          </p:nvSpPr>
          <p:spPr>
            <a:xfrm>
              <a:off x="7897142" y="756593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BE93EE04-5F83-47F0-B7DC-53E1CE43B129}"/>
                </a:ext>
              </a:extLst>
            </p:cNvPr>
            <p:cNvSpPr txBox="1"/>
            <p:nvPr/>
          </p:nvSpPr>
          <p:spPr>
            <a:xfrm>
              <a:off x="7897142" y="825911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1D662992-7874-4CF5-ADE4-FB49A46E29E1}"/>
                </a:ext>
              </a:extLst>
            </p:cNvPr>
            <p:cNvSpPr txBox="1"/>
            <p:nvPr/>
          </p:nvSpPr>
          <p:spPr>
            <a:xfrm>
              <a:off x="7363741" y="756593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40D53FE5-AF4C-42D3-BCEB-4A9C6F58326B}"/>
                </a:ext>
              </a:extLst>
            </p:cNvPr>
            <p:cNvSpPr txBox="1"/>
            <p:nvPr/>
          </p:nvSpPr>
          <p:spPr>
            <a:xfrm>
              <a:off x="7363741" y="825911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C5AB677B-0D9C-4A73-B80F-7FC2512CEC77}"/>
              </a:ext>
            </a:extLst>
          </p:cNvPr>
          <p:cNvGrpSpPr/>
          <p:nvPr/>
        </p:nvGrpSpPr>
        <p:grpSpPr>
          <a:xfrm>
            <a:off x="9815037" y="4176657"/>
            <a:ext cx="1170659" cy="7008037"/>
            <a:chOff x="5859706" y="2151181"/>
            <a:chExt cx="1170659" cy="7008037"/>
          </a:xfrm>
        </p:grpSpPr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1AE42915-411C-457F-A940-24B9210B0175}"/>
                </a:ext>
              </a:extLst>
            </p:cNvPr>
            <p:cNvSpPr txBox="1"/>
            <p:nvPr/>
          </p:nvSpPr>
          <p:spPr>
            <a:xfrm>
              <a:off x="6393107" y="215118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64BE114F-1113-4419-B516-747B62DB792B}"/>
                </a:ext>
              </a:extLst>
            </p:cNvPr>
            <p:cNvSpPr txBox="1"/>
            <p:nvPr/>
          </p:nvSpPr>
          <p:spPr>
            <a:xfrm>
              <a:off x="6393107" y="284435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FF3BEA7E-1588-449D-B0E4-32D9648C48DD}"/>
                </a:ext>
              </a:extLst>
            </p:cNvPr>
            <p:cNvSpPr txBox="1"/>
            <p:nvPr/>
          </p:nvSpPr>
          <p:spPr>
            <a:xfrm>
              <a:off x="6393107" y="353753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DB50B1B8-F872-471E-A4D5-57211A9AECE0}"/>
                </a:ext>
              </a:extLst>
            </p:cNvPr>
            <p:cNvSpPr txBox="1"/>
            <p:nvPr/>
          </p:nvSpPr>
          <p:spPr>
            <a:xfrm>
              <a:off x="6393107" y="423071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F5E93286-74C8-42D9-ACB5-51346EA54923}"/>
                </a:ext>
              </a:extLst>
            </p:cNvPr>
            <p:cNvSpPr txBox="1"/>
            <p:nvPr/>
          </p:nvSpPr>
          <p:spPr>
            <a:xfrm>
              <a:off x="6393107" y="492388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640F2917-054F-4923-9E01-E847962A7752}"/>
                </a:ext>
              </a:extLst>
            </p:cNvPr>
            <p:cNvSpPr txBox="1"/>
            <p:nvPr/>
          </p:nvSpPr>
          <p:spPr>
            <a:xfrm>
              <a:off x="6393107" y="561706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47C9231D-60F5-4E0B-86B0-6411E14B8225}"/>
                </a:ext>
              </a:extLst>
            </p:cNvPr>
            <p:cNvSpPr txBox="1"/>
            <p:nvPr/>
          </p:nvSpPr>
          <p:spPr>
            <a:xfrm>
              <a:off x="6393107" y="631024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9CF51D69-56DC-4384-83DF-6979BC91FD9F}"/>
                </a:ext>
              </a:extLst>
            </p:cNvPr>
            <p:cNvSpPr txBox="1"/>
            <p:nvPr/>
          </p:nvSpPr>
          <p:spPr>
            <a:xfrm>
              <a:off x="6393107" y="700342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13BF2D10-F8FF-489A-B59C-BF998BFD0B0B}"/>
                </a:ext>
              </a:extLst>
            </p:cNvPr>
            <p:cNvSpPr txBox="1"/>
            <p:nvPr/>
          </p:nvSpPr>
          <p:spPr>
            <a:xfrm>
              <a:off x="5859706" y="215118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730D62BF-81E5-4622-9294-E1EA4D28A39E}"/>
                </a:ext>
              </a:extLst>
            </p:cNvPr>
            <p:cNvSpPr txBox="1"/>
            <p:nvPr/>
          </p:nvSpPr>
          <p:spPr>
            <a:xfrm>
              <a:off x="5859706" y="284435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B836229D-707A-460B-AD3A-E4AB16CC2D1A}"/>
                </a:ext>
              </a:extLst>
            </p:cNvPr>
            <p:cNvSpPr txBox="1"/>
            <p:nvPr/>
          </p:nvSpPr>
          <p:spPr>
            <a:xfrm>
              <a:off x="5859706" y="353753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521BBE51-77C4-4D3B-A62C-3FEF6E410927}"/>
                </a:ext>
              </a:extLst>
            </p:cNvPr>
            <p:cNvSpPr txBox="1"/>
            <p:nvPr/>
          </p:nvSpPr>
          <p:spPr>
            <a:xfrm>
              <a:off x="5859706" y="423071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8A33835D-BB7E-47F3-B1D7-F5BFCD59EB5B}"/>
                </a:ext>
              </a:extLst>
            </p:cNvPr>
            <p:cNvSpPr txBox="1"/>
            <p:nvPr/>
          </p:nvSpPr>
          <p:spPr>
            <a:xfrm>
              <a:off x="5859706" y="4923889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FC334D7-52CF-401E-9701-EA25BE8E571C}"/>
                </a:ext>
              </a:extLst>
            </p:cNvPr>
            <p:cNvSpPr txBox="1"/>
            <p:nvPr/>
          </p:nvSpPr>
          <p:spPr>
            <a:xfrm>
              <a:off x="5859706" y="5617066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375ED5ED-3EE4-4824-96CF-286EE339F3F9}"/>
                </a:ext>
              </a:extLst>
            </p:cNvPr>
            <p:cNvSpPr txBox="1"/>
            <p:nvPr/>
          </p:nvSpPr>
          <p:spPr>
            <a:xfrm>
              <a:off x="5859706" y="6310243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60B0E3C0-A09E-4A2A-9E7E-D47766156716}"/>
                </a:ext>
              </a:extLst>
            </p:cNvPr>
            <p:cNvSpPr txBox="1"/>
            <p:nvPr/>
          </p:nvSpPr>
          <p:spPr>
            <a:xfrm>
              <a:off x="5859706" y="7003420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C542D4E4-BB7A-46F9-8C40-FED1A3ED223E}"/>
                </a:ext>
              </a:extLst>
            </p:cNvPr>
            <p:cNvSpPr txBox="1"/>
            <p:nvPr/>
          </p:nvSpPr>
          <p:spPr>
            <a:xfrm>
              <a:off x="6393107" y="769659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FD333063-CBDD-445A-93CC-666D51BB52E0}"/>
                </a:ext>
              </a:extLst>
            </p:cNvPr>
            <p:cNvSpPr txBox="1"/>
            <p:nvPr/>
          </p:nvSpPr>
          <p:spPr>
            <a:xfrm>
              <a:off x="6393107" y="838977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1DC840D6-5D9E-47BC-8DAA-36B5130ED92A}"/>
                </a:ext>
              </a:extLst>
            </p:cNvPr>
            <p:cNvSpPr txBox="1"/>
            <p:nvPr/>
          </p:nvSpPr>
          <p:spPr>
            <a:xfrm>
              <a:off x="5859706" y="769659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180D2160-1AD6-4ECC-A5C2-E0E8FBB02940}"/>
                </a:ext>
              </a:extLst>
            </p:cNvPr>
            <p:cNvSpPr txBox="1"/>
            <p:nvPr/>
          </p:nvSpPr>
          <p:spPr>
            <a:xfrm>
              <a:off x="5859706" y="8389777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B17EF4F-11AA-4DDE-B15D-B15D7CD6629C}"/>
              </a:ext>
            </a:extLst>
          </p:cNvPr>
          <p:cNvGrpSpPr/>
          <p:nvPr/>
        </p:nvGrpSpPr>
        <p:grpSpPr>
          <a:xfrm>
            <a:off x="9815037" y="7642545"/>
            <a:ext cx="1170659" cy="3542149"/>
            <a:chOff x="-3979292" y="-4824202"/>
            <a:chExt cx="1170659" cy="3542149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0E9DCB48-4D52-4348-8710-5A74A66C98DE}"/>
                </a:ext>
              </a:extLst>
            </p:cNvPr>
            <p:cNvSpPr txBox="1"/>
            <p:nvPr/>
          </p:nvSpPr>
          <p:spPr>
            <a:xfrm>
              <a:off x="-3445891" y="-482420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9AD5A51C-FE5C-4742-9E0C-F535C64CFBB2}"/>
                </a:ext>
              </a:extLst>
            </p:cNvPr>
            <p:cNvSpPr txBox="1"/>
            <p:nvPr/>
          </p:nvSpPr>
          <p:spPr>
            <a:xfrm>
              <a:off x="-3445891" y="-413102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195633D1-66BD-4065-9249-6C2B3A7C7126}"/>
                </a:ext>
              </a:extLst>
            </p:cNvPr>
            <p:cNvSpPr txBox="1"/>
            <p:nvPr/>
          </p:nvSpPr>
          <p:spPr>
            <a:xfrm>
              <a:off x="-3445891" y="-343784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9707A431-7D42-4B26-8471-EB5E0936BA7A}"/>
                </a:ext>
              </a:extLst>
            </p:cNvPr>
            <p:cNvSpPr txBox="1"/>
            <p:nvPr/>
          </p:nvSpPr>
          <p:spPr>
            <a:xfrm>
              <a:off x="-3445891" y="-274467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E9FD48D9-BCC3-4770-B57A-E7A71CF3343F}"/>
                </a:ext>
              </a:extLst>
            </p:cNvPr>
            <p:cNvSpPr txBox="1"/>
            <p:nvPr/>
          </p:nvSpPr>
          <p:spPr>
            <a:xfrm>
              <a:off x="-3445891" y="-205149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A5DB301A-718C-4D00-AE11-6BA97A9A351B}"/>
                </a:ext>
              </a:extLst>
            </p:cNvPr>
            <p:cNvSpPr txBox="1"/>
            <p:nvPr/>
          </p:nvSpPr>
          <p:spPr>
            <a:xfrm>
              <a:off x="-3979292" y="-4824202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0A345093-D487-4C0E-9864-62C296CEB0DB}"/>
                </a:ext>
              </a:extLst>
            </p:cNvPr>
            <p:cNvSpPr txBox="1"/>
            <p:nvPr/>
          </p:nvSpPr>
          <p:spPr>
            <a:xfrm>
              <a:off x="-3979292" y="-4131025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675C4F06-49A8-461B-A86E-1B9834B64FAE}"/>
                </a:ext>
              </a:extLst>
            </p:cNvPr>
            <p:cNvSpPr txBox="1"/>
            <p:nvPr/>
          </p:nvSpPr>
          <p:spPr>
            <a:xfrm>
              <a:off x="-3979292" y="-3437848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F1A29BC9-F2D3-4CBC-BA16-E93B8E75C396}"/>
                </a:ext>
              </a:extLst>
            </p:cNvPr>
            <p:cNvSpPr txBox="1"/>
            <p:nvPr/>
          </p:nvSpPr>
          <p:spPr>
            <a:xfrm>
              <a:off x="-3979292" y="-2744671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AD90498-28B2-489E-BDBF-3F297D3F18AA}"/>
                </a:ext>
              </a:extLst>
            </p:cNvPr>
            <p:cNvSpPr txBox="1"/>
            <p:nvPr/>
          </p:nvSpPr>
          <p:spPr>
            <a:xfrm>
              <a:off x="-3979292" y="-2051494"/>
              <a:ext cx="637258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300" name="Frame 299">
            <a:extLst>
              <a:ext uri="{FF2B5EF4-FFF2-40B4-BE49-F238E27FC236}">
                <a16:creationId xmlns:a16="http://schemas.microsoft.com/office/drawing/2014/main" id="{6171BFCE-D203-41AC-B0F8-24D2E117F879}"/>
              </a:ext>
            </a:extLst>
          </p:cNvPr>
          <p:cNvSpPr/>
          <p:nvPr/>
        </p:nvSpPr>
        <p:spPr>
          <a:xfrm>
            <a:off x="8515350" y="2917477"/>
            <a:ext cx="3115678" cy="1873762"/>
          </a:xfrm>
          <a:prstGeom prst="frame">
            <a:avLst>
              <a:gd name="adj1" fmla="val 293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11B2888-50A6-4378-86E0-87C792AE668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67A53826-0489-4E61-B29B-C74C2E03C7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365031 w 12192000"/>
                <a:gd name="connsiteY0" fmla="*/ 286234 h 6858000"/>
                <a:gd name="connsiteX1" fmla="*/ 365031 w 12192000"/>
                <a:gd name="connsiteY1" fmla="*/ 6504154 h 6858000"/>
                <a:gd name="connsiteX2" fmla="*/ 11886471 w 12192000"/>
                <a:gd name="connsiteY2" fmla="*/ 6504154 h 6858000"/>
                <a:gd name="connsiteX3" fmla="*/ 11886471 w 12192000"/>
                <a:gd name="connsiteY3" fmla="*/ 286234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365031" y="286234"/>
                  </a:moveTo>
                  <a:lnTo>
                    <a:pt x="365031" y="6504154"/>
                  </a:lnTo>
                  <a:lnTo>
                    <a:pt x="11886471" y="6504154"/>
                  </a:lnTo>
                  <a:lnTo>
                    <a:pt x="11886471" y="286234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ame 304">
              <a:extLst>
                <a:ext uri="{FF2B5EF4-FFF2-40B4-BE49-F238E27FC236}">
                  <a16:creationId xmlns:a16="http://schemas.microsoft.com/office/drawing/2014/main" id="{11789BD3-E8C7-4238-8241-4927DF60045B}"/>
                </a:ext>
              </a:extLst>
            </p:cNvPr>
            <p:cNvSpPr/>
            <p:nvPr/>
          </p:nvSpPr>
          <p:spPr>
            <a:xfrm>
              <a:off x="365031" y="286234"/>
              <a:ext cx="11521440" cy="6217920"/>
            </a:xfrm>
            <a:prstGeom prst="frame">
              <a:avLst>
                <a:gd name="adj1" fmla="val 71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A44A401C-7934-4D05-9B33-EE9EDA5E4CC0}"/>
              </a:ext>
            </a:extLst>
          </p:cNvPr>
          <p:cNvSpPr/>
          <p:nvPr/>
        </p:nvSpPr>
        <p:spPr>
          <a:xfrm>
            <a:off x="8490129" y="2904704"/>
            <a:ext cx="3181691" cy="2037740"/>
          </a:xfrm>
          <a:prstGeom prst="fram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8F81FE05-A3A5-4BA1-B878-8467B8AD2530}"/>
              </a:ext>
            </a:extLst>
          </p:cNvPr>
          <p:cNvSpPr/>
          <p:nvPr/>
        </p:nvSpPr>
        <p:spPr>
          <a:xfrm>
            <a:off x="1468901" y="5524782"/>
            <a:ext cx="9043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It is about 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145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from Dhaka.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9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944 L -4.16667E-7 -1.02199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945 L -4.79167E-6 -1.02199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945 L -4.79167E-6 -1.02199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945 L -4.79167E-6 -1.02199 " pathEditMode="relative" rAng="0" ptsTypes="AA">
                                      <p:cBhvr>
                                        <p:cTn id="3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945 L -4.79167E-6 -1.02199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945 L -4.79167E-6 -1.02199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945 L -4.79167E-6 -1.02199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945 L -4.79167E-6 -1.02199 " pathEditMode="relative" rAng="0" ptsTypes="AA">
                                      <p:cBhvr>
                                        <p:cTn id="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945 L -4.79167E-6 -1.02199 " pathEditMode="relative" rAng="0" ptsTypes="AA">
                                      <p:cBhvr>
                                        <p:cTn id="50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4.16667E-7 -0.11227 " pathEditMode="relative" rAng="0" ptsTypes="AA">
                                      <p:cBhvr>
                                        <p:cTn id="53" dur="1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60"/>
                            </p:stCondLst>
                            <p:childTnLst>
                              <p:par>
                                <p:cTn id="5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945 L -4.79167E-6 -1.02199 " pathEditMode="relative" rAng="0" ptsTypes="AA">
                                      <p:cBhvr>
                                        <p:cTn id="56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945 L -4.16667E-7 -1.02199 " pathEditMode="relative" rAng="0" ptsTypes="AA">
                                      <p:cBhvr>
                                        <p:cTn id="58" dur="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10"/>
                            </p:stCondLst>
                            <p:childTnLst>
                              <p:par>
                                <p:cTn id="60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945 L -4.79167E-6 -1.02199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60"/>
                            </p:stCondLst>
                            <p:childTnLst>
                              <p:par>
                                <p:cTn id="63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945 L -4.79167E-6 -1.02199 " pathEditMode="relative" rAng="0" ptsTypes="AA">
                                      <p:cBhvr>
                                        <p:cTn id="6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10"/>
                            </p:stCondLst>
                            <p:childTnLst>
                              <p:par>
                                <p:cTn id="66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944 L -4.79167E-6 -1.02199 " pathEditMode="relative" rAng="0" ptsTypes="AA">
                                      <p:cBhvr>
                                        <p:cTn id="67" dur="2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300" grpId="0" animBg="1"/>
      <p:bldP spid="2" grpId="0" animBg="1"/>
      <p:bldP spid="3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5342352C-4D25-4A61-9D27-DA55DAC5FFEE}"/>
              </a:ext>
            </a:extLst>
          </p:cNvPr>
          <p:cNvSpPr/>
          <p:nvPr/>
        </p:nvSpPr>
        <p:spPr>
          <a:xfrm>
            <a:off x="9554946" y="1582359"/>
            <a:ext cx="1751692" cy="11732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91CE7E4-EC5D-4AF2-9CD8-5C9C38680CBA}"/>
              </a:ext>
            </a:extLst>
          </p:cNvPr>
          <p:cNvGrpSpPr/>
          <p:nvPr/>
        </p:nvGrpSpPr>
        <p:grpSpPr>
          <a:xfrm>
            <a:off x="9897391" y="1766461"/>
            <a:ext cx="933451" cy="6380025"/>
            <a:chOff x="1099686" y="552349"/>
            <a:chExt cx="933451" cy="638002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D633073-8698-44A9-B953-738CB5883E4F}"/>
                </a:ext>
              </a:extLst>
            </p:cNvPr>
            <p:cNvSpPr txBox="1"/>
            <p:nvPr/>
          </p:nvSpPr>
          <p:spPr>
            <a:xfrm>
              <a:off x="1633087" y="552349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B605DE-D298-442A-A390-2F8B6DB5E47B}"/>
                </a:ext>
              </a:extLst>
            </p:cNvPr>
            <p:cNvSpPr txBox="1"/>
            <p:nvPr/>
          </p:nvSpPr>
          <p:spPr>
            <a:xfrm>
              <a:off x="1633087" y="1253672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55A4686-1261-4D55-BCD1-4FA09C4DF2C8}"/>
                </a:ext>
              </a:extLst>
            </p:cNvPr>
            <p:cNvSpPr txBox="1"/>
            <p:nvPr/>
          </p:nvSpPr>
          <p:spPr>
            <a:xfrm>
              <a:off x="1633087" y="1954995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5F94A5E-F1ED-452D-8BB8-4BDC60E859C6}"/>
                </a:ext>
              </a:extLst>
            </p:cNvPr>
            <p:cNvSpPr txBox="1"/>
            <p:nvPr/>
          </p:nvSpPr>
          <p:spPr>
            <a:xfrm>
              <a:off x="1633087" y="2656318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BE29EF-6A04-4BEF-94E5-2C6269E0A5B2}"/>
                </a:ext>
              </a:extLst>
            </p:cNvPr>
            <p:cNvSpPr txBox="1"/>
            <p:nvPr/>
          </p:nvSpPr>
          <p:spPr>
            <a:xfrm>
              <a:off x="1633087" y="3357641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E8BAC67-E164-4527-9441-64086E37E16B}"/>
                </a:ext>
              </a:extLst>
            </p:cNvPr>
            <p:cNvSpPr txBox="1"/>
            <p:nvPr/>
          </p:nvSpPr>
          <p:spPr>
            <a:xfrm>
              <a:off x="1633087" y="4058964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8420FDE-043A-40CF-A20C-0F95B1A8487C}"/>
                </a:ext>
              </a:extLst>
            </p:cNvPr>
            <p:cNvSpPr txBox="1"/>
            <p:nvPr/>
          </p:nvSpPr>
          <p:spPr>
            <a:xfrm>
              <a:off x="1633087" y="4760287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D18ACAD-33FD-46C5-A74F-28A228F55B62}"/>
                </a:ext>
              </a:extLst>
            </p:cNvPr>
            <p:cNvSpPr txBox="1"/>
            <p:nvPr/>
          </p:nvSpPr>
          <p:spPr>
            <a:xfrm>
              <a:off x="1633087" y="5461610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736728A-4B10-4577-A848-0F6D5C041E54}"/>
                </a:ext>
              </a:extLst>
            </p:cNvPr>
            <p:cNvSpPr txBox="1"/>
            <p:nvPr/>
          </p:nvSpPr>
          <p:spPr>
            <a:xfrm>
              <a:off x="1633087" y="6162933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2258E7C-0B3B-4DD1-87E7-6F96025A9A57}"/>
                </a:ext>
              </a:extLst>
            </p:cNvPr>
            <p:cNvSpPr txBox="1"/>
            <p:nvPr/>
          </p:nvSpPr>
          <p:spPr>
            <a:xfrm>
              <a:off x="1099686" y="552349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166385C-12DD-4AA6-AA36-4F354228FDF2}"/>
                </a:ext>
              </a:extLst>
            </p:cNvPr>
            <p:cNvSpPr txBox="1"/>
            <p:nvPr/>
          </p:nvSpPr>
          <p:spPr>
            <a:xfrm>
              <a:off x="1099686" y="1253672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6B0D2CD-C6AB-4731-962E-CB0B54FF132B}"/>
                </a:ext>
              </a:extLst>
            </p:cNvPr>
            <p:cNvSpPr txBox="1"/>
            <p:nvPr/>
          </p:nvSpPr>
          <p:spPr>
            <a:xfrm>
              <a:off x="1099686" y="1954995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294A116-9C85-45FC-9F51-350CF0FB8A86}"/>
                </a:ext>
              </a:extLst>
            </p:cNvPr>
            <p:cNvSpPr txBox="1"/>
            <p:nvPr/>
          </p:nvSpPr>
          <p:spPr>
            <a:xfrm>
              <a:off x="1099686" y="2656318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BAB593C-19A2-4AFF-BDC8-733A81BDAE36}"/>
                </a:ext>
              </a:extLst>
            </p:cNvPr>
            <p:cNvSpPr txBox="1"/>
            <p:nvPr/>
          </p:nvSpPr>
          <p:spPr>
            <a:xfrm>
              <a:off x="1099686" y="3357641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323840C-847C-4517-9317-2181FACCAAE5}"/>
                </a:ext>
              </a:extLst>
            </p:cNvPr>
            <p:cNvSpPr txBox="1"/>
            <p:nvPr/>
          </p:nvSpPr>
          <p:spPr>
            <a:xfrm>
              <a:off x="1099686" y="4058964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55EDEEB-CF12-4DF0-9799-794870B3A74A}"/>
                </a:ext>
              </a:extLst>
            </p:cNvPr>
            <p:cNvSpPr txBox="1"/>
            <p:nvPr/>
          </p:nvSpPr>
          <p:spPr>
            <a:xfrm>
              <a:off x="1099686" y="4760287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AFA67EA-68B0-43D5-AA3D-9023478CF10B}"/>
                </a:ext>
              </a:extLst>
            </p:cNvPr>
            <p:cNvSpPr txBox="1"/>
            <p:nvPr/>
          </p:nvSpPr>
          <p:spPr>
            <a:xfrm>
              <a:off x="1099686" y="5461610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9481A28-4116-45A5-9665-54C80E2B8D23}"/>
                </a:ext>
              </a:extLst>
            </p:cNvPr>
            <p:cNvSpPr txBox="1"/>
            <p:nvPr/>
          </p:nvSpPr>
          <p:spPr>
            <a:xfrm>
              <a:off x="1099686" y="6162933"/>
              <a:ext cx="400050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53" name="Frame 52">
            <a:extLst>
              <a:ext uri="{FF2B5EF4-FFF2-40B4-BE49-F238E27FC236}">
                <a16:creationId xmlns:a16="http://schemas.microsoft.com/office/drawing/2014/main" id="{E4687B7F-F4E3-4CFC-AD35-BC1E2D411BF8}"/>
              </a:ext>
            </a:extLst>
          </p:cNvPr>
          <p:cNvSpPr/>
          <p:nvPr/>
        </p:nvSpPr>
        <p:spPr>
          <a:xfrm>
            <a:off x="9253182" y="1188314"/>
            <a:ext cx="2229634" cy="1873762"/>
          </a:xfrm>
          <a:prstGeom prst="frame">
            <a:avLst>
              <a:gd name="adj1" fmla="val 293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33A07C6-A69D-43C6-9192-A4A4D5ACB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11" y="753775"/>
            <a:ext cx="4030693" cy="4707378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3F56207B-9067-4AFC-91E7-0EE38B6BD674}"/>
              </a:ext>
            </a:extLst>
          </p:cNvPr>
          <p:cNvGrpSpPr/>
          <p:nvPr/>
        </p:nvGrpSpPr>
        <p:grpSpPr>
          <a:xfrm>
            <a:off x="5477714" y="2113569"/>
            <a:ext cx="618286" cy="618286"/>
            <a:chOff x="8257066" y="3141818"/>
            <a:chExt cx="1086024" cy="108602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5746ED5-BD41-4D58-9E40-A5546417F54B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3599141-B310-401E-8EBC-4A81B53D7D5E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201AEE-B650-4D86-A7CA-BCB7AA7B3347}"/>
              </a:ext>
            </a:extLst>
          </p:cNvPr>
          <p:cNvGrpSpPr/>
          <p:nvPr/>
        </p:nvGrpSpPr>
        <p:grpSpPr>
          <a:xfrm>
            <a:off x="5816608" y="3489512"/>
            <a:ext cx="618286" cy="618286"/>
            <a:chOff x="8257066" y="3141818"/>
            <a:chExt cx="1086024" cy="1086024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3251DB-8037-4B3F-B5DF-E2E827CE4ABF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AD1EC7-3EC1-4B96-98DD-E6FF6FE83645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B70FA5F-4076-48DD-8EAF-B6521E602B0E}"/>
              </a:ext>
            </a:extLst>
          </p:cNvPr>
          <p:cNvGrpSpPr/>
          <p:nvPr/>
        </p:nvGrpSpPr>
        <p:grpSpPr>
          <a:xfrm>
            <a:off x="4230929" y="1894264"/>
            <a:ext cx="618286" cy="618286"/>
            <a:chOff x="8257066" y="3141818"/>
            <a:chExt cx="1086024" cy="1086024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CD321E3-4303-4802-A4D9-A0BB6A353925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2DD7E47-FD5D-47C6-ACEB-36C1C34AB374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ECFF565-0D15-4E4E-9AF8-5AA954D714A0}"/>
              </a:ext>
            </a:extLst>
          </p:cNvPr>
          <p:cNvGrpSpPr/>
          <p:nvPr/>
        </p:nvGrpSpPr>
        <p:grpSpPr>
          <a:xfrm>
            <a:off x="5281610" y="3941961"/>
            <a:ext cx="618286" cy="618286"/>
            <a:chOff x="8257066" y="3141818"/>
            <a:chExt cx="1086024" cy="1086024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790D64E-9906-4282-9E98-2673B7F3D67C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A9AD58C-C5A6-45CD-8859-163D644E8BCA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663E2D8-8054-4C47-A72D-E42C0D62ADDB}"/>
              </a:ext>
            </a:extLst>
          </p:cNvPr>
          <p:cNvGrpSpPr/>
          <p:nvPr/>
        </p:nvGrpSpPr>
        <p:grpSpPr>
          <a:xfrm>
            <a:off x="4319871" y="2731139"/>
            <a:ext cx="618286" cy="618286"/>
            <a:chOff x="8257066" y="3141818"/>
            <a:chExt cx="1086024" cy="1086024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9CACACF-896B-4757-8680-5BDCC2D13CDC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ADD5A48-87CE-47FF-84F2-B9D964F66CCE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810B95F-51AB-4933-9C00-944D8DC170B2}"/>
              </a:ext>
            </a:extLst>
          </p:cNvPr>
          <p:cNvGrpSpPr/>
          <p:nvPr/>
        </p:nvGrpSpPr>
        <p:grpSpPr>
          <a:xfrm>
            <a:off x="4718231" y="1986120"/>
            <a:ext cx="618286" cy="618286"/>
            <a:chOff x="8257066" y="3141818"/>
            <a:chExt cx="1086024" cy="108602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7D6A3B6-990D-4CAC-9BAE-6E69F8451AAC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E719310-4F4A-4588-84AE-3BCCFC1E554D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A0F5C17-286E-4F03-9D67-83A3E29655C1}"/>
              </a:ext>
            </a:extLst>
          </p:cNvPr>
          <p:cNvGrpSpPr/>
          <p:nvPr/>
        </p:nvGrpSpPr>
        <p:grpSpPr>
          <a:xfrm>
            <a:off x="5080869" y="3002882"/>
            <a:ext cx="618286" cy="618286"/>
            <a:chOff x="8257066" y="3141818"/>
            <a:chExt cx="1086024" cy="1086024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01DD8A5-3142-4295-9BC8-D077CAA67EF6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A40F197-37A7-46E2-B3E6-D5E81AE18FB9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229618B-E8EB-4282-B9FA-31311B4149AB}"/>
              </a:ext>
            </a:extLst>
          </p:cNvPr>
          <p:cNvGrpSpPr/>
          <p:nvPr/>
        </p:nvGrpSpPr>
        <p:grpSpPr>
          <a:xfrm>
            <a:off x="5878889" y="4365617"/>
            <a:ext cx="618286" cy="618286"/>
            <a:chOff x="8257066" y="3141818"/>
            <a:chExt cx="1086024" cy="1086024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E6B87FE-F1DA-4E29-B8F7-D7B1F0F2E7B0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8B095B5-03C8-45FD-915D-52B50DCAF139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ED3BF8-FC63-43E5-BF2B-E2630B1B96C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0F7728F-856F-4006-A73B-4F5656FCEED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365031 w 12192000"/>
                <a:gd name="connsiteY0" fmla="*/ 286234 h 6858000"/>
                <a:gd name="connsiteX1" fmla="*/ 365031 w 12192000"/>
                <a:gd name="connsiteY1" fmla="*/ 6504154 h 6858000"/>
                <a:gd name="connsiteX2" fmla="*/ 11886471 w 12192000"/>
                <a:gd name="connsiteY2" fmla="*/ 6504154 h 6858000"/>
                <a:gd name="connsiteX3" fmla="*/ 11886471 w 12192000"/>
                <a:gd name="connsiteY3" fmla="*/ 286234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365031" y="286234"/>
                  </a:moveTo>
                  <a:lnTo>
                    <a:pt x="365031" y="6504154"/>
                  </a:lnTo>
                  <a:lnTo>
                    <a:pt x="11886471" y="6504154"/>
                  </a:lnTo>
                  <a:lnTo>
                    <a:pt x="11886471" y="286234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ame 50">
              <a:extLst>
                <a:ext uri="{FF2B5EF4-FFF2-40B4-BE49-F238E27FC236}">
                  <a16:creationId xmlns:a16="http://schemas.microsoft.com/office/drawing/2014/main" id="{2F4164F6-5456-44E6-AAA6-E439E209672D}"/>
                </a:ext>
              </a:extLst>
            </p:cNvPr>
            <p:cNvSpPr/>
            <p:nvPr/>
          </p:nvSpPr>
          <p:spPr>
            <a:xfrm>
              <a:off x="365031" y="286234"/>
              <a:ext cx="11521440" cy="6217920"/>
            </a:xfrm>
            <a:prstGeom prst="frame">
              <a:avLst>
                <a:gd name="adj1" fmla="val 71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Frame 98">
            <a:extLst>
              <a:ext uri="{FF2B5EF4-FFF2-40B4-BE49-F238E27FC236}">
                <a16:creationId xmlns:a16="http://schemas.microsoft.com/office/drawing/2014/main" id="{95755C86-32CE-4CCE-B3FE-99AD265C0E66}"/>
              </a:ext>
            </a:extLst>
          </p:cNvPr>
          <p:cNvSpPr/>
          <p:nvPr/>
        </p:nvSpPr>
        <p:spPr>
          <a:xfrm>
            <a:off x="9083842" y="1081283"/>
            <a:ext cx="2537355" cy="2087824"/>
          </a:xfrm>
          <a:prstGeom prst="fram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29706CB-6495-4C05-9B6D-96E489109D6C}"/>
              </a:ext>
            </a:extLst>
          </p:cNvPr>
          <p:cNvSpPr/>
          <p:nvPr/>
        </p:nvSpPr>
        <p:spPr>
          <a:xfrm>
            <a:off x="1945252" y="5396339"/>
            <a:ext cx="7983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 has 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8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municipalities</a:t>
            </a:r>
            <a:r>
              <a:rPr kumimoji="0" lang="bn-BD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2246 L -2.08333E-7 -0.8301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B961E2-FA36-4D57-9A1E-337BF05D0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11" y="753775"/>
            <a:ext cx="4030693" cy="47073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0E64AE3-BF27-4E36-8852-CF52A6CB7CAA}"/>
              </a:ext>
            </a:extLst>
          </p:cNvPr>
          <p:cNvGrpSpPr/>
          <p:nvPr/>
        </p:nvGrpSpPr>
        <p:grpSpPr>
          <a:xfrm>
            <a:off x="5477714" y="2113569"/>
            <a:ext cx="618286" cy="618286"/>
            <a:chOff x="8257066" y="3141818"/>
            <a:chExt cx="1086024" cy="1086024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3A35D9-4F1F-4EC8-9746-AB326EFF63C3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C07B46C-BCD2-470B-A0E4-196B4204BB26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4B7A6C-0B31-483C-8F51-6A4A28AE60D5}"/>
              </a:ext>
            </a:extLst>
          </p:cNvPr>
          <p:cNvGrpSpPr/>
          <p:nvPr/>
        </p:nvGrpSpPr>
        <p:grpSpPr>
          <a:xfrm>
            <a:off x="5816608" y="3489512"/>
            <a:ext cx="618286" cy="618286"/>
            <a:chOff x="8257066" y="3141818"/>
            <a:chExt cx="1086024" cy="1086024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AA57939-D006-48C6-B673-7C317E293BB8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AD2574-D93F-493C-A82A-6C6EA9540FEF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5354D8-122F-46EA-B347-A5989E66DF51}"/>
              </a:ext>
            </a:extLst>
          </p:cNvPr>
          <p:cNvGrpSpPr/>
          <p:nvPr/>
        </p:nvGrpSpPr>
        <p:grpSpPr>
          <a:xfrm>
            <a:off x="4230929" y="1894264"/>
            <a:ext cx="618286" cy="618286"/>
            <a:chOff x="8257066" y="3141818"/>
            <a:chExt cx="1086024" cy="1086024"/>
          </a:xfrm>
          <a:solidFill>
            <a:schemeClr val="tx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777A564-2A19-48E1-B5FC-B1D775C50DC0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8F7003-3509-4FA6-B3CC-6367EA77AC98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A0C339-BCF2-4E8C-AF76-CD17D8288C74}"/>
              </a:ext>
            </a:extLst>
          </p:cNvPr>
          <p:cNvGrpSpPr/>
          <p:nvPr/>
        </p:nvGrpSpPr>
        <p:grpSpPr>
          <a:xfrm>
            <a:off x="5281610" y="3941961"/>
            <a:ext cx="618286" cy="618286"/>
            <a:chOff x="8257066" y="3141818"/>
            <a:chExt cx="1086024" cy="108602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8CD70B-0D6B-411B-8D1E-3FA01DFFDA7C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347E9BE-52AB-4573-8EDC-BF3F0738E440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B53B86-57CC-44F2-A360-CDE18F37CDC8}"/>
              </a:ext>
            </a:extLst>
          </p:cNvPr>
          <p:cNvGrpSpPr/>
          <p:nvPr/>
        </p:nvGrpSpPr>
        <p:grpSpPr>
          <a:xfrm>
            <a:off x="4319871" y="2731139"/>
            <a:ext cx="618286" cy="618286"/>
            <a:chOff x="8257066" y="3141818"/>
            <a:chExt cx="1086024" cy="1086024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B59675-EB32-4BFF-A2EF-5407B6227FA6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4DDB962-3D11-4775-9E23-8ED6EEE1C76E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CDFE6D-AF44-4B53-A435-9755E851D955}"/>
              </a:ext>
            </a:extLst>
          </p:cNvPr>
          <p:cNvGrpSpPr/>
          <p:nvPr/>
        </p:nvGrpSpPr>
        <p:grpSpPr>
          <a:xfrm>
            <a:off x="4718231" y="1986120"/>
            <a:ext cx="618286" cy="618286"/>
            <a:chOff x="8257066" y="3141818"/>
            <a:chExt cx="1086024" cy="1086024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C21AC69-3C47-4CBB-907C-7FB25E753F45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EA02793-C0F2-4DC3-98D5-EA7115ED16F7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DF1FD5-33F8-4EA0-BE97-C642F4CA30E2}"/>
              </a:ext>
            </a:extLst>
          </p:cNvPr>
          <p:cNvGrpSpPr/>
          <p:nvPr/>
        </p:nvGrpSpPr>
        <p:grpSpPr>
          <a:xfrm>
            <a:off x="5080869" y="3002882"/>
            <a:ext cx="618286" cy="618286"/>
            <a:chOff x="8257066" y="3141818"/>
            <a:chExt cx="1086024" cy="1086024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279119D-5131-4AD5-8341-B2B37B662975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7171545-FDCD-47A0-A2EA-232E6F479A96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E47809-593B-4BDE-9F15-B8E5360618E6}"/>
              </a:ext>
            </a:extLst>
          </p:cNvPr>
          <p:cNvGrpSpPr/>
          <p:nvPr/>
        </p:nvGrpSpPr>
        <p:grpSpPr>
          <a:xfrm>
            <a:off x="5878889" y="4365617"/>
            <a:ext cx="618286" cy="618286"/>
            <a:chOff x="8257066" y="3141818"/>
            <a:chExt cx="1086024" cy="1086024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C94C8C-971A-4248-8CC6-4773F9ADDC8C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6F61CF8-E4FB-44DD-8EEA-F7A1CD9700EF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80E26BA-8E24-4247-8C05-FF609A0B0429}"/>
              </a:ext>
            </a:extLst>
          </p:cNvPr>
          <p:cNvGrpSpPr/>
          <p:nvPr/>
        </p:nvGrpSpPr>
        <p:grpSpPr>
          <a:xfrm>
            <a:off x="6677173" y="2894634"/>
            <a:ext cx="618286" cy="618286"/>
            <a:chOff x="8257066" y="3141818"/>
            <a:chExt cx="1086024" cy="1086024"/>
          </a:xfrm>
          <a:solidFill>
            <a:schemeClr val="tx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715AAC0-1DD0-4963-A857-009924352EBE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10D8CC-0105-4C63-9325-40C5B6E61123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CFDE89-B959-4191-B35C-DB1725F6C623}"/>
              </a:ext>
            </a:extLst>
          </p:cNvPr>
          <p:cNvGrpSpPr/>
          <p:nvPr/>
        </p:nvGrpSpPr>
        <p:grpSpPr>
          <a:xfrm>
            <a:off x="6624978" y="2059564"/>
            <a:ext cx="618286" cy="618286"/>
            <a:chOff x="8257066" y="3141818"/>
            <a:chExt cx="1086024" cy="1086024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DBBBB9D-35A2-470C-9A4C-5E64ADB78C60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6BA7567-EB2C-4AC3-A327-E5F0C1C026BD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BC77FB-9BA3-4F89-B4C1-D6522D3ADCEA}"/>
              </a:ext>
            </a:extLst>
          </p:cNvPr>
          <p:cNvGrpSpPr/>
          <p:nvPr/>
        </p:nvGrpSpPr>
        <p:grpSpPr>
          <a:xfrm>
            <a:off x="6488616" y="1283757"/>
            <a:ext cx="618286" cy="618286"/>
            <a:chOff x="8257066" y="3141818"/>
            <a:chExt cx="1086024" cy="1086024"/>
          </a:xfrm>
          <a:solidFill>
            <a:schemeClr val="tx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1D6B95A-A4B6-4650-B8CB-C17618898DE4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7A6A25A-7B83-4DEE-9D37-A9CF285FFCD7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0075DAF-111D-49EC-9854-D01C2BDF9201}"/>
              </a:ext>
            </a:extLst>
          </p:cNvPr>
          <p:cNvGrpSpPr/>
          <p:nvPr/>
        </p:nvGrpSpPr>
        <p:grpSpPr>
          <a:xfrm>
            <a:off x="5507465" y="1069842"/>
            <a:ext cx="618286" cy="618286"/>
            <a:chOff x="8257066" y="3141818"/>
            <a:chExt cx="1086024" cy="1086024"/>
          </a:xfrm>
          <a:solidFill>
            <a:schemeClr val="tx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112D0DC-B01F-4806-A4E2-5694F06C14B2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7F19BAC-3F35-437B-92D8-6B1C5202313E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C26C83-D82A-4F5B-A458-6FF5CC95386C}"/>
              </a:ext>
            </a:extLst>
          </p:cNvPr>
          <p:cNvGrpSpPr/>
          <p:nvPr/>
        </p:nvGrpSpPr>
        <p:grpSpPr>
          <a:xfrm>
            <a:off x="5868385" y="1757200"/>
            <a:ext cx="618286" cy="618286"/>
            <a:chOff x="8257066" y="3141818"/>
            <a:chExt cx="1086024" cy="1086024"/>
          </a:xfrm>
          <a:solidFill>
            <a:schemeClr val="tx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A530D3E-A7C0-4784-B3D4-6939B34384F6}"/>
                </a:ext>
              </a:extLst>
            </p:cNvPr>
            <p:cNvSpPr/>
            <p:nvPr/>
          </p:nvSpPr>
          <p:spPr>
            <a:xfrm rot="19016062" flipH="1" flipV="1">
              <a:off x="8257066" y="3141818"/>
              <a:ext cx="1086024" cy="1086024"/>
            </a:xfrm>
            <a:custGeom>
              <a:avLst/>
              <a:gdLst>
                <a:gd name="connsiteX0" fmla="*/ 190209 w 1086024"/>
                <a:gd name="connsiteY0" fmla="*/ 907826 h 1086024"/>
                <a:gd name="connsiteX1" fmla="*/ 545820 w 1086024"/>
                <a:gd name="connsiteY1" fmla="*/ 895816 h 1086024"/>
                <a:gd name="connsiteX2" fmla="*/ 533809 w 1086024"/>
                <a:gd name="connsiteY2" fmla="*/ 540205 h 1086024"/>
                <a:gd name="connsiteX3" fmla="*/ 178199 w 1086024"/>
                <a:gd name="connsiteY3" fmla="*/ 552215 h 1086024"/>
                <a:gd name="connsiteX4" fmla="*/ 190209 w 1086024"/>
                <a:gd name="connsiteY4" fmla="*/ 907826 h 1086024"/>
                <a:gd name="connsiteX5" fmla="*/ 106030 w 1086024"/>
                <a:gd name="connsiteY5" fmla="*/ 979994 h 1086024"/>
                <a:gd name="connsiteX6" fmla="*/ 0 w 1086024"/>
                <a:gd name="connsiteY6" fmla="*/ 724016 h 1086024"/>
                <a:gd name="connsiteX7" fmla="*/ 1 w 1086024"/>
                <a:gd name="connsiteY7" fmla="*/ 724016 h 1086024"/>
                <a:gd name="connsiteX8" fmla="*/ 362009 w 1086024"/>
                <a:gd name="connsiteY8" fmla="*/ 362008 h 1086024"/>
                <a:gd name="connsiteX9" fmla="*/ 1086024 w 1086024"/>
                <a:gd name="connsiteY9" fmla="*/ 0 h 1086024"/>
                <a:gd name="connsiteX10" fmla="*/ 724016 w 1086024"/>
                <a:gd name="connsiteY10" fmla="*/ 724016 h 1086024"/>
                <a:gd name="connsiteX11" fmla="*/ 362008 w 1086024"/>
                <a:gd name="connsiteY11" fmla="*/ 1086024 h 1086024"/>
                <a:gd name="connsiteX12" fmla="*/ 106030 w 1086024"/>
                <a:gd name="connsiteY12" fmla="*/ 979994 h 108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024" h="1086024">
                  <a:moveTo>
                    <a:pt x="190209" y="907826"/>
                  </a:moveTo>
                  <a:cubicBezTo>
                    <a:pt x="291725" y="1002709"/>
                    <a:pt x="450937" y="997331"/>
                    <a:pt x="545820" y="895816"/>
                  </a:cubicBezTo>
                  <a:cubicBezTo>
                    <a:pt x="640702" y="794300"/>
                    <a:pt x="635325" y="635088"/>
                    <a:pt x="533809" y="540205"/>
                  </a:cubicBezTo>
                  <a:cubicBezTo>
                    <a:pt x="432293" y="445322"/>
                    <a:pt x="273082" y="450699"/>
                    <a:pt x="178199" y="552215"/>
                  </a:cubicBezTo>
                  <a:cubicBezTo>
                    <a:pt x="83316" y="653731"/>
                    <a:pt x="88693" y="812943"/>
                    <a:pt x="190209" y="907826"/>
                  </a:cubicBezTo>
                  <a:close/>
                  <a:moveTo>
                    <a:pt x="106030" y="979994"/>
                  </a:moveTo>
                  <a:cubicBezTo>
                    <a:pt x="40519" y="914484"/>
                    <a:pt x="0" y="823982"/>
                    <a:pt x="0" y="724016"/>
                  </a:cubicBezTo>
                  <a:lnTo>
                    <a:pt x="1" y="724016"/>
                  </a:lnTo>
                  <a:cubicBezTo>
                    <a:pt x="1" y="524085"/>
                    <a:pt x="162078" y="362008"/>
                    <a:pt x="362009" y="362008"/>
                  </a:cubicBezTo>
                  <a:cubicBezTo>
                    <a:pt x="603347" y="362008"/>
                    <a:pt x="844685" y="241339"/>
                    <a:pt x="1086024" y="0"/>
                  </a:cubicBezTo>
                  <a:cubicBezTo>
                    <a:pt x="844685" y="241339"/>
                    <a:pt x="724016" y="482677"/>
                    <a:pt x="724016" y="724016"/>
                  </a:cubicBezTo>
                  <a:cubicBezTo>
                    <a:pt x="724016" y="923947"/>
                    <a:pt x="561939" y="1086024"/>
                    <a:pt x="362008" y="1086024"/>
                  </a:cubicBezTo>
                  <a:cubicBezTo>
                    <a:pt x="262042" y="1086024"/>
                    <a:pt x="171540" y="1045505"/>
                    <a:pt x="106030" y="9799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0BE3409-974B-4205-A643-667610BA00EB}"/>
                </a:ext>
              </a:extLst>
            </p:cNvPr>
            <p:cNvSpPr/>
            <p:nvPr/>
          </p:nvSpPr>
          <p:spPr>
            <a:xfrm flipH="1">
              <a:off x="8585546" y="3200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685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4C2E0D51-F705-498E-BBE1-EB7004E24388}"/>
              </a:ext>
            </a:extLst>
          </p:cNvPr>
          <p:cNvSpPr/>
          <p:nvPr/>
        </p:nvSpPr>
        <p:spPr>
          <a:xfrm>
            <a:off x="9616827" y="2722362"/>
            <a:ext cx="1751692" cy="11732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9CAA3C-CC56-48E9-8A33-D20E23342D06}"/>
              </a:ext>
            </a:extLst>
          </p:cNvPr>
          <p:cNvGrpSpPr/>
          <p:nvPr/>
        </p:nvGrpSpPr>
        <p:grpSpPr>
          <a:xfrm>
            <a:off x="9962588" y="2894525"/>
            <a:ext cx="934583" cy="10023106"/>
            <a:chOff x="1378860" y="-6373188"/>
            <a:chExt cx="934583" cy="1002310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C537CC1-9CD5-4EA8-8DD5-A5AE1983FA0F}"/>
                </a:ext>
              </a:extLst>
            </p:cNvPr>
            <p:cNvGrpSpPr/>
            <p:nvPr/>
          </p:nvGrpSpPr>
          <p:grpSpPr>
            <a:xfrm>
              <a:off x="1378860" y="1477831"/>
              <a:ext cx="933451" cy="2172087"/>
              <a:chOff x="1379992" y="2260701"/>
              <a:chExt cx="933451" cy="2172087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67FBCEB-0833-4627-94D8-CDF84B28CB29}"/>
                  </a:ext>
                </a:extLst>
              </p:cNvPr>
              <p:cNvSpPr txBox="1"/>
              <p:nvPr/>
            </p:nvSpPr>
            <p:spPr>
              <a:xfrm>
                <a:off x="1913393" y="2260701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8DA908E-6C6C-46DC-8ABD-95EB0D6A0BA6}"/>
                  </a:ext>
                </a:extLst>
              </p:cNvPr>
              <p:cNvSpPr txBox="1"/>
              <p:nvPr/>
            </p:nvSpPr>
            <p:spPr>
              <a:xfrm>
                <a:off x="1913393" y="2962024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95EF315-260F-4D84-A350-D9814B2AF7F4}"/>
                  </a:ext>
                </a:extLst>
              </p:cNvPr>
              <p:cNvSpPr txBox="1"/>
              <p:nvPr/>
            </p:nvSpPr>
            <p:spPr>
              <a:xfrm>
                <a:off x="1913393" y="3663347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AEC406-578B-442C-9F8C-070BDE3774E4}"/>
                  </a:ext>
                </a:extLst>
              </p:cNvPr>
              <p:cNvSpPr txBox="1"/>
              <p:nvPr/>
            </p:nvSpPr>
            <p:spPr>
              <a:xfrm>
                <a:off x="1379992" y="2260701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47884D-42A2-4215-98CC-833E75E1596D}"/>
                  </a:ext>
                </a:extLst>
              </p:cNvPr>
              <p:cNvSpPr txBox="1"/>
              <p:nvPr/>
            </p:nvSpPr>
            <p:spPr>
              <a:xfrm>
                <a:off x="1379992" y="2962024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415FFC8-F18B-4435-8A32-7629F1A2AF0B}"/>
                  </a:ext>
                </a:extLst>
              </p:cNvPr>
              <p:cNvSpPr txBox="1"/>
              <p:nvPr/>
            </p:nvSpPr>
            <p:spPr>
              <a:xfrm>
                <a:off x="1379992" y="3663347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EFB1900-9594-4424-8313-627EB9D861FC}"/>
                </a:ext>
              </a:extLst>
            </p:cNvPr>
            <p:cNvGrpSpPr/>
            <p:nvPr/>
          </p:nvGrpSpPr>
          <p:grpSpPr>
            <a:xfrm>
              <a:off x="1913393" y="-6373188"/>
              <a:ext cx="400050" cy="7782668"/>
              <a:chOff x="5695950" y="1253669"/>
              <a:chExt cx="400050" cy="7782668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AE4C2F8-B24E-49CC-A801-49A7575C742F}"/>
                  </a:ext>
                </a:extLst>
              </p:cNvPr>
              <p:cNvSpPr txBox="1"/>
              <p:nvPr/>
            </p:nvSpPr>
            <p:spPr>
              <a:xfrm>
                <a:off x="5695950" y="1253669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19994B-248B-45F3-9327-D3C42FD225A9}"/>
                  </a:ext>
                </a:extLst>
              </p:cNvPr>
              <p:cNvSpPr txBox="1"/>
              <p:nvPr/>
            </p:nvSpPr>
            <p:spPr>
              <a:xfrm>
                <a:off x="5695950" y="1954992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DEDE3C2-442B-4FA1-98A0-6AE7787950BC}"/>
                  </a:ext>
                </a:extLst>
              </p:cNvPr>
              <p:cNvSpPr txBox="1"/>
              <p:nvPr/>
            </p:nvSpPr>
            <p:spPr>
              <a:xfrm>
                <a:off x="5695950" y="2656315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A003C65-8F38-4C7E-AF7E-8C1FC70485D2}"/>
                  </a:ext>
                </a:extLst>
              </p:cNvPr>
              <p:cNvSpPr txBox="1"/>
              <p:nvPr/>
            </p:nvSpPr>
            <p:spPr>
              <a:xfrm>
                <a:off x="5695950" y="3357638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E454AC2-3958-460A-8726-39E3E4023495}"/>
                  </a:ext>
                </a:extLst>
              </p:cNvPr>
              <p:cNvSpPr txBox="1"/>
              <p:nvPr/>
            </p:nvSpPr>
            <p:spPr>
              <a:xfrm>
                <a:off x="5695950" y="4058961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040C35B-7107-480A-B9AD-024ED2379864}"/>
                  </a:ext>
                </a:extLst>
              </p:cNvPr>
              <p:cNvSpPr txBox="1"/>
              <p:nvPr/>
            </p:nvSpPr>
            <p:spPr>
              <a:xfrm>
                <a:off x="5695950" y="4760284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59F9ED3-3A56-40D4-A41B-EADF2F191476}"/>
                  </a:ext>
                </a:extLst>
              </p:cNvPr>
              <p:cNvSpPr txBox="1"/>
              <p:nvPr/>
            </p:nvSpPr>
            <p:spPr>
              <a:xfrm>
                <a:off x="5695950" y="5461607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F8AC533-CEA8-468D-AD02-4041DF56E4E1}"/>
                  </a:ext>
                </a:extLst>
              </p:cNvPr>
              <p:cNvSpPr txBox="1"/>
              <p:nvPr/>
            </p:nvSpPr>
            <p:spPr>
              <a:xfrm>
                <a:off x="5695950" y="6162930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2161A8F-8572-48AC-9B89-80F218F79D67}"/>
                  </a:ext>
                </a:extLst>
              </p:cNvPr>
              <p:cNvSpPr txBox="1"/>
              <p:nvPr/>
            </p:nvSpPr>
            <p:spPr>
              <a:xfrm>
                <a:off x="5695950" y="6864253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A7CA590-1241-4B8E-A05B-FCD2733A0E4D}"/>
                  </a:ext>
                </a:extLst>
              </p:cNvPr>
              <p:cNvSpPr txBox="1"/>
              <p:nvPr/>
            </p:nvSpPr>
            <p:spPr>
              <a:xfrm>
                <a:off x="5695950" y="7565576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9ED80CF-A33C-4908-8643-38F52A78C413}"/>
                  </a:ext>
                </a:extLst>
              </p:cNvPr>
              <p:cNvSpPr txBox="1"/>
              <p:nvPr/>
            </p:nvSpPr>
            <p:spPr>
              <a:xfrm>
                <a:off x="5695950" y="8266896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345A2C7-A40F-4D59-970B-DEF6F940F532}"/>
                </a:ext>
              </a:extLst>
            </p:cNvPr>
            <p:cNvGrpSpPr/>
            <p:nvPr/>
          </p:nvGrpSpPr>
          <p:grpSpPr>
            <a:xfrm>
              <a:off x="1379992" y="-6373188"/>
              <a:ext cx="400050" cy="7782668"/>
              <a:chOff x="4901293" y="1253669"/>
              <a:chExt cx="400050" cy="7782668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C255047-C4FA-4A6C-BDD7-2DBEEA163290}"/>
                  </a:ext>
                </a:extLst>
              </p:cNvPr>
              <p:cNvSpPr txBox="1"/>
              <p:nvPr/>
            </p:nvSpPr>
            <p:spPr>
              <a:xfrm>
                <a:off x="4901293" y="1253669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7CBC13F-4960-4B94-AC10-65391FDFBA9F}"/>
                  </a:ext>
                </a:extLst>
              </p:cNvPr>
              <p:cNvSpPr txBox="1"/>
              <p:nvPr/>
            </p:nvSpPr>
            <p:spPr>
              <a:xfrm>
                <a:off x="4901293" y="1954992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F20BC99-8579-431B-A60E-9D077F7B66DA}"/>
                  </a:ext>
                </a:extLst>
              </p:cNvPr>
              <p:cNvSpPr txBox="1"/>
              <p:nvPr/>
            </p:nvSpPr>
            <p:spPr>
              <a:xfrm>
                <a:off x="4901293" y="2656315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6D6D87F-DA8C-48EC-AD03-8DFEF7276325}"/>
                  </a:ext>
                </a:extLst>
              </p:cNvPr>
              <p:cNvSpPr txBox="1"/>
              <p:nvPr/>
            </p:nvSpPr>
            <p:spPr>
              <a:xfrm>
                <a:off x="4901293" y="3357638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69EC7CB-6989-4D77-A9FF-217DB3D32924}"/>
                  </a:ext>
                </a:extLst>
              </p:cNvPr>
              <p:cNvSpPr txBox="1"/>
              <p:nvPr/>
            </p:nvSpPr>
            <p:spPr>
              <a:xfrm>
                <a:off x="4901293" y="4058961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C76FC42-0B3B-4791-A8A5-DE50350D0AEF}"/>
                  </a:ext>
                </a:extLst>
              </p:cNvPr>
              <p:cNvSpPr txBox="1"/>
              <p:nvPr/>
            </p:nvSpPr>
            <p:spPr>
              <a:xfrm>
                <a:off x="4901293" y="4760284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C47970D-8ABD-40DD-99AD-C5FAAFC4C64C}"/>
                  </a:ext>
                </a:extLst>
              </p:cNvPr>
              <p:cNvSpPr txBox="1"/>
              <p:nvPr/>
            </p:nvSpPr>
            <p:spPr>
              <a:xfrm>
                <a:off x="4901293" y="5461607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87F6D58-0743-4281-B646-E07B3B7FA2D9}"/>
                  </a:ext>
                </a:extLst>
              </p:cNvPr>
              <p:cNvSpPr txBox="1"/>
              <p:nvPr/>
            </p:nvSpPr>
            <p:spPr>
              <a:xfrm>
                <a:off x="4901293" y="6162930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C6FEDD7-C9DC-41A7-9342-3B1377404748}"/>
                  </a:ext>
                </a:extLst>
              </p:cNvPr>
              <p:cNvSpPr txBox="1"/>
              <p:nvPr/>
            </p:nvSpPr>
            <p:spPr>
              <a:xfrm>
                <a:off x="4901293" y="6864253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181EE70-1A77-480F-B995-8D08A0BF6802}"/>
                  </a:ext>
                </a:extLst>
              </p:cNvPr>
              <p:cNvSpPr txBox="1"/>
              <p:nvPr/>
            </p:nvSpPr>
            <p:spPr>
              <a:xfrm>
                <a:off x="4901293" y="7565576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826AB20-76E0-425A-9844-8619CFFB9ECD}"/>
                  </a:ext>
                </a:extLst>
              </p:cNvPr>
              <p:cNvSpPr txBox="1"/>
              <p:nvPr/>
            </p:nvSpPr>
            <p:spPr>
              <a:xfrm>
                <a:off x="4901293" y="8266896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80" name="Frame 79">
            <a:extLst>
              <a:ext uri="{FF2B5EF4-FFF2-40B4-BE49-F238E27FC236}">
                <a16:creationId xmlns:a16="http://schemas.microsoft.com/office/drawing/2014/main" id="{15D421EE-1E97-4FA5-BC88-B7D5473D612B}"/>
              </a:ext>
            </a:extLst>
          </p:cNvPr>
          <p:cNvSpPr/>
          <p:nvPr/>
        </p:nvSpPr>
        <p:spPr>
          <a:xfrm>
            <a:off x="9315063" y="2328317"/>
            <a:ext cx="2229634" cy="1873762"/>
          </a:xfrm>
          <a:prstGeom prst="frame">
            <a:avLst>
              <a:gd name="adj1" fmla="val 293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22FE97-76FA-4C83-A729-9E5DB5D28CF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98EF7B-49BC-488C-9D7B-86E0987B03B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365031 w 12192000"/>
                <a:gd name="connsiteY0" fmla="*/ 286234 h 6858000"/>
                <a:gd name="connsiteX1" fmla="*/ 365031 w 12192000"/>
                <a:gd name="connsiteY1" fmla="*/ 6504154 h 6858000"/>
                <a:gd name="connsiteX2" fmla="*/ 11886471 w 12192000"/>
                <a:gd name="connsiteY2" fmla="*/ 6504154 h 6858000"/>
                <a:gd name="connsiteX3" fmla="*/ 11886471 w 12192000"/>
                <a:gd name="connsiteY3" fmla="*/ 286234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365031" y="286234"/>
                  </a:moveTo>
                  <a:lnTo>
                    <a:pt x="365031" y="6504154"/>
                  </a:lnTo>
                  <a:lnTo>
                    <a:pt x="11886471" y="6504154"/>
                  </a:lnTo>
                  <a:lnTo>
                    <a:pt x="11886471" y="286234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ame 83">
              <a:extLst>
                <a:ext uri="{FF2B5EF4-FFF2-40B4-BE49-F238E27FC236}">
                  <a16:creationId xmlns:a16="http://schemas.microsoft.com/office/drawing/2014/main" id="{F85365B3-5FEB-48AC-B3DE-3D5FCD84DF0E}"/>
                </a:ext>
              </a:extLst>
            </p:cNvPr>
            <p:cNvSpPr/>
            <p:nvPr/>
          </p:nvSpPr>
          <p:spPr>
            <a:xfrm>
              <a:off x="365031" y="286234"/>
              <a:ext cx="11521440" cy="6217920"/>
            </a:xfrm>
            <a:prstGeom prst="frame">
              <a:avLst>
                <a:gd name="adj1" fmla="val 71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5" name="Frame 84">
            <a:extLst>
              <a:ext uri="{FF2B5EF4-FFF2-40B4-BE49-F238E27FC236}">
                <a16:creationId xmlns:a16="http://schemas.microsoft.com/office/drawing/2014/main" id="{8BAA5BEE-08E0-4E82-9E79-FC2E6E739BED}"/>
              </a:ext>
            </a:extLst>
          </p:cNvPr>
          <p:cNvSpPr/>
          <p:nvPr/>
        </p:nvSpPr>
        <p:spPr>
          <a:xfrm>
            <a:off x="9127673" y="2174451"/>
            <a:ext cx="2537355" cy="2087824"/>
          </a:xfrm>
          <a:prstGeom prst="fram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69C41CE-2BEC-4EB7-BDB1-2FC725C0AAED}"/>
              </a:ext>
            </a:extLst>
          </p:cNvPr>
          <p:cNvSpPr/>
          <p:nvPr/>
        </p:nvSpPr>
        <p:spPr>
          <a:xfrm>
            <a:off x="1945252" y="5396339"/>
            <a:ext cx="7983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 has 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13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upazilas</a:t>
            </a:r>
            <a:r>
              <a:rPr kumimoji="0" lang="bn-BD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00104 -1.35764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B961E2-FA36-4D57-9A1E-337BF05D0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11" y="753775"/>
            <a:ext cx="4030693" cy="470737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E152C-B5AD-49A6-80E1-56512D981007}"/>
              </a:ext>
            </a:extLst>
          </p:cNvPr>
          <p:cNvSpPr/>
          <p:nvPr/>
        </p:nvSpPr>
        <p:spPr>
          <a:xfrm>
            <a:off x="958517" y="5564243"/>
            <a:ext cx="10736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 has 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108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unions and 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1745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villages.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E630C-6670-4141-92B3-10EDFB1C7713}"/>
              </a:ext>
            </a:extLst>
          </p:cNvPr>
          <p:cNvSpPr/>
          <p:nvPr/>
        </p:nvSpPr>
        <p:spPr>
          <a:xfrm>
            <a:off x="677830" y="617892"/>
            <a:ext cx="5091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Brojakishore</a:t>
            </a: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Pramanik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DD3091-EF52-4B1E-87B0-D2474F9CC39C}"/>
              </a:ext>
            </a:extLst>
          </p:cNvPr>
          <p:cNvSpPr/>
          <p:nvPr/>
        </p:nvSpPr>
        <p:spPr>
          <a:xfrm>
            <a:off x="6302585" y="617892"/>
            <a:ext cx="5396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Nandakishore</a:t>
            </a: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Pramanik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2752A8-C3D7-412E-93F6-340DCB083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342969"/>
            <a:ext cx="3238500" cy="2952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373351-A55C-4903-AEFD-900943D2AE20}"/>
              </a:ext>
            </a:extLst>
          </p:cNvPr>
          <p:cNvSpPr/>
          <p:nvPr/>
        </p:nvSpPr>
        <p:spPr>
          <a:xfrm>
            <a:off x="1809550" y="617892"/>
            <a:ext cx="1864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</a:t>
            </a: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A43F8B-C502-4448-9CAA-C3E9C6348202}"/>
              </a:ext>
            </a:extLst>
          </p:cNvPr>
          <p:cNvSpPr/>
          <p:nvPr/>
        </p:nvSpPr>
        <p:spPr>
          <a:xfrm>
            <a:off x="7738876" y="617892"/>
            <a:ext cx="1864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</a:t>
            </a: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CF00E0-B416-427A-A20F-E3523D349D8F}"/>
              </a:ext>
            </a:extLst>
          </p:cNvPr>
          <p:cNvSpPr/>
          <p:nvPr/>
        </p:nvSpPr>
        <p:spPr>
          <a:xfrm>
            <a:off x="5674230" y="534155"/>
            <a:ext cx="7617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F94D04-1788-46CF-923D-D73A6EA76627}"/>
              </a:ext>
            </a:extLst>
          </p:cNvPr>
          <p:cNvSpPr/>
          <p:nvPr/>
        </p:nvSpPr>
        <p:spPr>
          <a:xfrm>
            <a:off x="6546857" y="2375342"/>
            <a:ext cx="1098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ganj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EB9CA8-6602-4B6B-A1C1-83D029D2CDCA}"/>
              </a:ext>
            </a:extLst>
          </p:cNvPr>
          <p:cNvSpPr/>
          <p:nvPr/>
        </p:nvSpPr>
        <p:spPr>
          <a:xfrm>
            <a:off x="693730" y="5775338"/>
            <a:ext cx="11061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Pramanik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or </a:t>
            </a:r>
            <a:r>
              <a:rPr kumimoji="0" lang="en-US" sz="4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Nandakishore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Pramanik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F0A643-B521-4060-ACEC-C1B31787D1AB}"/>
              </a:ext>
            </a:extLst>
          </p:cNvPr>
          <p:cNvSpPr/>
          <p:nvPr/>
        </p:nvSpPr>
        <p:spPr>
          <a:xfrm>
            <a:off x="693730" y="4546839"/>
            <a:ext cx="11061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name Kishoreganj comes from the name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500F4E-3855-44BF-82F0-507D6E870E4E}"/>
              </a:ext>
            </a:extLst>
          </p:cNvPr>
          <p:cNvSpPr/>
          <p:nvPr/>
        </p:nvSpPr>
        <p:spPr>
          <a:xfrm>
            <a:off x="693730" y="5150598"/>
            <a:ext cx="11061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of an old landlord known as </a:t>
            </a:r>
            <a:r>
              <a:rPr kumimoji="0" lang="en-US" sz="4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Brojakishore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7 2.96296E-6 L 0.2582 0.254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1270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2.96296E-6 L -0.22813 0.254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0" grpId="1"/>
      <p:bldP spid="11" grpId="0"/>
      <p:bldP spid="11" grpId="1"/>
      <p:bldP spid="12" grpId="0"/>
      <p:bldP spid="12" grpId="1"/>
      <p:bldP spid="14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86F1E-89DE-4E97-9EFC-4AFE74547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5147" y="762218"/>
            <a:ext cx="3962400" cy="3791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477FA-86F1-499D-BDB9-123D361939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6" b="93805" l="9958" r="98941">
                        <a14:foregroundMark x1="43432" y1="32301" x2="48305" y2="22345"/>
                        <a14:foregroundMark x1="61653" y1="30088" x2="66525" y2="24336"/>
                        <a14:foregroundMark x1="73941" y1="31416" x2="71186" y2="27434"/>
                        <a14:foregroundMark x1="23305" y1="27655" x2="34534" y2="23451"/>
                        <a14:foregroundMark x1="34534" y1="21681" x2="25000" y2="27212"/>
                        <a14:foregroundMark x1="25636" y1="25664" x2="36441" y2="23230"/>
                        <a14:foregroundMark x1="24788" y1="26549" x2="28390" y2="24779"/>
                        <a14:backgroundMark x1="22669" y1="25664" x2="40254" y2="15708"/>
                        <a14:backgroundMark x1="42797" y1="19248" x2="57415" y2="18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398" t="16874" r="3169" b="5960"/>
          <a:stretch/>
        </p:blipFill>
        <p:spPr>
          <a:xfrm>
            <a:off x="4691977" y="1390650"/>
            <a:ext cx="3424863" cy="2926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0FB37B-66D3-4079-B000-399F89CA9CFB}"/>
              </a:ext>
            </a:extLst>
          </p:cNvPr>
          <p:cNvSpPr/>
          <p:nvPr/>
        </p:nvSpPr>
        <p:spPr>
          <a:xfrm>
            <a:off x="9616827" y="2722362"/>
            <a:ext cx="1751692" cy="11732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200619-A390-4FB6-B9FA-10F9BB53634B}"/>
              </a:ext>
            </a:extLst>
          </p:cNvPr>
          <p:cNvGrpSpPr/>
          <p:nvPr/>
        </p:nvGrpSpPr>
        <p:grpSpPr>
          <a:xfrm>
            <a:off x="9963720" y="2894525"/>
            <a:ext cx="933451" cy="7782668"/>
            <a:chOff x="1379992" y="-6373188"/>
            <a:chExt cx="933451" cy="778266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FF10292-4B98-4690-93D7-FDAD615F9E40}"/>
                </a:ext>
              </a:extLst>
            </p:cNvPr>
            <p:cNvGrpSpPr/>
            <p:nvPr/>
          </p:nvGrpSpPr>
          <p:grpSpPr>
            <a:xfrm>
              <a:off x="1913393" y="-6373188"/>
              <a:ext cx="400050" cy="7782668"/>
              <a:chOff x="5695950" y="1253669"/>
              <a:chExt cx="400050" cy="778266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6DE9D9-030E-48A1-9754-83B30BE4A56E}"/>
                  </a:ext>
                </a:extLst>
              </p:cNvPr>
              <p:cNvSpPr txBox="1"/>
              <p:nvPr/>
            </p:nvSpPr>
            <p:spPr>
              <a:xfrm>
                <a:off x="5695950" y="1253669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7AE553-5423-402E-804E-C846C316065F}"/>
                  </a:ext>
                </a:extLst>
              </p:cNvPr>
              <p:cNvSpPr txBox="1"/>
              <p:nvPr/>
            </p:nvSpPr>
            <p:spPr>
              <a:xfrm>
                <a:off x="5695950" y="1954992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087F0C-3477-4B7C-9261-7E1357ECDD5F}"/>
                  </a:ext>
                </a:extLst>
              </p:cNvPr>
              <p:cNvSpPr txBox="1"/>
              <p:nvPr/>
            </p:nvSpPr>
            <p:spPr>
              <a:xfrm>
                <a:off x="5695950" y="2656315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195B75D-1F92-46B9-B3F2-784DE3192AEE}"/>
                  </a:ext>
                </a:extLst>
              </p:cNvPr>
              <p:cNvSpPr txBox="1"/>
              <p:nvPr/>
            </p:nvSpPr>
            <p:spPr>
              <a:xfrm>
                <a:off x="5695950" y="3357638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EAB340-FFDD-4650-880B-42C4D87A7C13}"/>
                  </a:ext>
                </a:extLst>
              </p:cNvPr>
              <p:cNvSpPr txBox="1"/>
              <p:nvPr/>
            </p:nvSpPr>
            <p:spPr>
              <a:xfrm>
                <a:off x="5695950" y="4058961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7813F69-0B47-49F7-91C0-FE39645E9FF2}"/>
                  </a:ext>
                </a:extLst>
              </p:cNvPr>
              <p:cNvSpPr txBox="1"/>
              <p:nvPr/>
            </p:nvSpPr>
            <p:spPr>
              <a:xfrm>
                <a:off x="5695950" y="4760284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7C31DB7-C519-4264-B434-68C9C0890560}"/>
                  </a:ext>
                </a:extLst>
              </p:cNvPr>
              <p:cNvSpPr txBox="1"/>
              <p:nvPr/>
            </p:nvSpPr>
            <p:spPr>
              <a:xfrm>
                <a:off x="5695950" y="5461607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4078FF-D1E2-4D89-A118-A45C9BFB1799}"/>
                  </a:ext>
                </a:extLst>
              </p:cNvPr>
              <p:cNvSpPr txBox="1"/>
              <p:nvPr/>
            </p:nvSpPr>
            <p:spPr>
              <a:xfrm>
                <a:off x="5695950" y="6162930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883DFE-E953-4D24-A152-7E7F03E87423}"/>
                  </a:ext>
                </a:extLst>
              </p:cNvPr>
              <p:cNvSpPr txBox="1"/>
              <p:nvPr/>
            </p:nvSpPr>
            <p:spPr>
              <a:xfrm>
                <a:off x="5695950" y="6864253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99AACC-7432-4E33-8912-9D8EC905B153}"/>
                  </a:ext>
                </a:extLst>
              </p:cNvPr>
              <p:cNvSpPr txBox="1"/>
              <p:nvPr/>
            </p:nvSpPr>
            <p:spPr>
              <a:xfrm>
                <a:off x="5695950" y="7565576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927D73-598B-4FE2-957E-131282808D2D}"/>
                  </a:ext>
                </a:extLst>
              </p:cNvPr>
              <p:cNvSpPr txBox="1"/>
              <p:nvPr/>
            </p:nvSpPr>
            <p:spPr>
              <a:xfrm>
                <a:off x="5695950" y="8266896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3F0222-D294-46E0-830B-B8708E24D40A}"/>
                </a:ext>
              </a:extLst>
            </p:cNvPr>
            <p:cNvGrpSpPr/>
            <p:nvPr/>
          </p:nvGrpSpPr>
          <p:grpSpPr>
            <a:xfrm>
              <a:off x="1379992" y="-6373188"/>
              <a:ext cx="400050" cy="7782668"/>
              <a:chOff x="4901293" y="1253669"/>
              <a:chExt cx="400050" cy="778266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F3FECE-36E0-483E-AE3B-5B46F1361DAD}"/>
                  </a:ext>
                </a:extLst>
              </p:cNvPr>
              <p:cNvSpPr txBox="1"/>
              <p:nvPr/>
            </p:nvSpPr>
            <p:spPr>
              <a:xfrm>
                <a:off x="4901293" y="1253669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785873-34D7-4B5B-992A-EB504F84A696}"/>
                  </a:ext>
                </a:extLst>
              </p:cNvPr>
              <p:cNvSpPr txBox="1"/>
              <p:nvPr/>
            </p:nvSpPr>
            <p:spPr>
              <a:xfrm>
                <a:off x="4901293" y="1954992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98EFC0-26A0-4FA4-8037-B23E74D242D8}"/>
                  </a:ext>
                </a:extLst>
              </p:cNvPr>
              <p:cNvSpPr txBox="1"/>
              <p:nvPr/>
            </p:nvSpPr>
            <p:spPr>
              <a:xfrm>
                <a:off x="4901293" y="2656315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215833-9B39-401A-85E4-93234CD333B7}"/>
                  </a:ext>
                </a:extLst>
              </p:cNvPr>
              <p:cNvSpPr txBox="1"/>
              <p:nvPr/>
            </p:nvSpPr>
            <p:spPr>
              <a:xfrm>
                <a:off x="4901293" y="3357638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811C01-EFF8-4450-A6BA-10E71FFA90F5}"/>
                  </a:ext>
                </a:extLst>
              </p:cNvPr>
              <p:cNvSpPr txBox="1"/>
              <p:nvPr/>
            </p:nvSpPr>
            <p:spPr>
              <a:xfrm>
                <a:off x="4901293" y="4058961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798BEF-87BC-43E0-9774-835AF4E98AC3}"/>
                  </a:ext>
                </a:extLst>
              </p:cNvPr>
              <p:cNvSpPr txBox="1"/>
              <p:nvPr/>
            </p:nvSpPr>
            <p:spPr>
              <a:xfrm>
                <a:off x="4901293" y="4760284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E2C18B-CDBC-43F3-832F-25D0A86ADB85}"/>
                  </a:ext>
                </a:extLst>
              </p:cNvPr>
              <p:cNvSpPr txBox="1"/>
              <p:nvPr/>
            </p:nvSpPr>
            <p:spPr>
              <a:xfrm>
                <a:off x="4901293" y="5461607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C7BAB8-0ECB-4D77-9D3E-7B56931D23C4}"/>
                  </a:ext>
                </a:extLst>
              </p:cNvPr>
              <p:cNvSpPr txBox="1"/>
              <p:nvPr/>
            </p:nvSpPr>
            <p:spPr>
              <a:xfrm>
                <a:off x="4901293" y="6162930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348FCF-6C7A-4E61-B1AB-DB6FF9588BE3}"/>
                  </a:ext>
                </a:extLst>
              </p:cNvPr>
              <p:cNvSpPr txBox="1"/>
              <p:nvPr/>
            </p:nvSpPr>
            <p:spPr>
              <a:xfrm>
                <a:off x="4901293" y="6864253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DF3B73-CC86-4C0D-9B12-149EFFF4D367}"/>
                  </a:ext>
                </a:extLst>
              </p:cNvPr>
              <p:cNvSpPr txBox="1"/>
              <p:nvPr/>
            </p:nvSpPr>
            <p:spPr>
              <a:xfrm>
                <a:off x="4901293" y="7565576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7EAF6F-A9F0-4630-BFEF-C38C11576880}"/>
                  </a:ext>
                </a:extLst>
              </p:cNvPr>
              <p:cNvSpPr txBox="1"/>
              <p:nvPr/>
            </p:nvSpPr>
            <p:spPr>
              <a:xfrm>
                <a:off x="4901293" y="8266896"/>
                <a:ext cx="400050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34" name="Frame 33">
            <a:extLst>
              <a:ext uri="{FF2B5EF4-FFF2-40B4-BE49-F238E27FC236}">
                <a16:creationId xmlns:a16="http://schemas.microsoft.com/office/drawing/2014/main" id="{07E06E9C-DC07-4D2F-AF0A-3123085FEA33}"/>
              </a:ext>
            </a:extLst>
          </p:cNvPr>
          <p:cNvSpPr/>
          <p:nvPr/>
        </p:nvSpPr>
        <p:spPr>
          <a:xfrm>
            <a:off x="9408695" y="2328316"/>
            <a:ext cx="2069431" cy="1853358"/>
          </a:xfrm>
          <a:prstGeom prst="frame">
            <a:avLst>
              <a:gd name="adj1" fmla="val 29521"/>
            </a:avLst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3474E3-9F2F-44C5-88C3-330C2F258A2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00E54BF-0142-43A2-9F14-3623E694584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365031 w 12192000"/>
                <a:gd name="connsiteY0" fmla="*/ 286234 h 6858000"/>
                <a:gd name="connsiteX1" fmla="*/ 365031 w 12192000"/>
                <a:gd name="connsiteY1" fmla="*/ 6504154 h 6858000"/>
                <a:gd name="connsiteX2" fmla="*/ 11886471 w 12192000"/>
                <a:gd name="connsiteY2" fmla="*/ 6504154 h 6858000"/>
                <a:gd name="connsiteX3" fmla="*/ 11886471 w 12192000"/>
                <a:gd name="connsiteY3" fmla="*/ 286234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365031" y="286234"/>
                  </a:moveTo>
                  <a:lnTo>
                    <a:pt x="365031" y="6504154"/>
                  </a:lnTo>
                  <a:lnTo>
                    <a:pt x="11886471" y="6504154"/>
                  </a:lnTo>
                  <a:lnTo>
                    <a:pt x="11886471" y="286234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ame 35">
              <a:extLst>
                <a:ext uri="{FF2B5EF4-FFF2-40B4-BE49-F238E27FC236}">
                  <a16:creationId xmlns:a16="http://schemas.microsoft.com/office/drawing/2014/main" id="{7A11333B-8E12-423D-83BE-C5FE18A227D2}"/>
                </a:ext>
              </a:extLst>
            </p:cNvPr>
            <p:cNvSpPr/>
            <p:nvPr/>
          </p:nvSpPr>
          <p:spPr>
            <a:xfrm>
              <a:off x="365031" y="286234"/>
              <a:ext cx="11521440" cy="6217920"/>
            </a:xfrm>
            <a:prstGeom prst="frame">
              <a:avLst>
                <a:gd name="adj1" fmla="val 71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Frame 38">
            <a:extLst>
              <a:ext uri="{FF2B5EF4-FFF2-40B4-BE49-F238E27FC236}">
                <a16:creationId xmlns:a16="http://schemas.microsoft.com/office/drawing/2014/main" id="{CBF4E9D4-3B31-460A-AED4-A67D67559B18}"/>
              </a:ext>
            </a:extLst>
          </p:cNvPr>
          <p:cNvSpPr/>
          <p:nvPr/>
        </p:nvSpPr>
        <p:spPr>
          <a:xfrm>
            <a:off x="9212239" y="2174451"/>
            <a:ext cx="2452789" cy="2087824"/>
          </a:xfrm>
          <a:prstGeom prst="fram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2DBB0C-9F7B-4ADA-9217-9BC0AF242F76}"/>
              </a:ext>
            </a:extLst>
          </p:cNvPr>
          <p:cNvSpPr/>
          <p:nvPr/>
        </p:nvSpPr>
        <p:spPr>
          <a:xfrm>
            <a:off x="565121" y="5499156"/>
            <a:ext cx="11061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about 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10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square </a:t>
            </a:r>
            <a:r>
              <a:rPr kumimoji="0" lang="en-US" sz="4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203495-8449-415D-A25D-D6AF8FD6313E}"/>
              </a:ext>
            </a:extLst>
          </p:cNvPr>
          <p:cNvSpPr/>
          <p:nvPr/>
        </p:nvSpPr>
        <p:spPr>
          <a:xfrm>
            <a:off x="594872" y="4848101"/>
            <a:ext cx="11061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area of Kishoreganj municipality is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3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996 L 1.25E-6 -1.03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BD9530-B747-4E02-9297-6E0890E33582}"/>
              </a:ext>
            </a:extLst>
          </p:cNvPr>
          <p:cNvSpPr/>
          <p:nvPr/>
        </p:nvSpPr>
        <p:spPr>
          <a:xfrm>
            <a:off x="365031" y="286234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E152C-B5AD-49A6-80E1-56512D981007}"/>
              </a:ext>
            </a:extLst>
          </p:cNvPr>
          <p:cNvSpPr/>
          <p:nvPr/>
        </p:nvSpPr>
        <p:spPr>
          <a:xfrm>
            <a:off x="725468" y="5272112"/>
            <a:ext cx="11061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river </a:t>
            </a:r>
            <a:r>
              <a:rPr kumimoji="0" lang="en-US" sz="4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Narasunda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ﬂows through the town.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6FE33-1A45-4036-92A1-D1A42531D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32" y="878002"/>
            <a:ext cx="5868537" cy="3919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E34240-ECC5-451E-BF4E-F0A3288C796C}"/>
              </a:ext>
            </a:extLst>
          </p:cNvPr>
          <p:cNvSpPr/>
          <p:nvPr/>
        </p:nvSpPr>
        <p:spPr>
          <a:xfrm>
            <a:off x="1117022" y="2767280"/>
            <a:ext cx="10017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’ll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read the text.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isten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attentively 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F34AB8-E420-4D31-A9AC-92B42278247C}"/>
              </a:ext>
            </a:extLst>
          </p:cNvPr>
          <p:cNvSpPr/>
          <p:nvPr/>
        </p:nvSpPr>
        <p:spPr>
          <a:xfrm>
            <a:off x="1117022" y="3382833"/>
            <a:ext cx="10017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follow me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79DCA-0561-40EF-81A2-5EC3D3A55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5170" y="718457"/>
            <a:ext cx="7941660" cy="53394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E1A9A57-D935-4FD9-9009-96C3C10E845A}"/>
              </a:ext>
            </a:extLst>
          </p:cNvPr>
          <p:cNvSpPr/>
          <p:nvPr/>
        </p:nvSpPr>
        <p:spPr>
          <a:xfrm>
            <a:off x="1094094" y="763797"/>
            <a:ext cx="10032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Look at the screen and read the words.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2EEFF3-03B1-4E77-8EF5-2DA2FBAD7461}"/>
              </a:ext>
            </a:extLst>
          </p:cNvPr>
          <p:cNvSpPr/>
          <p:nvPr/>
        </p:nvSpPr>
        <p:spPr>
          <a:xfrm>
            <a:off x="1094094" y="1471683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Do you know the meaning of the words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48BA34-37F4-4EE2-8FDA-B10256E14EB9}"/>
              </a:ext>
            </a:extLst>
          </p:cNvPr>
          <p:cNvSpPr/>
          <p:nvPr/>
        </p:nvSpPr>
        <p:spPr>
          <a:xfrm>
            <a:off x="1094094" y="2481499"/>
            <a:ext cx="4119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Headquarter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5B54A9-A8A5-422E-8D4C-DABB8A4CB03E}"/>
              </a:ext>
            </a:extLst>
          </p:cNvPr>
          <p:cNvSpPr/>
          <p:nvPr/>
        </p:nvSpPr>
        <p:spPr>
          <a:xfrm>
            <a:off x="1094094" y="3231327"/>
            <a:ext cx="3891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unicipalitie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89B60E-F360-4D34-8FC7-9D57941BA62A}"/>
              </a:ext>
            </a:extLst>
          </p:cNvPr>
          <p:cNvSpPr/>
          <p:nvPr/>
        </p:nvSpPr>
        <p:spPr>
          <a:xfrm>
            <a:off x="1094094" y="3981155"/>
            <a:ext cx="2265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pazila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9FD874-75B6-4C60-B545-A67E2B69F058}"/>
              </a:ext>
            </a:extLst>
          </p:cNvPr>
          <p:cNvSpPr/>
          <p:nvPr/>
        </p:nvSpPr>
        <p:spPr>
          <a:xfrm>
            <a:off x="1094094" y="4730983"/>
            <a:ext cx="1733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A96214-8A3F-47DB-8A8D-56DE8BF3856E}"/>
              </a:ext>
            </a:extLst>
          </p:cNvPr>
          <p:cNvSpPr/>
          <p:nvPr/>
        </p:nvSpPr>
        <p:spPr>
          <a:xfrm>
            <a:off x="1094094" y="5480813"/>
            <a:ext cx="2117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V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illage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F133E166-3498-4B84-B136-EB898536F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1266244"/>
            <a:ext cx="3859134" cy="65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word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26FB8616-D39A-48BB-9E6D-1CD422EEA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027" y="1266244"/>
            <a:ext cx="2586038" cy="65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meaning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CA8CAFD6-BA73-4FEA-8060-911EA7E86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365" y="1266244"/>
            <a:ext cx="3384212" cy="65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imilar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word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468501A4-52A2-43A4-88B3-7367560A6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2045455"/>
            <a:ext cx="3859134" cy="6492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Headquarter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9CBD8962-B0D5-45B2-8DB7-1B28B3827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027" y="2045455"/>
            <a:ext cx="2586038" cy="6492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কেন্দ্রস্থল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851AE184-6D54-4DF6-BC44-4BB515B4F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365" y="2045455"/>
            <a:ext cx="3367852" cy="6492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ain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office </a:t>
            </a: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F77DED88-DE81-4EDE-96EA-022C817CB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2823079"/>
            <a:ext cx="3859134" cy="65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unicipality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85EAC774-4893-4738-8D19-A2C243686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027" y="2823079"/>
            <a:ext cx="2586038" cy="65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পৌরসভা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9933165E-1409-4AF8-94BF-207BB69CA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365" y="2823079"/>
            <a:ext cx="3367852" cy="65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Corporation</a:t>
            </a:r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A8F56272-212B-49C8-BC16-9BEC7679F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3602290"/>
            <a:ext cx="3859134" cy="650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pazila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40C92DD2-3494-4864-BB68-9B75AD62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027" y="3602290"/>
            <a:ext cx="2586038" cy="650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উপজেলা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5847A263-03F8-47CE-BCF1-ED659F91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4381501"/>
            <a:ext cx="3859134" cy="6492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U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4" name="Rectangle 46">
            <a:extLst>
              <a:ext uri="{FF2B5EF4-FFF2-40B4-BE49-F238E27FC236}">
                <a16:creationId xmlns:a16="http://schemas.microsoft.com/office/drawing/2014/main" id="{A6531714-B965-4F5E-AF68-E9DDBDE0C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027" y="4381501"/>
            <a:ext cx="2586038" cy="6492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সমাজ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2CEEB6F1-9EEB-41DA-9412-43A861378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365" y="4381501"/>
            <a:ext cx="3367852" cy="6492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Society</a:t>
            </a:r>
          </a:p>
        </p:txBody>
      </p:sp>
      <p:sp>
        <p:nvSpPr>
          <p:cNvPr id="56" name="Line 56">
            <a:extLst>
              <a:ext uri="{FF2B5EF4-FFF2-40B4-BE49-F238E27FC236}">
                <a16:creationId xmlns:a16="http://schemas.microsoft.com/office/drawing/2014/main" id="{63845BF8-3319-47CF-8E10-1F76BBD1F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3814" y="1266244"/>
            <a:ext cx="7766050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E1FA510A-2F8B-44EB-9B64-2E46F367E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5159124"/>
            <a:ext cx="3859134" cy="6492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V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illage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8" name="Rectangle 46">
            <a:extLst>
              <a:ext uri="{FF2B5EF4-FFF2-40B4-BE49-F238E27FC236}">
                <a16:creationId xmlns:a16="http://schemas.microsoft.com/office/drawing/2014/main" id="{3735C966-84FE-431A-AE2B-782594C7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027" y="5159124"/>
            <a:ext cx="2586038" cy="6492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গ্রাম</a:t>
            </a:r>
          </a:p>
        </p:txBody>
      </p:sp>
      <p:sp>
        <p:nvSpPr>
          <p:cNvPr id="59" name="Rectangle 47">
            <a:extLst>
              <a:ext uri="{FF2B5EF4-FFF2-40B4-BE49-F238E27FC236}">
                <a16:creationId xmlns:a16="http://schemas.microsoft.com/office/drawing/2014/main" id="{906A9FC0-C578-4C00-875E-9201CA02F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365" y="5159124"/>
            <a:ext cx="3367852" cy="6492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Hamlet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8EC0F97-7C11-407D-8308-384C2C338782}"/>
              </a:ext>
            </a:extLst>
          </p:cNvPr>
          <p:cNvSpPr/>
          <p:nvPr/>
        </p:nvSpPr>
        <p:spPr>
          <a:xfrm>
            <a:off x="1057520" y="2137067"/>
            <a:ext cx="10017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Now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repeat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text. Please listen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767CECE-96FA-4D36-A863-84B5B6CB1790}"/>
              </a:ext>
            </a:extLst>
          </p:cNvPr>
          <p:cNvSpPr/>
          <p:nvPr/>
        </p:nvSpPr>
        <p:spPr>
          <a:xfrm>
            <a:off x="1087271" y="2721114"/>
            <a:ext cx="10017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attentively .If you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get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any mistake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will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631FFC6-ECBD-4FD1-8BD6-94210EDFDC0A}"/>
              </a:ext>
            </a:extLst>
          </p:cNvPr>
          <p:cNvSpPr/>
          <p:nvPr/>
        </p:nvSpPr>
        <p:spPr>
          <a:xfrm>
            <a:off x="1117022" y="3346425"/>
            <a:ext cx="10017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say stop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then I’ll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‘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stop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after that you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C07C878-C715-4B31-94C6-980122D11420}"/>
              </a:ext>
            </a:extLst>
          </p:cNvPr>
          <p:cNvSpPr/>
          <p:nvPr/>
        </p:nvSpPr>
        <p:spPr>
          <a:xfrm>
            <a:off x="1057520" y="3961989"/>
            <a:ext cx="10017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will say the correct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word.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65CF13B-7509-4D08-B7E1-E130A5F53994}"/>
              </a:ext>
            </a:extLst>
          </p:cNvPr>
          <p:cNvSpPr/>
          <p:nvPr/>
        </p:nvSpPr>
        <p:spPr>
          <a:xfrm>
            <a:off x="768052" y="579036"/>
            <a:ext cx="106558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My home district is Kishoreganj.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It is about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145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from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Khula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It is a district headquarters. The district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ha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ve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8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municipalities,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upazilas,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108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unions and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1745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villages.The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name Kishoreganj comes from the name of an old landlord known as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Brojakishore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Pramanik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or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Kishoreganj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Pramanik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 The area of Kishoreganj municipality is about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square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river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Narasunda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ﬂows through the town.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A34E4F8-E606-46AF-8991-68410BBE6ADB}"/>
              </a:ext>
            </a:extLst>
          </p:cNvPr>
          <p:cNvSpPr/>
          <p:nvPr/>
        </p:nvSpPr>
        <p:spPr>
          <a:xfrm>
            <a:off x="768051" y="579035"/>
            <a:ext cx="106558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My home district is Kishoreganj.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It is about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145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from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Khula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It is a district headquarters. The district ha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ve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8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municipalities,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upazilas,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108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unions and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1745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villages.The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name Kishoreganj comes from the name of an old landlord known as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Brojakishore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Pramanik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or Kishoreganj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Pramanik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 The area of Kishoreganj municipality is about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aash" panose="02000603000000000000" pitchFamily="2" charset="0"/>
                <a:ea typeface="+mn-ea"/>
                <a:cs typeface="Akaash" panose="02000603000000000000" pitchFamily="2" charset="0"/>
              </a:rPr>
              <a:t>10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square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kilometres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The river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Narasunda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ﬂows through the town. </a:t>
            </a:r>
          </a:p>
        </p:txBody>
      </p:sp>
    </p:spTree>
    <p:extLst>
      <p:ext uri="{BB962C8B-B14F-4D97-AF65-F5344CB8AC3E}">
        <p14:creationId xmlns:p14="http://schemas.microsoft.com/office/powerpoint/2010/main" val="21249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6" grpId="0"/>
      <p:bldP spid="6" grpId="1"/>
      <p:bldP spid="7" grpId="0"/>
      <p:bldP spid="7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6" grpId="0"/>
      <p:bldP spid="66" grpId="1"/>
      <p:bldP spid="67" grpId="0"/>
      <p:bldP spid="6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1325</Words>
  <Application>Microsoft Office PowerPoint</Application>
  <PresentationFormat>Widescreen</PresentationFormat>
  <Paragraphs>514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Agency FB</vt:lpstr>
      <vt:lpstr>Akaash</vt:lpstr>
      <vt:lpstr>Arial</vt:lpstr>
      <vt:lpstr>Calibri</vt:lpstr>
      <vt:lpstr>Calibri Light</vt:lpstr>
      <vt:lpstr>NikoshBAN</vt:lpstr>
      <vt:lpstr>Times New Roman</vt:lpstr>
      <vt:lpstr>TimesNewRomanPSMT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11</cp:revision>
  <dcterms:created xsi:type="dcterms:W3CDTF">2019-11-09T13:09:56Z</dcterms:created>
  <dcterms:modified xsi:type="dcterms:W3CDTF">2019-11-09T17:34:03Z</dcterms:modified>
</cp:coreProperties>
</file>