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6"/>
  </p:notesMasterIdLst>
  <p:sldIdLst>
    <p:sldId id="304" r:id="rId7"/>
    <p:sldId id="620" r:id="rId8"/>
    <p:sldId id="257" r:id="rId9"/>
    <p:sldId id="258" r:id="rId10"/>
    <p:sldId id="280" r:id="rId11"/>
    <p:sldId id="262" r:id="rId12"/>
    <p:sldId id="263" r:id="rId13"/>
    <p:sldId id="301" r:id="rId14"/>
    <p:sldId id="321" r:id="rId15"/>
    <p:sldId id="303" r:id="rId16"/>
    <p:sldId id="302" r:id="rId17"/>
    <p:sldId id="305" r:id="rId18"/>
    <p:sldId id="315" r:id="rId19"/>
    <p:sldId id="269" r:id="rId20"/>
    <p:sldId id="264" r:id="rId21"/>
    <p:sldId id="285" r:id="rId22"/>
    <p:sldId id="286" r:id="rId23"/>
    <p:sldId id="316" r:id="rId24"/>
    <p:sldId id="317" r:id="rId25"/>
    <p:sldId id="318" r:id="rId26"/>
    <p:sldId id="319" r:id="rId27"/>
    <p:sldId id="320" r:id="rId28"/>
    <p:sldId id="291" r:id="rId29"/>
    <p:sldId id="274" r:id="rId30"/>
    <p:sldId id="282" r:id="rId31"/>
    <p:sldId id="275" r:id="rId32"/>
    <p:sldId id="276" r:id="rId33"/>
    <p:sldId id="277" r:id="rId34"/>
    <p:sldId id="61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23" autoAdjust="0"/>
  </p:normalViewPr>
  <p:slideViewPr>
    <p:cSldViewPr snapToGrid="0">
      <p:cViewPr>
        <p:scale>
          <a:sx n="50" d="100"/>
          <a:sy n="50" d="100"/>
        </p:scale>
        <p:origin x="50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23825-46B6-4298-B90E-0DC88149A75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7EF34-0ED5-4D25-BF1A-905C84C1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4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E8EE3-71CF-48CA-9BF5-470ED90B628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0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7EF34-0ED5-4D25-BF1A-905C84C1E0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6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5A5DB-D373-451C-AA11-A21E376D0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34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5A5DB-D373-451C-AA11-A21E376D0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71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3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02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6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5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15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9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99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37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1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3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3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7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17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84EB-4617-48FE-BCA8-8CE716CC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390AF-D4C8-477F-BD0F-625D5543C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41A21-88E2-49CC-A219-AD638E48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F9845-D9F2-4DAC-81CD-EB87ADF3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0C9FA-195F-41ED-AD6D-04F18BB2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75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162C-B6FF-415B-86B4-5B1EFC83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169C5-BC10-47D0-AE48-711A0A9F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FA8BE-209D-460D-B408-63B0FDB2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C9169-B3B7-4DB3-A3D3-B8611A83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2665E-E901-41A8-94DB-44DDD933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23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AC76-27B9-4789-AD35-E1D9B9AD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D0867-B0A5-49CC-A025-F600792A2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1479D-3142-4435-98D1-1E3E0410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04E7-37E3-4C8F-BA29-4E36430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C59BB-2252-43C4-9A9D-7AB80883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1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7E9-57E3-468B-B2B9-F30B400F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FA53-05B9-4A38-A31E-9FBFA84CC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8CC8D-B327-4D85-B8AA-AB6FB204F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77655-487F-46D0-BBB0-534A7960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2D00A-13BC-43BB-BECA-7DB480BF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93632-2042-4AD6-A3AA-BE95DEFF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8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499F-F21F-4DD2-9455-914CC19E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BF3BD-46E4-4672-BAE5-38DD0FE8F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EEB63-C102-461F-B61C-F27D8217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FA85F-E922-43A1-8C0C-B0C03DE73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036EB-0C90-4EAD-A834-ABE7A40D4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C23C7-6137-4B34-9211-E6B31B47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6AE25-9188-414D-9566-F002E4CA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6113A-5593-4F5F-9CC6-FBC8C705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6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89A6-C0D5-4D42-86E1-33ACA2FD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A5532-CA15-4C91-A5CB-C8A867D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1B584-73B1-48A6-93C3-5506F7F9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DF486-9059-4B4B-907E-28229D33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AB6FA-1A3C-4214-9CF7-F78F95B13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DEEF1-2695-41B0-98EB-348DAEF1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03165-DCDB-4E45-BB3C-4293DFEA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33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4DAC-60B7-4B3E-9C0A-95E4AB81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EED14-3B09-4515-A6BB-70984FFB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D6142-D5C7-4B8D-B5FA-F5C7B65F5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47974-F2EB-44E7-84E5-C771BA02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AAE27-1A3B-467E-B244-CDD2942E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06EE-C1AD-42D8-A0F7-598F5B44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0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5DC9-26F0-4DCF-B002-4ECF73B5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440F-DC96-4857-B86E-895B725BB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767E9-765D-4643-A0F8-7D66ECAEA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06B9D-60E7-413E-9AF7-EEEC0432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9BDC-4B72-4372-8C65-66FB0382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F9317-26EC-4474-96E6-08EBFEFA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2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2DEC-9992-4251-AFAE-54888D16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11EA8-19D2-471E-B28A-9F4BE0AD4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6A50-91BC-4A71-8A89-195EB14C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4936-1A17-46F4-8693-6E148747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0C04-E1D3-4B78-9C6A-677C6122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21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B2176-D05A-40CE-AA58-F0E09388D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C0E4F-6B41-4B6B-944B-4027B4857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2691-015F-409B-B030-9108FDDE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06065-9B23-4A92-98E5-6AF82047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E8572-3EDB-4D05-9FBB-E615D5C1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2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C02A-7B1E-4EAA-8498-15564CE5B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5BEDC-BD47-4CB8-914A-8652992CE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BD9F8-96AF-40E9-9B13-8D207002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B7E1D-C60C-4D6B-A6C1-CEA3591E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95C05-1A55-4E28-8178-690FA5C2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64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EC37-F427-4869-B939-C6389BD6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27DD0-4687-4C7B-9E7F-829947BA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C0D4-5F58-45A4-97CD-80CF63D4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49688-B192-4C48-A79D-610AA4C6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CF3B9-44BF-4883-AEC5-372AE7E8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9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7D9F-30BA-4678-940A-3A6A2ED3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E4D59-0667-4957-A984-718388B7C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48B2-1426-45E9-A5C3-87D05CE5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A1261-0538-4FA2-BAD1-4AD0F0CE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37C30-A875-45BD-92DA-490A29FD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59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07F6-52A8-49AD-89E3-55980A24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6CB5A-7DCD-44FB-8A26-5172B2C9F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F4A10-F081-4954-88BC-C889D2961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C1592-C248-444F-A649-6AF1A49A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B50E2-223F-49AF-AFFB-0471E9AB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D4BD4-DAD1-4636-ACAA-BB15CFB8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59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469B-308C-4202-9B57-8DED0F9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BA195-7D7D-4D08-A41F-F29625D86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B531E-3555-407D-861E-058ED0F01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8B89B-2B51-4119-B78A-564FEB347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375D0-439C-46FF-9E82-7295BEBFB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83609D-F880-4734-8425-72666DF3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9DDCC-C678-409F-8782-B72E7E3C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10DEC-A3DC-4561-B404-DDD8132B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0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F349-289D-430F-B08C-C8C95506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432BA-985B-4320-BD4F-218B2EB5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47B09-7E94-49A6-8D08-DF730C65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79B10-D413-4DD7-9ADF-D61F0AA0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2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EA409-E206-412B-9E5A-F0010298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57278-ACCA-4A39-8A1D-CD9DF354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9F372-9F32-4059-9D6B-961E0A8C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8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D3C8-62A1-40C7-8ED8-07375148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ADE20-89DF-45DD-850D-05981854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AFA99-62FE-4C44-8FA7-5F15416ED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DEBB5-052B-4A67-90E5-3A738263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411E1-E1EB-49C9-8480-B2BD2A47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56601-5512-41DB-B274-9590BAC8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01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54CD-6223-4F1C-9D4D-194C7DCC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2A30A-959D-421D-99BC-4ADF46CA1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65D8CF-3CC6-41ED-B13C-CC8F380B0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4337A-0468-4139-888C-8B51D4C0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C06E5-0B0B-43A8-BC17-3EA78E68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801CF-C64C-471B-BDAE-B148B162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04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C544-04F3-498F-82F8-685BEC5F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56783-B1E9-4B4E-993F-DEC7B3AD0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0D4EF-D114-4CB8-9221-D4D7E7C5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E193F-3787-464C-BC1B-2275D865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7CB7A-9047-481B-9544-7B8D1EB5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0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1925F-8434-43B4-BCA0-F12330666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0531DB-EF65-4C20-AAB9-823A15F84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A091D-3E79-41E3-98EB-87A0B822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EBC8-60BA-4181-AB03-DDB760ED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C080D-3A5E-4E5D-B884-D5BF47B4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16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3009-3CF4-455A-B66F-095557398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9736A-BECC-476A-8341-B4ED21D44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A2F6A-571C-4035-92B2-74FDAD9F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4F280-CC89-4F16-A409-DDABC291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5281D-E931-40C8-AD5E-82581B35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05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052E-9EC8-4B1C-BCF5-7AD9D0F2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DE73-2D31-4870-ABE9-899E29C5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B4805-5D53-404F-A479-CCDE6143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CAAB9-A59E-4047-B4D8-2D7B1420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56DE9-17A2-40F5-A006-8425F7AE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5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3360-195D-4FBB-B2F3-01641B17E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B933D-53AF-4867-A2FD-70ECA8EA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9E74A-39C1-44C7-ADAE-274EA731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3796-46B2-4909-9ACF-1AE2EADE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B7BE-4B6D-4DA8-90F2-F719892D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7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B64F-D7B4-4092-BE67-16E67B3B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3BBB8-A6A8-4F81-8A1B-696D3128A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F1CE2-220C-4D53-BF53-2B6175DD0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1686B-4ADD-4315-B5FB-E8067E8D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1E64F-9864-4A69-988C-9C578407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3D08-2D96-4F3E-87EF-E13C26B6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09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E903-DF02-41AA-AE68-A6564979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5D5D-4762-4916-976A-4BDE1846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CB73-07F7-4A24-A60B-0530E223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8434A-0C6B-4194-8973-103048FAE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D9DC8-DEF2-4998-A59C-BBCBDFE11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58DD4-3DC8-4A46-8750-2E5BCE5D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37D62-FA66-4EAA-B1BB-790C1B82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AB3776-8B84-4AD0-AFA0-BAE4DC0F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32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F725-642E-4BFB-B7BB-974F6B8B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9C9B4-D0A2-43DF-9561-C0E588F5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FA6F-E176-4638-B443-59800A50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979ED-E9A6-4FE5-BB98-36304498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35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227EC-5AA9-460D-BFD7-28938CB1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C46917-7B22-4E21-9A5F-91377E60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75AC-5EA4-41CB-A1D1-C01466EA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14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BB76-7E47-4F7B-994A-A94CF426C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FD2F8-0E2B-4071-A18F-20AEC7FF9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DB329-4D70-4609-9E04-3543E2260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0AB97-E292-4B99-A828-64858050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52EE2-B38A-474F-B501-6E6A4E67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55B8A-1D3E-423E-ABCC-10481060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0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C22F6-24C0-410B-AFCB-ED5F5D2F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D976D-E206-4BC1-906D-C0A76E80E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E5F31-D532-48F3-885E-E322A6964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A16E4-D68A-401B-A760-81A8EE1C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C312-445F-4149-974E-56AAD5DC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A29CE-58CE-4F24-884D-91CBB25C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12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899C-9C38-4B97-98B9-13C437D5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80112-DB45-4CBC-89E4-A23975971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46108-A163-4B0A-A94E-DA9EAE44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C95E-442B-4E59-87F6-D07CCD93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24681-4BCF-4AE2-8F68-476774FC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1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503F7-8B19-4B31-A796-C5B5F190E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F37-0078-4F70-9722-B1A661C67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84CB6-6A50-4E1C-AC11-13F165F1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08F4-6B96-4BBB-957A-C6723BF4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67E5D-7583-4966-86C7-598B358F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98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33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49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735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1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41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465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98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79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3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44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8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512D-5394-4A53-8738-86BC1CFCC5A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6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A4A83-0A63-42B9-B919-16D50FE9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09F22-73DF-4268-8AB1-C8BC5ADF3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9AFC-C67A-496F-AE0B-25324EEEF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20FA-8B02-40D9-83D1-EAD96313E4F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71C6B-7599-4F2F-B222-143948376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CE306-413D-46C0-91C3-EDAB1FBD3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BB837-48BC-4530-B168-01540DE8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53808-9368-4891-935B-CBF36A59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E4424-9CAB-47F3-9BCD-0B6740C83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F3ABB-1FF6-475C-9AD2-2F963045B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F634-CF67-4F6A-96EC-B7EDED4BFFA4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2DC77-29D3-4F46-88D3-AEC751D9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0532-6EF7-4253-B7BF-145E955D9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BD97B-A808-4BB0-B455-B50F310E9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4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B437A-BFE5-4DD0-86CF-9A1DD959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7EEC-083F-468A-8957-310B437E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DBAB9-F1F2-49C6-AEAA-D2588B88D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0ED7-5451-4A98-B2B3-79B0A6CF5185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2264B-83E6-4052-BCDA-05D26EB36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0D52B-EFF4-4DC6-806C-51E0D4D09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C658-BA6F-4E59-9224-F341140A2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2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29000">
              <a:schemeClr val="accent4">
                <a:lumMod val="20000"/>
                <a:lumOff val="80000"/>
                <a:alpha val="62000"/>
              </a:schemeClr>
            </a:gs>
            <a:gs pos="58000">
              <a:schemeClr val="tx1">
                <a:lumMod val="24000"/>
                <a:lumOff val="76000"/>
              </a:schemeClr>
            </a:gs>
            <a:gs pos="89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B0BED9-E284-4C1D-AD5A-88347234BA43}"/>
              </a:ext>
            </a:extLst>
          </p:cNvPr>
          <p:cNvSpPr/>
          <p:nvPr/>
        </p:nvSpPr>
        <p:spPr>
          <a:xfrm>
            <a:off x="0" y="499294"/>
            <a:ext cx="121920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DB404-307E-48AE-BFA0-811486DB20E0}"/>
              </a:ext>
            </a:extLst>
          </p:cNvPr>
          <p:cNvGrpSpPr/>
          <p:nvPr/>
        </p:nvGrpSpPr>
        <p:grpSpPr>
          <a:xfrm>
            <a:off x="1553886" y="335927"/>
            <a:ext cx="2113934" cy="5568878"/>
            <a:chOff x="1553886" y="306899"/>
            <a:chExt cx="2113934" cy="55688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6A49910-7CFB-4E43-85CA-72C6C55A0273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4ABD23-8037-4174-BE53-8D4F028F984C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A709329B-4F66-4C86-8D26-696DE04668AF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B4018-71BC-486D-9729-03F57B79EF99}"/>
                </a:ext>
              </a:extLst>
            </p:cNvPr>
            <p:cNvSpPr txBox="1"/>
            <p:nvPr/>
          </p:nvSpPr>
          <p:spPr>
            <a:xfrm rot="21298793">
              <a:off x="1660751" y="3228899"/>
              <a:ext cx="127904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স্বা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075606-D255-433E-A2E8-672D3C415865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D69E9D6C-A0E0-425F-8D53-7C7F795760B3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088AB6CC-9EF8-483C-9878-9C492E1CA3D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42D500EB-1C85-4EF8-ADC5-081BA39B2EA7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A72B2D4C-5C5D-462A-AC9C-357FF445BA5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AD01779C-19D6-40FD-9D71-7C15BFF8810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8ACBAA8-3074-4879-8CA7-CD43A6C16ABC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FEB7BF-85F5-49E6-8013-21A895A3F034}"/>
              </a:ext>
            </a:extLst>
          </p:cNvPr>
          <p:cNvGrpSpPr/>
          <p:nvPr/>
        </p:nvGrpSpPr>
        <p:grpSpPr>
          <a:xfrm>
            <a:off x="4017570" y="324056"/>
            <a:ext cx="2113934" cy="5672359"/>
            <a:chOff x="1388169" y="306899"/>
            <a:chExt cx="2113934" cy="567235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11D216-7871-42D3-98F3-3E6B293F54FE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EAA940B-9D5A-49C7-9DD5-BC965F722705}"/>
                </a:ext>
              </a:extLst>
            </p:cNvPr>
            <p:cNvSpPr/>
            <p:nvPr/>
          </p:nvSpPr>
          <p:spPr>
            <a:xfrm rot="2832847">
              <a:off x="1278072" y="3232191"/>
              <a:ext cx="2334127" cy="21139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F42EBAD9-3112-4C79-9954-C49A0D9E6A94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1BE2D-25B1-4E01-9481-8ECF6FDF2341}"/>
                </a:ext>
              </a:extLst>
            </p:cNvPr>
            <p:cNvSpPr txBox="1"/>
            <p:nvPr/>
          </p:nvSpPr>
          <p:spPr>
            <a:xfrm rot="21298793">
              <a:off x="1695920" y="282454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গ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B01D083-C0D7-4FEC-99A7-5806A5F9CC8E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B8F5875C-0B5C-4211-8815-1E29309D455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40DB4635-344C-4B4F-A421-563D5ED2B524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80744EBB-9455-439B-AB0A-D103582F6A7C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5A290410-2D3F-416D-B4D0-181320F78D14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519F83CB-1564-4EA6-8735-E61DC4A1E400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32878D9E-8D04-49D9-8350-708CFC742D1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DB5289-7C31-4886-A78C-FC312D8863B2}"/>
              </a:ext>
            </a:extLst>
          </p:cNvPr>
          <p:cNvGrpSpPr/>
          <p:nvPr/>
        </p:nvGrpSpPr>
        <p:grpSpPr>
          <a:xfrm>
            <a:off x="6376017" y="285799"/>
            <a:ext cx="2334127" cy="5648334"/>
            <a:chOff x="921733" y="306899"/>
            <a:chExt cx="2334127" cy="564833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A9799DE-5C17-4F71-8CA6-0586EEE78155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F8F679D-5C7A-4014-AF93-E7BC2C60602C}"/>
                </a:ext>
              </a:extLst>
            </p:cNvPr>
            <p:cNvSpPr/>
            <p:nvPr/>
          </p:nvSpPr>
          <p:spPr>
            <a:xfrm rot="19445692">
              <a:off x="921733" y="3206023"/>
              <a:ext cx="2334127" cy="2113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Circle: Hollow 29">
              <a:extLst>
                <a:ext uri="{FF2B5EF4-FFF2-40B4-BE49-F238E27FC236}">
                  <a16:creationId xmlns:a16="http://schemas.microsoft.com/office/drawing/2014/main" id="{5317CBB9-9A0C-4109-8E1B-AE82450331E9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ADD678-B178-4CDD-9CCB-8BC9FB12229D}"/>
                </a:ext>
              </a:extLst>
            </p:cNvPr>
            <p:cNvSpPr txBox="1"/>
            <p:nvPr/>
          </p:nvSpPr>
          <p:spPr>
            <a:xfrm rot="733849">
              <a:off x="1168861" y="2800523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ত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727799-DC10-49CE-BFED-FEBDAA28218F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B34E6C40-DB2F-4FD2-9595-2079CCD176EA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A362D9AB-2D0E-441C-A4E1-DD8201850730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1CAB3287-D70B-42CC-AECF-BB6DF86E5CC9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21BB3966-AD7C-495A-B59A-8095ECFDA23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4B5A356A-08A6-4844-8631-526E3F70B788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A986034A-F20F-4623-B26D-0A89E5C3153B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B6D968B-E79F-422E-BD17-17787C9FC29F}"/>
              </a:ext>
            </a:extLst>
          </p:cNvPr>
          <p:cNvGrpSpPr/>
          <p:nvPr/>
        </p:nvGrpSpPr>
        <p:grpSpPr>
          <a:xfrm>
            <a:off x="9172502" y="333926"/>
            <a:ext cx="2113934" cy="5634989"/>
            <a:chOff x="1284299" y="306899"/>
            <a:chExt cx="2113934" cy="563498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0A5C0F9-8A6E-4D37-A97A-7A5CB61416BD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932C13F-39C8-47D4-A3A9-E50D843A2169}"/>
                </a:ext>
              </a:extLst>
            </p:cNvPr>
            <p:cNvSpPr/>
            <p:nvPr/>
          </p:nvSpPr>
          <p:spPr>
            <a:xfrm rot="13580898">
              <a:off x="1174202" y="3221795"/>
              <a:ext cx="2334127" cy="211393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F53EDF0C-55CB-46FF-92E0-E2011547479E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35706F-5DF1-4F6B-9A63-7400FEEF8423}"/>
                </a:ext>
              </a:extLst>
            </p:cNvPr>
            <p:cNvSpPr txBox="1"/>
            <p:nvPr/>
          </p:nvSpPr>
          <p:spPr>
            <a:xfrm rot="21298793">
              <a:off x="1430966" y="278717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ম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4E03B2-D81D-4AC1-AB4E-663A2BA16D74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BC6AF083-A2AD-4CA6-AFF0-BB96F1C82697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1AC62B63-EE75-43FA-8077-9D9404602A69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12B8F803-703F-4A9E-AF17-1EC17F3E69CA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4D6F5D68-D7C5-4B88-8712-C0482F97BC3D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67FFBBFF-83D1-4303-A3D3-5EB625077A30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712ECC54-4CE1-4738-AF06-3D743566C73F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99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6EC1D6-5394-41C4-A3DC-9FE1E39C52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8" y="-1158459"/>
            <a:ext cx="13443093" cy="101160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D4CE8E-9CB5-4138-A49E-89EC0E223E35}"/>
              </a:ext>
            </a:extLst>
          </p:cNvPr>
          <p:cNvGrpSpPr/>
          <p:nvPr/>
        </p:nvGrpSpPr>
        <p:grpSpPr>
          <a:xfrm>
            <a:off x="-2814649" y="-4158844"/>
            <a:ext cx="16595285" cy="8692019"/>
            <a:chOff x="2897415" y="-3841837"/>
            <a:chExt cx="16595285" cy="869201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6DB35C6-8F0A-4057-B7FC-94E97C7BD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7415" y="-3841837"/>
              <a:ext cx="7521873" cy="5366756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A80725-3480-4ED2-BAC8-DBEBE4A61083}"/>
                </a:ext>
              </a:extLst>
            </p:cNvPr>
            <p:cNvGrpSpPr/>
            <p:nvPr/>
          </p:nvGrpSpPr>
          <p:grpSpPr>
            <a:xfrm>
              <a:off x="8819218" y="600559"/>
              <a:ext cx="10673482" cy="4007164"/>
              <a:chOff x="8849592" y="576950"/>
              <a:chExt cx="10673482" cy="400716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097356F-BF47-47A6-B8E7-DC0A40166E84}"/>
                  </a:ext>
                </a:extLst>
              </p:cNvPr>
              <p:cNvSpPr/>
              <p:nvPr/>
            </p:nvSpPr>
            <p:spPr>
              <a:xfrm>
                <a:off x="9797092" y="576950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3BEF351-EE88-4D1D-9B66-1CBF68CFDCF5}"/>
                  </a:ext>
                </a:extLst>
              </p:cNvPr>
              <p:cNvSpPr/>
              <p:nvPr/>
            </p:nvSpPr>
            <p:spPr>
              <a:xfrm rot="7980402">
                <a:off x="13472898" y="-1466061"/>
                <a:ext cx="1426869" cy="10673482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641B373-83F6-4A9A-9E41-203C20AA7DF8}"/>
                </a:ext>
              </a:extLst>
            </p:cNvPr>
            <p:cNvGrpSpPr/>
            <p:nvPr/>
          </p:nvGrpSpPr>
          <p:grpSpPr>
            <a:xfrm>
              <a:off x="7461201" y="716406"/>
              <a:ext cx="11096463" cy="4133776"/>
              <a:chOff x="8699658" y="464495"/>
              <a:chExt cx="11096463" cy="4133776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3F141A-BEF5-4511-AD6A-1D9A8DBEFD66}"/>
                  </a:ext>
                </a:extLst>
              </p:cNvPr>
              <p:cNvSpPr/>
              <p:nvPr/>
            </p:nvSpPr>
            <p:spPr>
              <a:xfrm>
                <a:off x="9734180" y="464495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F30765-2F7F-4191-89EB-DA831CD9F057}"/>
                  </a:ext>
                </a:extLst>
              </p:cNvPr>
              <p:cNvSpPr/>
              <p:nvPr/>
            </p:nvSpPr>
            <p:spPr>
              <a:xfrm rot="7980402">
                <a:off x="13534455" y="-1663395"/>
                <a:ext cx="1426869" cy="11096463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23E79BC-AAC6-4C68-901E-C4125B2953B2}"/>
              </a:ext>
            </a:extLst>
          </p:cNvPr>
          <p:cNvSpPr/>
          <p:nvPr/>
        </p:nvSpPr>
        <p:spPr>
          <a:xfrm>
            <a:off x="0" y="0"/>
            <a:ext cx="12213446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500C107-8320-4F7C-972B-789E218F8F33}"/>
              </a:ext>
            </a:extLst>
          </p:cNvPr>
          <p:cNvSpPr/>
          <p:nvPr/>
        </p:nvSpPr>
        <p:spPr>
          <a:xfrm>
            <a:off x="1208350" y="4955305"/>
            <a:ext cx="5965234" cy="822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,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ট্রে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29089 0.4023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0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776 -0.2509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6EC1D6-5394-41C4-A3DC-9FE1E39C52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8" y="-1158459"/>
            <a:ext cx="13443093" cy="101160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D4CE8E-9CB5-4138-A49E-89EC0E223E35}"/>
              </a:ext>
            </a:extLst>
          </p:cNvPr>
          <p:cNvGrpSpPr/>
          <p:nvPr/>
        </p:nvGrpSpPr>
        <p:grpSpPr>
          <a:xfrm>
            <a:off x="-2814649" y="-4158844"/>
            <a:ext cx="16595285" cy="8692019"/>
            <a:chOff x="2897415" y="-3841837"/>
            <a:chExt cx="16595285" cy="869201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6DB35C6-8F0A-4057-B7FC-94E97C7BD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7415" y="-3841837"/>
              <a:ext cx="7521873" cy="5366756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A80725-3480-4ED2-BAC8-DBEBE4A61083}"/>
                </a:ext>
              </a:extLst>
            </p:cNvPr>
            <p:cNvGrpSpPr/>
            <p:nvPr/>
          </p:nvGrpSpPr>
          <p:grpSpPr>
            <a:xfrm>
              <a:off x="8819218" y="600559"/>
              <a:ext cx="10673482" cy="4007164"/>
              <a:chOff x="8849592" y="576950"/>
              <a:chExt cx="10673482" cy="400716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097356F-BF47-47A6-B8E7-DC0A40166E84}"/>
                  </a:ext>
                </a:extLst>
              </p:cNvPr>
              <p:cNvSpPr/>
              <p:nvPr/>
            </p:nvSpPr>
            <p:spPr>
              <a:xfrm>
                <a:off x="9797092" y="576950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3BEF351-EE88-4D1D-9B66-1CBF68CFDCF5}"/>
                  </a:ext>
                </a:extLst>
              </p:cNvPr>
              <p:cNvSpPr/>
              <p:nvPr/>
            </p:nvSpPr>
            <p:spPr>
              <a:xfrm rot="7980402">
                <a:off x="13472898" y="-1466061"/>
                <a:ext cx="1426869" cy="10673482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641B373-83F6-4A9A-9E41-203C20AA7DF8}"/>
                </a:ext>
              </a:extLst>
            </p:cNvPr>
            <p:cNvGrpSpPr/>
            <p:nvPr/>
          </p:nvGrpSpPr>
          <p:grpSpPr>
            <a:xfrm>
              <a:off x="7461201" y="716406"/>
              <a:ext cx="11096463" cy="4133776"/>
              <a:chOff x="8699658" y="464495"/>
              <a:chExt cx="11096463" cy="4133776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3F141A-BEF5-4511-AD6A-1D9A8DBEFD66}"/>
                  </a:ext>
                </a:extLst>
              </p:cNvPr>
              <p:cNvSpPr/>
              <p:nvPr/>
            </p:nvSpPr>
            <p:spPr>
              <a:xfrm>
                <a:off x="9734180" y="464495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F30765-2F7F-4191-89EB-DA831CD9F057}"/>
                  </a:ext>
                </a:extLst>
              </p:cNvPr>
              <p:cNvSpPr/>
              <p:nvPr/>
            </p:nvSpPr>
            <p:spPr>
              <a:xfrm rot="7980402">
                <a:off x="13534455" y="-1663395"/>
                <a:ext cx="1426869" cy="11096463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23E79BC-AAC6-4C68-901E-C4125B2953B2}"/>
              </a:ext>
            </a:extLst>
          </p:cNvPr>
          <p:cNvSpPr/>
          <p:nvPr/>
        </p:nvSpPr>
        <p:spPr>
          <a:xfrm>
            <a:off x="0" y="0"/>
            <a:ext cx="12213446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11FDD220-B049-4A49-B28D-46BEFDA9FDCD}"/>
              </a:ext>
            </a:extLst>
          </p:cNvPr>
          <p:cNvSpPr/>
          <p:nvPr/>
        </p:nvSpPr>
        <p:spPr>
          <a:xfrm>
            <a:off x="1471061" y="4837155"/>
            <a:ext cx="4250264" cy="67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ট্রেনের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237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29089 0.4023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0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776 -0.2509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6EC1D6-5394-41C4-A3DC-9FE1E39C52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8" y="-1158459"/>
            <a:ext cx="13443093" cy="101160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D4CE8E-9CB5-4138-A49E-89EC0E223E35}"/>
              </a:ext>
            </a:extLst>
          </p:cNvPr>
          <p:cNvGrpSpPr/>
          <p:nvPr/>
        </p:nvGrpSpPr>
        <p:grpSpPr>
          <a:xfrm>
            <a:off x="-2814649" y="-4158844"/>
            <a:ext cx="16595285" cy="8692019"/>
            <a:chOff x="2897415" y="-3841837"/>
            <a:chExt cx="16595285" cy="869201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6DB35C6-8F0A-4057-B7FC-94E97C7BD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7415" y="-3841837"/>
              <a:ext cx="7521873" cy="5366756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A80725-3480-4ED2-BAC8-DBEBE4A61083}"/>
                </a:ext>
              </a:extLst>
            </p:cNvPr>
            <p:cNvGrpSpPr/>
            <p:nvPr/>
          </p:nvGrpSpPr>
          <p:grpSpPr>
            <a:xfrm>
              <a:off x="8819218" y="600559"/>
              <a:ext cx="10673482" cy="4007164"/>
              <a:chOff x="8849592" y="576950"/>
              <a:chExt cx="10673482" cy="400716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097356F-BF47-47A6-B8E7-DC0A40166E84}"/>
                  </a:ext>
                </a:extLst>
              </p:cNvPr>
              <p:cNvSpPr/>
              <p:nvPr/>
            </p:nvSpPr>
            <p:spPr>
              <a:xfrm>
                <a:off x="9797092" y="576950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3BEF351-EE88-4D1D-9B66-1CBF68CFDCF5}"/>
                  </a:ext>
                </a:extLst>
              </p:cNvPr>
              <p:cNvSpPr/>
              <p:nvPr/>
            </p:nvSpPr>
            <p:spPr>
              <a:xfrm rot="7980402">
                <a:off x="13472898" y="-1466061"/>
                <a:ext cx="1426869" cy="10673482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641B373-83F6-4A9A-9E41-203C20AA7DF8}"/>
                </a:ext>
              </a:extLst>
            </p:cNvPr>
            <p:cNvGrpSpPr/>
            <p:nvPr/>
          </p:nvGrpSpPr>
          <p:grpSpPr>
            <a:xfrm>
              <a:off x="7461201" y="716406"/>
              <a:ext cx="11096463" cy="4133776"/>
              <a:chOff x="8699658" y="464495"/>
              <a:chExt cx="11096463" cy="4133776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3F141A-BEF5-4511-AD6A-1D9A8DBEFD66}"/>
                  </a:ext>
                </a:extLst>
              </p:cNvPr>
              <p:cNvSpPr/>
              <p:nvPr/>
            </p:nvSpPr>
            <p:spPr>
              <a:xfrm>
                <a:off x="9734180" y="464495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F30765-2F7F-4191-89EB-DA831CD9F057}"/>
                  </a:ext>
                </a:extLst>
              </p:cNvPr>
              <p:cNvSpPr/>
              <p:nvPr/>
            </p:nvSpPr>
            <p:spPr>
              <a:xfrm rot="7980402">
                <a:off x="13534455" y="-1663395"/>
                <a:ext cx="1426869" cy="11096463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023E79BC-AAC6-4C68-901E-C4125B2953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500C107-8320-4F7C-972B-789E218F8F33}"/>
              </a:ext>
            </a:extLst>
          </p:cNvPr>
          <p:cNvSpPr/>
          <p:nvPr/>
        </p:nvSpPr>
        <p:spPr>
          <a:xfrm>
            <a:off x="531406" y="5410398"/>
            <a:ext cx="7521873" cy="759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জিরোয়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29089 0.4023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0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776 -0.2509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6EC1D6-5394-41C4-A3DC-9FE1E39C52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8" y="-1158459"/>
            <a:ext cx="13443093" cy="1011604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6DB35C6-8F0A-4057-B7FC-94E97C7BDD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649" y="-4158844"/>
            <a:ext cx="7521873" cy="53667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B40A2B-4B1A-4D79-AA63-94CEFB64CF31}"/>
              </a:ext>
            </a:extLst>
          </p:cNvPr>
          <p:cNvGrpSpPr/>
          <p:nvPr/>
        </p:nvGrpSpPr>
        <p:grpSpPr>
          <a:xfrm>
            <a:off x="2840121" y="-1446535"/>
            <a:ext cx="10996977" cy="11096463"/>
            <a:chOff x="2783659" y="-1470081"/>
            <a:chExt cx="10996977" cy="110964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A80725-3480-4ED2-BAC8-DBEBE4A61083}"/>
                </a:ext>
              </a:extLst>
            </p:cNvPr>
            <p:cNvGrpSpPr/>
            <p:nvPr/>
          </p:nvGrpSpPr>
          <p:grpSpPr>
            <a:xfrm>
              <a:off x="3107154" y="283552"/>
              <a:ext cx="10673482" cy="4007164"/>
              <a:chOff x="8849592" y="576950"/>
              <a:chExt cx="10673482" cy="400716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097356F-BF47-47A6-B8E7-DC0A40166E84}"/>
                  </a:ext>
                </a:extLst>
              </p:cNvPr>
              <p:cNvSpPr/>
              <p:nvPr/>
            </p:nvSpPr>
            <p:spPr>
              <a:xfrm>
                <a:off x="9797092" y="576950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3BEF351-EE88-4D1D-9B66-1CBF68CFDCF5}"/>
                  </a:ext>
                </a:extLst>
              </p:cNvPr>
              <p:cNvSpPr/>
              <p:nvPr/>
            </p:nvSpPr>
            <p:spPr>
              <a:xfrm rot="7980402">
                <a:off x="13472898" y="-1466061"/>
                <a:ext cx="1426869" cy="10673482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641B373-83F6-4A9A-9E41-203C20AA7DF8}"/>
                </a:ext>
              </a:extLst>
            </p:cNvPr>
            <p:cNvGrpSpPr/>
            <p:nvPr/>
          </p:nvGrpSpPr>
          <p:grpSpPr>
            <a:xfrm>
              <a:off x="2783659" y="-1470081"/>
              <a:ext cx="5113809" cy="11096463"/>
              <a:chOff x="9734180" y="-1404985"/>
              <a:chExt cx="5113809" cy="11096463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3F141A-BEF5-4511-AD6A-1D9A8DBEFD66}"/>
                  </a:ext>
                </a:extLst>
              </p:cNvPr>
              <p:cNvSpPr/>
              <p:nvPr/>
            </p:nvSpPr>
            <p:spPr>
              <a:xfrm>
                <a:off x="9734180" y="464495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F30765-2F7F-4191-89EB-DA831CD9F057}"/>
                  </a:ext>
                </a:extLst>
              </p:cNvPr>
              <p:cNvSpPr/>
              <p:nvPr/>
            </p:nvSpPr>
            <p:spPr>
              <a:xfrm rot="8163530">
                <a:off x="13421120" y="-1404985"/>
                <a:ext cx="1426869" cy="11096463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AE558EB-1C84-4962-A7A2-76B25B998FA7}"/>
              </a:ext>
            </a:extLst>
          </p:cNvPr>
          <p:cNvSpPr/>
          <p:nvPr/>
        </p:nvSpPr>
        <p:spPr>
          <a:xfrm>
            <a:off x="-10723" y="0"/>
            <a:ext cx="12213446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F960CC81-8624-4A98-AA1C-203D7EC9A0F9}"/>
              </a:ext>
            </a:extLst>
          </p:cNvPr>
          <p:cNvSpPr/>
          <p:nvPr/>
        </p:nvSpPr>
        <p:spPr>
          <a:xfrm>
            <a:off x="1274993" y="4765922"/>
            <a:ext cx="4250264" cy="675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পেরুলে</a:t>
            </a:r>
            <a:r>
              <a:rPr kumimoji="0" lang="bn-BD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বন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29089 0.4023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0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088 0.4023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0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776 -0.2509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8049" y="601472"/>
            <a:ext cx="9154851" cy="255454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 বাংলা বইয়ের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৪০</a:t>
            </a:r>
            <a:r>
              <a:rPr kumimoji="0" lang="bn-IN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নম্বর পৃষ্ঠা খোল 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050" y="1927193"/>
            <a:ext cx="8343900" cy="1938992"/>
          </a:xfrm>
          <a:prstGeom prst="rect">
            <a:avLst/>
          </a:pr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আমি কবিতাটি আবৃত্তি করছি তোমরা মনযোগ সহকারে শুন।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3" name="Picture 12" descr="Grade II_Bangla_Teachers Edition with text book.pdf - Foxit Reader">
            <a:extLst>
              <a:ext uri="{FF2B5EF4-FFF2-40B4-BE49-F238E27FC236}">
                <a16:creationId xmlns:a16="http://schemas.microsoft.com/office/drawing/2014/main" id="{0957BE54-CC2B-4A5D-BEAB-43A12D99AA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080" y="236992"/>
            <a:ext cx="5483578" cy="6404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93E95D-C282-4569-AC3E-8155BCD6FE3E}"/>
              </a:ext>
            </a:extLst>
          </p:cNvPr>
          <p:cNvSpPr txBox="1"/>
          <p:nvPr/>
        </p:nvSpPr>
        <p:spPr>
          <a:xfrm>
            <a:off x="4752268" y="408662"/>
            <a:ext cx="190259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ট্রেন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7F07E5-39A2-40A3-8E66-5ECC679C2386}"/>
              </a:ext>
            </a:extLst>
          </p:cNvPr>
          <p:cNvSpPr txBox="1"/>
          <p:nvPr/>
        </p:nvSpPr>
        <p:spPr>
          <a:xfrm>
            <a:off x="3998286" y="2188803"/>
            <a:ext cx="57663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চলেছে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রাত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দুপুরে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,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জিরোয়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ছুটে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223EA0-B07D-4E1E-88F9-DAF7A74D675D}"/>
              </a:ext>
            </a:extLst>
          </p:cNvPr>
          <p:cNvSpPr txBox="1"/>
          <p:nvPr/>
        </p:nvSpPr>
        <p:spPr>
          <a:xfrm>
            <a:off x="3981197" y="2188803"/>
            <a:ext cx="57663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চলেছে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রাত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দুপুরে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,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জিরোয়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ছুটে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A4424-8A40-4FB7-858C-D736FA07DF55}"/>
              </a:ext>
            </a:extLst>
          </p:cNvPr>
          <p:cNvSpPr txBox="1"/>
          <p:nvPr/>
        </p:nvSpPr>
        <p:spPr>
          <a:xfrm>
            <a:off x="4752268" y="1516658"/>
            <a:ext cx="350520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শামসুর রাহমান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BB904E-67FD-4EC2-8718-31DAB893ED1A}"/>
              </a:ext>
            </a:extLst>
          </p:cNvPr>
          <p:cNvSpPr/>
          <p:nvPr/>
        </p:nvSpPr>
        <p:spPr>
          <a:xfrm>
            <a:off x="2767263" y="2395662"/>
            <a:ext cx="6424863" cy="20666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IN" sz="4400" ker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 কবিতাটি আবৃত্তি করছি। তোমরাও আমার সাথে আবৃত্তি কর।</a:t>
            </a:r>
            <a:endParaRPr lang="en-US" sz="44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9EB388-40AE-4958-9EEC-F983EF46A8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3392905" y="685094"/>
            <a:ext cx="4617471" cy="56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1329787-B4ED-4967-9D59-92D78A19A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2"/>
          <a:stretch/>
        </p:blipFill>
        <p:spPr>
          <a:xfrm>
            <a:off x="3357905" y="256870"/>
            <a:ext cx="5476190" cy="626805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6BAEE2-B26B-4870-905C-86B760A3D84D}"/>
              </a:ext>
            </a:extLst>
          </p:cNvPr>
          <p:cNvSpPr/>
          <p:nvPr/>
        </p:nvSpPr>
        <p:spPr>
          <a:xfrm>
            <a:off x="2641430" y="2366031"/>
            <a:ext cx="6909140" cy="11079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IN" sz="44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 বই দেখে কবিতাটি আবৃত্তি কর।</a:t>
            </a:r>
            <a:endParaRPr lang="en-US" sz="44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DAB6B7D-93DC-4351-9A39-F81E4F0B41A5}"/>
              </a:ext>
            </a:extLst>
          </p:cNvPr>
          <p:cNvSpPr/>
          <p:nvPr/>
        </p:nvSpPr>
        <p:spPr>
          <a:xfrm>
            <a:off x="4018548" y="1323474"/>
            <a:ext cx="3585411" cy="3007894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4">
                  <a:lumMod val="40000"/>
                  <a:lumOff val="6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8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জিরোয়</a:t>
            </a:r>
            <a:endParaRPr lang="en-US" sz="8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0DDB9-E62A-4699-B3A5-60DC26186960}"/>
              </a:ext>
            </a:extLst>
          </p:cNvPr>
          <p:cNvSpPr/>
          <p:nvPr/>
        </p:nvSpPr>
        <p:spPr>
          <a:xfrm>
            <a:off x="8576510" y="2147637"/>
            <a:ext cx="2612857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 নেয়া</a:t>
            </a:r>
            <a:endParaRPr lang="en-US" sz="4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965ED5C-ECB5-43FF-803A-528E8E1D8754}"/>
              </a:ext>
            </a:extLst>
          </p:cNvPr>
          <p:cNvSpPr/>
          <p:nvPr/>
        </p:nvSpPr>
        <p:spPr>
          <a:xfrm>
            <a:off x="5366085" y="2147637"/>
            <a:ext cx="2237874" cy="1702468"/>
          </a:xfrm>
          <a:prstGeom prst="stripedRightArrow">
            <a:avLst>
              <a:gd name="adj1" fmla="val 47173"/>
              <a:gd name="adj2" fmla="val 3869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977E0A-9FF8-4623-B736-067B10B9518C}"/>
              </a:ext>
            </a:extLst>
          </p:cNvPr>
          <p:cNvSpPr/>
          <p:nvPr/>
        </p:nvSpPr>
        <p:spPr>
          <a:xfrm>
            <a:off x="2306052" y="4644189"/>
            <a:ext cx="7579895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88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কৃষক মাঠে জিরোয়। </a:t>
            </a:r>
            <a:endParaRPr lang="en-US" sz="8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1BBF75-BB57-4F1E-9060-DE186759C4FF}"/>
              </a:ext>
            </a:extLst>
          </p:cNvPr>
          <p:cNvSpPr/>
          <p:nvPr/>
        </p:nvSpPr>
        <p:spPr>
          <a:xfrm>
            <a:off x="2641429" y="1323474"/>
            <a:ext cx="6909140" cy="16663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4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 নতুন শব্দের অর্থ জেনে নেব এবংশব্দটি ব্যাক্যে প্রয়োগ দেখব ।</a:t>
            </a:r>
            <a:endParaRPr lang="en-US" sz="44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DAB6B7D-93DC-4351-9A39-F81E4F0B41A5}"/>
              </a:ext>
            </a:extLst>
          </p:cNvPr>
          <p:cNvSpPr/>
          <p:nvPr/>
        </p:nvSpPr>
        <p:spPr>
          <a:xfrm>
            <a:off x="2430308" y="1946108"/>
            <a:ext cx="4620127" cy="2105526"/>
          </a:xfrm>
          <a:prstGeom prst="hexagon">
            <a:avLst>
              <a:gd name="adj" fmla="val 18959"/>
              <a:gd name="vf" fmla="val 11547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4">
                  <a:lumMod val="40000"/>
                  <a:lumOff val="6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bn-BD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ঝক ঝকাঝক</a:t>
            </a: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0DDB9-E62A-4699-B3A5-60DC26186960}"/>
              </a:ext>
            </a:extLst>
          </p:cNvPr>
          <p:cNvSpPr/>
          <p:nvPr/>
        </p:nvSpPr>
        <p:spPr>
          <a:xfrm>
            <a:off x="8380104" y="2490537"/>
            <a:ext cx="3212216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ট্রেন চলার শব্দ</a:t>
            </a:r>
            <a:endParaRPr lang="en-US" sz="4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965ED5C-ECB5-43FF-803A-528E8E1D8754}"/>
              </a:ext>
            </a:extLst>
          </p:cNvPr>
          <p:cNvSpPr/>
          <p:nvPr/>
        </p:nvSpPr>
        <p:spPr>
          <a:xfrm>
            <a:off x="5366085" y="2147637"/>
            <a:ext cx="2237874" cy="1702468"/>
          </a:xfrm>
          <a:prstGeom prst="stripedRightArrow">
            <a:avLst>
              <a:gd name="adj1" fmla="val 47173"/>
              <a:gd name="adj2" fmla="val 3869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977E0A-9FF8-4623-B736-067B10B9518C}"/>
              </a:ext>
            </a:extLst>
          </p:cNvPr>
          <p:cNvSpPr/>
          <p:nvPr/>
        </p:nvSpPr>
        <p:spPr>
          <a:xfrm>
            <a:off x="1884021" y="4691787"/>
            <a:ext cx="8863696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ট্রেন ঝক ঝকাঝক শব্দ করে চলে।</a:t>
            </a:r>
            <a:endParaRPr lang="en-US" sz="6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15573 1.4814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2209800" y="19826"/>
            <a:ext cx="7543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96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kumimoji="0" lang="bn-BD" sz="9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7108371" y="3429000"/>
            <a:ext cx="4495800" cy="21370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এনায়েত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নগর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প্রাঃবিদ্যালয়,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দাগনভূঞা,ফেনী।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7108371" y="2087110"/>
            <a:ext cx="3657600" cy="819376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রাজেশ মজুমদার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DAB6B7D-93DC-4351-9A39-F81E4F0B41A5}"/>
              </a:ext>
            </a:extLst>
          </p:cNvPr>
          <p:cNvSpPr/>
          <p:nvPr/>
        </p:nvSpPr>
        <p:spPr>
          <a:xfrm>
            <a:off x="3231127" y="1774658"/>
            <a:ext cx="4269916" cy="210552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4">
                  <a:lumMod val="40000"/>
                  <a:lumOff val="6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bn-BD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দুপুরে</a:t>
            </a: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0DDB9-E62A-4699-B3A5-60DC26186960}"/>
              </a:ext>
            </a:extLst>
          </p:cNvPr>
          <p:cNvSpPr/>
          <p:nvPr/>
        </p:nvSpPr>
        <p:spPr>
          <a:xfrm>
            <a:off x="8576510" y="2147637"/>
            <a:ext cx="2579170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মাঝরাতে</a:t>
            </a:r>
            <a:endParaRPr lang="en-US" sz="4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965ED5C-ECB5-43FF-803A-528E8E1D8754}"/>
              </a:ext>
            </a:extLst>
          </p:cNvPr>
          <p:cNvSpPr/>
          <p:nvPr/>
        </p:nvSpPr>
        <p:spPr>
          <a:xfrm>
            <a:off x="5366085" y="2147637"/>
            <a:ext cx="2237874" cy="1702468"/>
          </a:xfrm>
          <a:prstGeom prst="stripedRightArrow">
            <a:avLst>
              <a:gd name="adj1" fmla="val 47173"/>
              <a:gd name="adj2" fmla="val 3869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977E0A-9FF8-4623-B736-067B10B9518C}"/>
              </a:ext>
            </a:extLst>
          </p:cNvPr>
          <p:cNvSpPr/>
          <p:nvPr/>
        </p:nvSpPr>
        <p:spPr>
          <a:xfrm>
            <a:off x="1884021" y="4691787"/>
            <a:ext cx="7372521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 দুপুরে শেয়াল ডাকে।</a:t>
            </a:r>
            <a:endParaRPr lang="en-US" sz="6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5 1.4814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DAB6B7D-93DC-4351-9A39-F81E4F0B41A5}"/>
              </a:ext>
            </a:extLst>
          </p:cNvPr>
          <p:cNvSpPr/>
          <p:nvPr/>
        </p:nvSpPr>
        <p:spPr>
          <a:xfrm>
            <a:off x="5024788" y="1941342"/>
            <a:ext cx="2579171" cy="239002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4">
                  <a:lumMod val="40000"/>
                  <a:lumOff val="6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bn-BD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</a:t>
            </a: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0DDB9-E62A-4699-B3A5-60DC26186960}"/>
              </a:ext>
            </a:extLst>
          </p:cNvPr>
          <p:cNvSpPr/>
          <p:nvPr/>
        </p:nvSpPr>
        <p:spPr>
          <a:xfrm>
            <a:off x="8511195" y="2456571"/>
            <a:ext cx="2579170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US" sz="4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965ED5C-ECB5-43FF-803A-528E8E1D8754}"/>
              </a:ext>
            </a:extLst>
          </p:cNvPr>
          <p:cNvSpPr/>
          <p:nvPr/>
        </p:nvSpPr>
        <p:spPr>
          <a:xfrm>
            <a:off x="5366085" y="2147637"/>
            <a:ext cx="2237874" cy="1702468"/>
          </a:xfrm>
          <a:prstGeom prst="stripedRightArrow">
            <a:avLst>
              <a:gd name="adj1" fmla="val 47173"/>
              <a:gd name="adj2" fmla="val 3869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977E0A-9FF8-4623-B736-067B10B9518C}"/>
              </a:ext>
            </a:extLst>
          </p:cNvPr>
          <p:cNvSpPr/>
          <p:nvPr/>
        </p:nvSpPr>
        <p:spPr>
          <a:xfrm>
            <a:off x="2798761" y="4559479"/>
            <a:ext cx="7372521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bn-BD" sz="6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আকাশে ফের মেঘ জমেছে।</a:t>
            </a:r>
            <a:endParaRPr lang="en-US" sz="6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25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DAB6B7D-93DC-4351-9A39-F81E4F0B41A5}"/>
              </a:ext>
            </a:extLst>
          </p:cNvPr>
          <p:cNvSpPr/>
          <p:nvPr/>
        </p:nvSpPr>
        <p:spPr>
          <a:xfrm>
            <a:off x="4093698" y="1941342"/>
            <a:ext cx="3510262" cy="239002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4">
                  <a:lumMod val="40000"/>
                  <a:lumOff val="60000"/>
                </a:schemeClr>
              </a:gs>
              <a:gs pos="8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bn-BD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6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endParaRPr lang="bn-BD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0DDB9-E62A-4699-B3A5-60DC26186960}"/>
              </a:ext>
            </a:extLst>
          </p:cNvPr>
          <p:cNvSpPr/>
          <p:nvPr/>
        </p:nvSpPr>
        <p:spPr>
          <a:xfrm>
            <a:off x="8576510" y="2147637"/>
            <a:ext cx="2579170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 হওয়া</a:t>
            </a:r>
            <a:endParaRPr lang="en-US" sz="4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2965ED5C-ECB5-43FF-803A-528E8E1D8754}"/>
              </a:ext>
            </a:extLst>
          </p:cNvPr>
          <p:cNvSpPr/>
          <p:nvPr/>
        </p:nvSpPr>
        <p:spPr>
          <a:xfrm>
            <a:off x="5366085" y="2147637"/>
            <a:ext cx="2237874" cy="1702468"/>
          </a:xfrm>
          <a:prstGeom prst="stripedRightArrow">
            <a:avLst>
              <a:gd name="adj1" fmla="val 47173"/>
              <a:gd name="adj2" fmla="val 3869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00E95D-BD8F-47C4-807F-0B9D1CF174E1}"/>
              </a:ext>
            </a:extLst>
          </p:cNvPr>
          <p:cNvSpPr/>
          <p:nvPr/>
        </p:nvSpPr>
        <p:spPr>
          <a:xfrm>
            <a:off x="2554953" y="4674737"/>
            <a:ext cx="7860137" cy="1359568"/>
          </a:xfrm>
          <a:prstGeom prst="roundRect">
            <a:avLst>
              <a:gd name="adj" fmla="val 2551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76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600" ker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মাঠ পেরুলেই আমাদের স্কুল।</a:t>
            </a:r>
            <a:endParaRPr lang="en-US" sz="6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5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>
            <a:extLst>
              <a:ext uri="{FF2B5EF4-FFF2-40B4-BE49-F238E27FC236}">
                <a16:creationId xmlns:a16="http://schemas.microsoft.com/office/drawing/2014/main" id="{FA21E311-4078-433F-B7EF-480D40C43C32}"/>
              </a:ext>
            </a:extLst>
          </p:cNvPr>
          <p:cNvSpPr>
            <a:spLocks/>
          </p:cNvSpPr>
          <p:nvPr/>
        </p:nvSpPr>
        <p:spPr bwMode="auto">
          <a:xfrm>
            <a:off x="4584693" y="903256"/>
            <a:ext cx="2378928" cy="1421368"/>
          </a:xfrm>
          <a:custGeom>
            <a:avLst/>
            <a:gdLst>
              <a:gd name="T0" fmla="*/ 190 w 2130"/>
              <a:gd name="T1" fmla="*/ 298 h 1037"/>
              <a:gd name="T2" fmla="*/ 221 w 2130"/>
              <a:gd name="T3" fmla="*/ 211 h 1037"/>
              <a:gd name="T4" fmla="*/ 299 w 2130"/>
              <a:gd name="T5" fmla="*/ 144 h 1037"/>
              <a:gd name="T6" fmla="*/ 412 w 2130"/>
              <a:gd name="T7" fmla="*/ 103 h 1037"/>
              <a:gd name="T8" fmla="*/ 535 w 2130"/>
              <a:gd name="T9" fmla="*/ 93 h 1037"/>
              <a:gd name="T10" fmla="*/ 643 w 2130"/>
              <a:gd name="T11" fmla="*/ 103 h 1037"/>
              <a:gd name="T12" fmla="*/ 720 w 2130"/>
              <a:gd name="T13" fmla="*/ 93 h 1037"/>
              <a:gd name="T14" fmla="*/ 798 w 2130"/>
              <a:gd name="T15" fmla="*/ 46 h 1037"/>
              <a:gd name="T16" fmla="*/ 895 w 2130"/>
              <a:gd name="T17" fmla="*/ 31 h 1037"/>
              <a:gd name="T18" fmla="*/ 998 w 2130"/>
              <a:gd name="T19" fmla="*/ 36 h 1037"/>
              <a:gd name="T20" fmla="*/ 1106 w 2130"/>
              <a:gd name="T21" fmla="*/ 77 h 1037"/>
              <a:gd name="T22" fmla="*/ 1158 w 2130"/>
              <a:gd name="T23" fmla="*/ 31 h 1037"/>
              <a:gd name="T24" fmla="*/ 1271 w 2130"/>
              <a:gd name="T25" fmla="*/ 0 h 1037"/>
              <a:gd name="T26" fmla="*/ 1353 w 2130"/>
              <a:gd name="T27" fmla="*/ 5 h 1037"/>
              <a:gd name="T28" fmla="*/ 1435 w 2130"/>
              <a:gd name="T29" fmla="*/ 31 h 1037"/>
              <a:gd name="T30" fmla="*/ 1507 w 2130"/>
              <a:gd name="T31" fmla="*/ 31 h 1037"/>
              <a:gd name="T32" fmla="*/ 1590 w 2130"/>
              <a:gd name="T33" fmla="*/ 5 h 1037"/>
              <a:gd name="T34" fmla="*/ 1682 w 2130"/>
              <a:gd name="T35" fmla="*/ 0 h 1037"/>
              <a:gd name="T36" fmla="*/ 1770 w 2130"/>
              <a:gd name="T37" fmla="*/ 21 h 1037"/>
              <a:gd name="T38" fmla="*/ 1837 w 2130"/>
              <a:gd name="T39" fmla="*/ 57 h 1037"/>
              <a:gd name="T40" fmla="*/ 1878 w 2130"/>
              <a:gd name="T41" fmla="*/ 103 h 1037"/>
              <a:gd name="T42" fmla="*/ 1940 w 2130"/>
              <a:gd name="T43" fmla="*/ 144 h 1037"/>
              <a:gd name="T44" fmla="*/ 2022 w 2130"/>
              <a:gd name="T45" fmla="*/ 185 h 1037"/>
              <a:gd name="T46" fmla="*/ 2068 w 2130"/>
              <a:gd name="T47" fmla="*/ 241 h 1037"/>
              <a:gd name="T48" fmla="*/ 2084 w 2130"/>
              <a:gd name="T49" fmla="*/ 308 h 1037"/>
              <a:gd name="T50" fmla="*/ 2063 w 2130"/>
              <a:gd name="T51" fmla="*/ 365 h 1037"/>
              <a:gd name="T52" fmla="*/ 2120 w 2130"/>
              <a:gd name="T53" fmla="*/ 447 h 1037"/>
              <a:gd name="T54" fmla="*/ 2130 w 2130"/>
              <a:gd name="T55" fmla="*/ 529 h 1037"/>
              <a:gd name="T56" fmla="*/ 2089 w 2130"/>
              <a:gd name="T57" fmla="*/ 611 h 1037"/>
              <a:gd name="T58" fmla="*/ 2001 w 2130"/>
              <a:gd name="T59" fmla="*/ 678 h 1037"/>
              <a:gd name="T60" fmla="*/ 1847 w 2130"/>
              <a:gd name="T61" fmla="*/ 719 h 1037"/>
              <a:gd name="T62" fmla="*/ 1821 w 2130"/>
              <a:gd name="T63" fmla="*/ 796 h 1037"/>
              <a:gd name="T64" fmla="*/ 1759 w 2130"/>
              <a:gd name="T65" fmla="*/ 852 h 1037"/>
              <a:gd name="T66" fmla="*/ 1667 w 2130"/>
              <a:gd name="T67" fmla="*/ 893 h 1037"/>
              <a:gd name="T68" fmla="*/ 1559 w 2130"/>
              <a:gd name="T69" fmla="*/ 909 h 1037"/>
              <a:gd name="T70" fmla="*/ 1410 w 2130"/>
              <a:gd name="T71" fmla="*/ 878 h 1037"/>
              <a:gd name="T72" fmla="*/ 1348 w 2130"/>
              <a:gd name="T73" fmla="*/ 955 h 1037"/>
              <a:gd name="T74" fmla="*/ 1245 w 2130"/>
              <a:gd name="T75" fmla="*/ 1011 h 1037"/>
              <a:gd name="T76" fmla="*/ 1127 w 2130"/>
              <a:gd name="T77" fmla="*/ 1037 h 1037"/>
              <a:gd name="T78" fmla="*/ 993 w 2130"/>
              <a:gd name="T79" fmla="*/ 1027 h 1037"/>
              <a:gd name="T80" fmla="*/ 890 w 2130"/>
              <a:gd name="T81" fmla="*/ 991 h 1037"/>
              <a:gd name="T82" fmla="*/ 813 w 2130"/>
              <a:gd name="T83" fmla="*/ 939 h 1037"/>
              <a:gd name="T84" fmla="*/ 669 w 2130"/>
              <a:gd name="T85" fmla="*/ 970 h 1037"/>
              <a:gd name="T86" fmla="*/ 525 w 2130"/>
              <a:gd name="T87" fmla="*/ 965 h 1037"/>
              <a:gd name="T88" fmla="*/ 391 w 2130"/>
              <a:gd name="T89" fmla="*/ 924 h 1037"/>
              <a:gd name="T90" fmla="*/ 288 w 2130"/>
              <a:gd name="T91" fmla="*/ 852 h 1037"/>
              <a:gd name="T92" fmla="*/ 242 w 2130"/>
              <a:gd name="T93" fmla="*/ 847 h 1037"/>
              <a:gd name="T94" fmla="*/ 129 w 2130"/>
              <a:gd name="T95" fmla="*/ 816 h 1037"/>
              <a:gd name="T96" fmla="*/ 72 w 2130"/>
              <a:gd name="T97" fmla="*/ 775 h 1037"/>
              <a:gd name="T98" fmla="*/ 46 w 2130"/>
              <a:gd name="T99" fmla="*/ 724 h 1037"/>
              <a:gd name="T100" fmla="*/ 57 w 2130"/>
              <a:gd name="T101" fmla="*/ 662 h 1037"/>
              <a:gd name="T102" fmla="*/ 103 w 2130"/>
              <a:gd name="T103" fmla="*/ 611 h 1037"/>
              <a:gd name="T104" fmla="*/ 41 w 2130"/>
              <a:gd name="T105" fmla="*/ 570 h 1037"/>
              <a:gd name="T106" fmla="*/ 5 w 2130"/>
              <a:gd name="T107" fmla="*/ 524 h 1037"/>
              <a:gd name="T108" fmla="*/ 0 w 2130"/>
              <a:gd name="T109" fmla="*/ 467 h 1037"/>
              <a:gd name="T110" fmla="*/ 26 w 2130"/>
              <a:gd name="T111" fmla="*/ 411 h 1037"/>
              <a:gd name="T112" fmla="*/ 98 w 2130"/>
              <a:gd name="T113" fmla="*/ 365 h 1037"/>
              <a:gd name="T114" fmla="*/ 190 w 2130"/>
              <a:gd name="T115" fmla="*/ 344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30" h="1037">
                <a:moveTo>
                  <a:pt x="190" y="339"/>
                </a:moveTo>
                <a:lnTo>
                  <a:pt x="190" y="298"/>
                </a:lnTo>
                <a:lnTo>
                  <a:pt x="201" y="252"/>
                </a:lnTo>
                <a:lnTo>
                  <a:pt x="221" y="211"/>
                </a:lnTo>
                <a:lnTo>
                  <a:pt x="257" y="175"/>
                </a:lnTo>
                <a:lnTo>
                  <a:pt x="299" y="144"/>
                </a:lnTo>
                <a:lnTo>
                  <a:pt x="355" y="118"/>
                </a:lnTo>
                <a:lnTo>
                  <a:pt x="412" y="103"/>
                </a:lnTo>
                <a:lnTo>
                  <a:pt x="479" y="93"/>
                </a:lnTo>
                <a:lnTo>
                  <a:pt x="535" y="93"/>
                </a:lnTo>
                <a:lnTo>
                  <a:pt x="587" y="93"/>
                </a:lnTo>
                <a:lnTo>
                  <a:pt x="643" y="103"/>
                </a:lnTo>
                <a:lnTo>
                  <a:pt x="689" y="118"/>
                </a:lnTo>
                <a:lnTo>
                  <a:pt x="720" y="93"/>
                </a:lnTo>
                <a:lnTo>
                  <a:pt x="756" y="67"/>
                </a:lnTo>
                <a:lnTo>
                  <a:pt x="798" y="46"/>
                </a:lnTo>
                <a:lnTo>
                  <a:pt x="844" y="36"/>
                </a:lnTo>
                <a:lnTo>
                  <a:pt x="895" y="31"/>
                </a:lnTo>
                <a:lnTo>
                  <a:pt x="947" y="26"/>
                </a:lnTo>
                <a:lnTo>
                  <a:pt x="998" y="36"/>
                </a:lnTo>
                <a:lnTo>
                  <a:pt x="1044" y="46"/>
                </a:lnTo>
                <a:lnTo>
                  <a:pt x="1106" y="77"/>
                </a:lnTo>
                <a:lnTo>
                  <a:pt x="1132" y="51"/>
                </a:lnTo>
                <a:lnTo>
                  <a:pt x="1158" y="31"/>
                </a:lnTo>
                <a:lnTo>
                  <a:pt x="1230" y="5"/>
                </a:lnTo>
                <a:lnTo>
                  <a:pt x="1271" y="0"/>
                </a:lnTo>
                <a:lnTo>
                  <a:pt x="1312" y="0"/>
                </a:lnTo>
                <a:lnTo>
                  <a:pt x="1353" y="5"/>
                </a:lnTo>
                <a:lnTo>
                  <a:pt x="1394" y="16"/>
                </a:lnTo>
                <a:lnTo>
                  <a:pt x="1435" y="31"/>
                </a:lnTo>
                <a:lnTo>
                  <a:pt x="1471" y="57"/>
                </a:lnTo>
                <a:lnTo>
                  <a:pt x="1507" y="31"/>
                </a:lnTo>
                <a:lnTo>
                  <a:pt x="1543" y="16"/>
                </a:lnTo>
                <a:lnTo>
                  <a:pt x="1590" y="5"/>
                </a:lnTo>
                <a:lnTo>
                  <a:pt x="1636" y="0"/>
                </a:lnTo>
                <a:lnTo>
                  <a:pt x="1682" y="0"/>
                </a:lnTo>
                <a:lnTo>
                  <a:pt x="1723" y="5"/>
                </a:lnTo>
                <a:lnTo>
                  <a:pt x="1770" y="21"/>
                </a:lnTo>
                <a:lnTo>
                  <a:pt x="1811" y="36"/>
                </a:lnTo>
                <a:lnTo>
                  <a:pt x="1837" y="57"/>
                </a:lnTo>
                <a:lnTo>
                  <a:pt x="1862" y="77"/>
                </a:lnTo>
                <a:lnTo>
                  <a:pt x="1878" y="103"/>
                </a:lnTo>
                <a:lnTo>
                  <a:pt x="1888" y="128"/>
                </a:lnTo>
                <a:lnTo>
                  <a:pt x="1940" y="144"/>
                </a:lnTo>
                <a:lnTo>
                  <a:pt x="1981" y="159"/>
                </a:lnTo>
                <a:lnTo>
                  <a:pt x="2022" y="185"/>
                </a:lnTo>
                <a:lnTo>
                  <a:pt x="2048" y="211"/>
                </a:lnTo>
                <a:lnTo>
                  <a:pt x="2068" y="241"/>
                </a:lnTo>
                <a:lnTo>
                  <a:pt x="2084" y="272"/>
                </a:lnTo>
                <a:lnTo>
                  <a:pt x="2084" y="308"/>
                </a:lnTo>
                <a:lnTo>
                  <a:pt x="2073" y="344"/>
                </a:lnTo>
                <a:lnTo>
                  <a:pt x="2063" y="365"/>
                </a:lnTo>
                <a:lnTo>
                  <a:pt x="2099" y="406"/>
                </a:lnTo>
                <a:lnTo>
                  <a:pt x="2120" y="447"/>
                </a:lnTo>
                <a:lnTo>
                  <a:pt x="2130" y="488"/>
                </a:lnTo>
                <a:lnTo>
                  <a:pt x="2130" y="529"/>
                </a:lnTo>
                <a:lnTo>
                  <a:pt x="2114" y="570"/>
                </a:lnTo>
                <a:lnTo>
                  <a:pt x="2089" y="611"/>
                </a:lnTo>
                <a:lnTo>
                  <a:pt x="2048" y="647"/>
                </a:lnTo>
                <a:lnTo>
                  <a:pt x="2001" y="678"/>
                </a:lnTo>
                <a:lnTo>
                  <a:pt x="1929" y="703"/>
                </a:lnTo>
                <a:lnTo>
                  <a:pt x="1847" y="719"/>
                </a:lnTo>
                <a:lnTo>
                  <a:pt x="1837" y="760"/>
                </a:lnTo>
                <a:lnTo>
                  <a:pt x="1821" y="796"/>
                </a:lnTo>
                <a:lnTo>
                  <a:pt x="1795" y="827"/>
                </a:lnTo>
                <a:lnTo>
                  <a:pt x="1759" y="852"/>
                </a:lnTo>
                <a:lnTo>
                  <a:pt x="1718" y="878"/>
                </a:lnTo>
                <a:lnTo>
                  <a:pt x="1667" y="893"/>
                </a:lnTo>
                <a:lnTo>
                  <a:pt x="1615" y="904"/>
                </a:lnTo>
                <a:lnTo>
                  <a:pt x="1559" y="909"/>
                </a:lnTo>
                <a:lnTo>
                  <a:pt x="1482" y="898"/>
                </a:lnTo>
                <a:lnTo>
                  <a:pt x="1410" y="878"/>
                </a:lnTo>
                <a:lnTo>
                  <a:pt x="1384" y="919"/>
                </a:lnTo>
                <a:lnTo>
                  <a:pt x="1348" y="955"/>
                </a:lnTo>
                <a:lnTo>
                  <a:pt x="1302" y="986"/>
                </a:lnTo>
                <a:lnTo>
                  <a:pt x="1245" y="1011"/>
                </a:lnTo>
                <a:lnTo>
                  <a:pt x="1188" y="1027"/>
                </a:lnTo>
                <a:lnTo>
                  <a:pt x="1127" y="1037"/>
                </a:lnTo>
                <a:lnTo>
                  <a:pt x="1060" y="1037"/>
                </a:lnTo>
                <a:lnTo>
                  <a:pt x="993" y="1027"/>
                </a:lnTo>
                <a:lnTo>
                  <a:pt x="942" y="1011"/>
                </a:lnTo>
                <a:lnTo>
                  <a:pt x="890" y="991"/>
                </a:lnTo>
                <a:lnTo>
                  <a:pt x="849" y="965"/>
                </a:lnTo>
                <a:lnTo>
                  <a:pt x="813" y="939"/>
                </a:lnTo>
                <a:lnTo>
                  <a:pt x="741" y="960"/>
                </a:lnTo>
                <a:lnTo>
                  <a:pt x="669" y="970"/>
                </a:lnTo>
                <a:lnTo>
                  <a:pt x="597" y="975"/>
                </a:lnTo>
                <a:lnTo>
                  <a:pt x="525" y="965"/>
                </a:lnTo>
                <a:lnTo>
                  <a:pt x="458" y="950"/>
                </a:lnTo>
                <a:lnTo>
                  <a:pt x="391" y="924"/>
                </a:lnTo>
                <a:lnTo>
                  <a:pt x="335" y="893"/>
                </a:lnTo>
                <a:lnTo>
                  <a:pt x="288" y="852"/>
                </a:lnTo>
                <a:lnTo>
                  <a:pt x="288" y="847"/>
                </a:lnTo>
                <a:lnTo>
                  <a:pt x="242" y="847"/>
                </a:lnTo>
                <a:lnTo>
                  <a:pt x="201" y="842"/>
                </a:lnTo>
                <a:lnTo>
                  <a:pt x="129" y="816"/>
                </a:lnTo>
                <a:lnTo>
                  <a:pt x="98" y="796"/>
                </a:lnTo>
                <a:lnTo>
                  <a:pt x="72" y="775"/>
                </a:lnTo>
                <a:lnTo>
                  <a:pt x="57" y="750"/>
                </a:lnTo>
                <a:lnTo>
                  <a:pt x="46" y="724"/>
                </a:lnTo>
                <a:lnTo>
                  <a:pt x="46" y="693"/>
                </a:lnTo>
                <a:lnTo>
                  <a:pt x="57" y="662"/>
                </a:lnTo>
                <a:lnTo>
                  <a:pt x="77" y="631"/>
                </a:lnTo>
                <a:lnTo>
                  <a:pt x="103" y="611"/>
                </a:lnTo>
                <a:lnTo>
                  <a:pt x="72" y="590"/>
                </a:lnTo>
                <a:lnTo>
                  <a:pt x="41" y="570"/>
                </a:lnTo>
                <a:lnTo>
                  <a:pt x="21" y="549"/>
                </a:lnTo>
                <a:lnTo>
                  <a:pt x="5" y="524"/>
                </a:lnTo>
                <a:lnTo>
                  <a:pt x="0" y="493"/>
                </a:lnTo>
                <a:lnTo>
                  <a:pt x="0" y="467"/>
                </a:lnTo>
                <a:lnTo>
                  <a:pt x="10" y="442"/>
                </a:lnTo>
                <a:lnTo>
                  <a:pt x="26" y="411"/>
                </a:lnTo>
                <a:lnTo>
                  <a:pt x="57" y="385"/>
                </a:lnTo>
                <a:lnTo>
                  <a:pt x="98" y="365"/>
                </a:lnTo>
                <a:lnTo>
                  <a:pt x="144" y="349"/>
                </a:lnTo>
                <a:lnTo>
                  <a:pt x="190" y="344"/>
                </a:lnTo>
                <a:lnTo>
                  <a:pt x="190" y="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5DF0FD-5113-4BD2-8684-5DAE805500A0}"/>
              </a:ext>
            </a:extLst>
          </p:cNvPr>
          <p:cNvSpPr/>
          <p:nvPr/>
        </p:nvSpPr>
        <p:spPr>
          <a:xfrm>
            <a:off x="268959" y="148927"/>
            <a:ext cx="3315398" cy="21009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</a:t>
            </a:r>
            <a:r>
              <a:rPr kumimoji="0" lang="bn-BD" sz="3600" b="1" i="0" u="none" strike="noStrike" kern="0" cap="none" spc="-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ক্তবর্ণ বিশ্লেষণ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-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-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বাক্যে প্রয়োগ</a:t>
            </a:r>
            <a:endParaRPr kumimoji="0" lang="en-US" sz="3600" b="1" i="0" u="none" strike="noStrike" kern="0" cap="none" spc="-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ACD72-A9E4-417C-8DA4-9E3206035D11}"/>
              </a:ext>
            </a:extLst>
          </p:cNvPr>
          <p:cNvSpPr txBox="1"/>
          <p:nvPr/>
        </p:nvSpPr>
        <p:spPr>
          <a:xfrm>
            <a:off x="5091462" y="989410"/>
            <a:ext cx="1268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E4BD81-0B7A-4E9A-8730-538A0908967C}"/>
              </a:ext>
            </a:extLst>
          </p:cNvPr>
          <p:cNvSpPr txBox="1"/>
          <p:nvPr/>
        </p:nvSpPr>
        <p:spPr>
          <a:xfrm>
            <a:off x="2438409" y="4915331"/>
            <a:ext cx="808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 ঝকঝক শব্দ করে চলে।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A42D9E-3C17-4C5D-99F7-005252591732}"/>
              </a:ext>
            </a:extLst>
          </p:cNvPr>
          <p:cNvSpPr/>
          <p:nvPr/>
        </p:nvSpPr>
        <p:spPr>
          <a:xfrm>
            <a:off x="584100" y="2716877"/>
            <a:ext cx="1638018" cy="1638018"/>
          </a:xfrm>
          <a:custGeom>
            <a:avLst/>
            <a:gdLst>
              <a:gd name="connsiteX0" fmla="*/ 0 w 1638018"/>
              <a:gd name="connsiteY0" fmla="*/ 819009 h 1638018"/>
              <a:gd name="connsiteX1" fmla="*/ 819009 w 1638018"/>
              <a:gd name="connsiteY1" fmla="*/ 0 h 1638018"/>
              <a:gd name="connsiteX2" fmla="*/ 1638018 w 1638018"/>
              <a:gd name="connsiteY2" fmla="*/ 819009 h 1638018"/>
              <a:gd name="connsiteX3" fmla="*/ 819009 w 1638018"/>
              <a:gd name="connsiteY3" fmla="*/ 1638018 h 1638018"/>
              <a:gd name="connsiteX4" fmla="*/ 0 w 1638018"/>
              <a:gd name="connsiteY4" fmla="*/ 819009 h 163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018" h="1638018">
                <a:moveTo>
                  <a:pt x="0" y="819009"/>
                </a:moveTo>
                <a:cubicBezTo>
                  <a:pt x="0" y="366683"/>
                  <a:pt x="366683" y="0"/>
                  <a:pt x="819009" y="0"/>
                </a:cubicBezTo>
                <a:cubicBezTo>
                  <a:pt x="1271335" y="0"/>
                  <a:pt x="1638018" y="366683"/>
                  <a:pt x="1638018" y="819009"/>
                </a:cubicBezTo>
                <a:cubicBezTo>
                  <a:pt x="1638018" y="1271335"/>
                  <a:pt x="1271335" y="1638018"/>
                  <a:pt x="819009" y="1638018"/>
                </a:cubicBezTo>
                <a:cubicBezTo>
                  <a:pt x="366683" y="1638018"/>
                  <a:pt x="0" y="1271335"/>
                  <a:pt x="0" y="81900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5142" tIns="415142" rIns="415142" bIns="415142" numCol="1" spcCol="1270" anchor="ctr" anchorCtr="0">
            <a:noAutofit/>
          </a:bodyPr>
          <a:lstStyle/>
          <a:p>
            <a:pPr marL="0" lvl="0" indent="0" algn="ctr" defTabSz="6134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kumimoji="0" lang="en-US" sz="1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</a:t>
            </a:r>
            <a:endParaRPr lang="en-US" sz="13800" kern="12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D36D221-1B3A-47AF-B3AE-5DAF31F28A16}"/>
              </a:ext>
            </a:extLst>
          </p:cNvPr>
          <p:cNvSpPr/>
          <p:nvPr/>
        </p:nvSpPr>
        <p:spPr>
          <a:xfrm>
            <a:off x="5243175" y="3197193"/>
            <a:ext cx="950050" cy="950050"/>
          </a:xfrm>
          <a:custGeom>
            <a:avLst/>
            <a:gdLst>
              <a:gd name="connsiteX0" fmla="*/ 125929 w 950050"/>
              <a:gd name="connsiteY0" fmla="*/ 363299 h 950050"/>
              <a:gd name="connsiteX1" fmla="*/ 363299 w 950050"/>
              <a:gd name="connsiteY1" fmla="*/ 363299 h 950050"/>
              <a:gd name="connsiteX2" fmla="*/ 363299 w 950050"/>
              <a:gd name="connsiteY2" fmla="*/ 125929 h 950050"/>
              <a:gd name="connsiteX3" fmla="*/ 586751 w 950050"/>
              <a:gd name="connsiteY3" fmla="*/ 125929 h 950050"/>
              <a:gd name="connsiteX4" fmla="*/ 586751 w 950050"/>
              <a:gd name="connsiteY4" fmla="*/ 363299 h 950050"/>
              <a:gd name="connsiteX5" fmla="*/ 824121 w 950050"/>
              <a:gd name="connsiteY5" fmla="*/ 363299 h 950050"/>
              <a:gd name="connsiteX6" fmla="*/ 824121 w 950050"/>
              <a:gd name="connsiteY6" fmla="*/ 586751 h 950050"/>
              <a:gd name="connsiteX7" fmla="*/ 586751 w 950050"/>
              <a:gd name="connsiteY7" fmla="*/ 586751 h 950050"/>
              <a:gd name="connsiteX8" fmla="*/ 586751 w 950050"/>
              <a:gd name="connsiteY8" fmla="*/ 824121 h 950050"/>
              <a:gd name="connsiteX9" fmla="*/ 363299 w 950050"/>
              <a:gd name="connsiteY9" fmla="*/ 824121 h 950050"/>
              <a:gd name="connsiteX10" fmla="*/ 363299 w 950050"/>
              <a:gd name="connsiteY10" fmla="*/ 586751 h 950050"/>
              <a:gd name="connsiteX11" fmla="*/ 125929 w 950050"/>
              <a:gd name="connsiteY11" fmla="*/ 586751 h 950050"/>
              <a:gd name="connsiteX12" fmla="*/ 125929 w 950050"/>
              <a:gd name="connsiteY12" fmla="*/ 363299 h 95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0050" h="950050">
                <a:moveTo>
                  <a:pt x="125929" y="363299"/>
                </a:moveTo>
                <a:lnTo>
                  <a:pt x="363299" y="363299"/>
                </a:lnTo>
                <a:lnTo>
                  <a:pt x="363299" y="125929"/>
                </a:lnTo>
                <a:lnTo>
                  <a:pt x="586751" y="125929"/>
                </a:lnTo>
                <a:lnTo>
                  <a:pt x="586751" y="363299"/>
                </a:lnTo>
                <a:lnTo>
                  <a:pt x="824121" y="363299"/>
                </a:lnTo>
                <a:lnTo>
                  <a:pt x="824121" y="586751"/>
                </a:lnTo>
                <a:lnTo>
                  <a:pt x="586751" y="586751"/>
                </a:lnTo>
                <a:lnTo>
                  <a:pt x="586751" y="824121"/>
                </a:lnTo>
                <a:lnTo>
                  <a:pt x="363299" y="824121"/>
                </a:lnTo>
                <a:lnTo>
                  <a:pt x="363299" y="586751"/>
                </a:lnTo>
                <a:lnTo>
                  <a:pt x="125929" y="586751"/>
                </a:lnTo>
                <a:lnTo>
                  <a:pt x="125929" y="36329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929" tIns="363299" rIns="125929" bIns="3632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F3A57BE-54C6-448D-8362-A64345994237}"/>
              </a:ext>
            </a:extLst>
          </p:cNvPr>
          <p:cNvSpPr/>
          <p:nvPr/>
        </p:nvSpPr>
        <p:spPr>
          <a:xfrm>
            <a:off x="3438183" y="2716877"/>
            <a:ext cx="1638018" cy="1638018"/>
          </a:xfrm>
          <a:custGeom>
            <a:avLst/>
            <a:gdLst>
              <a:gd name="connsiteX0" fmla="*/ 0 w 1638018"/>
              <a:gd name="connsiteY0" fmla="*/ 819009 h 1638018"/>
              <a:gd name="connsiteX1" fmla="*/ 819009 w 1638018"/>
              <a:gd name="connsiteY1" fmla="*/ 0 h 1638018"/>
              <a:gd name="connsiteX2" fmla="*/ 1638018 w 1638018"/>
              <a:gd name="connsiteY2" fmla="*/ 819009 h 1638018"/>
              <a:gd name="connsiteX3" fmla="*/ 819009 w 1638018"/>
              <a:gd name="connsiteY3" fmla="*/ 1638018 h 1638018"/>
              <a:gd name="connsiteX4" fmla="*/ 0 w 1638018"/>
              <a:gd name="connsiteY4" fmla="*/ 819009 h 163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018" h="1638018">
                <a:moveTo>
                  <a:pt x="0" y="819009"/>
                </a:moveTo>
                <a:cubicBezTo>
                  <a:pt x="0" y="366683"/>
                  <a:pt x="366683" y="0"/>
                  <a:pt x="819009" y="0"/>
                </a:cubicBezTo>
                <a:cubicBezTo>
                  <a:pt x="1271335" y="0"/>
                  <a:pt x="1638018" y="366683"/>
                  <a:pt x="1638018" y="819009"/>
                </a:cubicBezTo>
                <a:cubicBezTo>
                  <a:pt x="1638018" y="1271335"/>
                  <a:pt x="1271335" y="1638018"/>
                  <a:pt x="819009" y="1638018"/>
                </a:cubicBezTo>
                <a:cubicBezTo>
                  <a:pt x="366683" y="1638018"/>
                  <a:pt x="0" y="1271335"/>
                  <a:pt x="0" y="81900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932" tIns="385932" rIns="385932" bIns="385932" numCol="1" spcCol="1270" anchor="ctr" anchorCtr="0">
            <a:noAutofit/>
          </a:bodyPr>
          <a:lstStyle/>
          <a:p>
            <a:pPr marL="0" lvl="0" indent="0" algn="ctr" defTabSz="5111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83B10BC-CD68-4AF8-8A38-478ED7C8ADA5}"/>
              </a:ext>
            </a:extLst>
          </p:cNvPr>
          <p:cNvSpPr/>
          <p:nvPr/>
        </p:nvSpPr>
        <p:spPr>
          <a:xfrm>
            <a:off x="2165028" y="3214921"/>
            <a:ext cx="1140697" cy="725686"/>
          </a:xfrm>
          <a:custGeom>
            <a:avLst/>
            <a:gdLst>
              <a:gd name="connsiteX0" fmla="*/ 151199 w 1140697"/>
              <a:gd name="connsiteY0" fmla="*/ 149491 h 725686"/>
              <a:gd name="connsiteX1" fmla="*/ 989498 w 1140697"/>
              <a:gd name="connsiteY1" fmla="*/ 149491 h 725686"/>
              <a:gd name="connsiteX2" fmla="*/ 989498 w 1140697"/>
              <a:gd name="connsiteY2" fmla="*/ 320173 h 725686"/>
              <a:gd name="connsiteX3" fmla="*/ 151199 w 1140697"/>
              <a:gd name="connsiteY3" fmla="*/ 320173 h 725686"/>
              <a:gd name="connsiteX4" fmla="*/ 151199 w 1140697"/>
              <a:gd name="connsiteY4" fmla="*/ 149491 h 725686"/>
              <a:gd name="connsiteX5" fmla="*/ 151199 w 1140697"/>
              <a:gd name="connsiteY5" fmla="*/ 405513 h 725686"/>
              <a:gd name="connsiteX6" fmla="*/ 989498 w 1140697"/>
              <a:gd name="connsiteY6" fmla="*/ 405513 h 725686"/>
              <a:gd name="connsiteX7" fmla="*/ 989498 w 1140697"/>
              <a:gd name="connsiteY7" fmla="*/ 576195 h 725686"/>
              <a:gd name="connsiteX8" fmla="*/ 151199 w 1140697"/>
              <a:gd name="connsiteY8" fmla="*/ 576195 h 725686"/>
              <a:gd name="connsiteX9" fmla="*/ 151199 w 1140697"/>
              <a:gd name="connsiteY9" fmla="*/ 405513 h 72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0697" h="725686">
                <a:moveTo>
                  <a:pt x="151199" y="149491"/>
                </a:moveTo>
                <a:lnTo>
                  <a:pt x="989498" y="149491"/>
                </a:lnTo>
                <a:lnTo>
                  <a:pt x="989498" y="320173"/>
                </a:lnTo>
                <a:lnTo>
                  <a:pt x="151199" y="320173"/>
                </a:lnTo>
                <a:lnTo>
                  <a:pt x="151199" y="149491"/>
                </a:lnTo>
                <a:close/>
                <a:moveTo>
                  <a:pt x="151199" y="405513"/>
                </a:moveTo>
                <a:lnTo>
                  <a:pt x="989498" y="405513"/>
                </a:lnTo>
                <a:lnTo>
                  <a:pt x="989498" y="576195"/>
                </a:lnTo>
                <a:lnTo>
                  <a:pt x="151199" y="576195"/>
                </a:lnTo>
                <a:lnTo>
                  <a:pt x="151199" y="40551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199" tIns="149491" rIns="151199" bIns="149491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kern="120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3A0E43C-A7A2-4525-8F76-550EFA0D8947}"/>
              </a:ext>
            </a:extLst>
          </p:cNvPr>
          <p:cNvSpPr/>
          <p:nvPr/>
        </p:nvSpPr>
        <p:spPr>
          <a:xfrm>
            <a:off x="6482913" y="2716877"/>
            <a:ext cx="4951729" cy="1638018"/>
          </a:xfrm>
          <a:custGeom>
            <a:avLst/>
            <a:gdLst>
              <a:gd name="connsiteX0" fmla="*/ 0 w 4951729"/>
              <a:gd name="connsiteY0" fmla="*/ 819009 h 1638018"/>
              <a:gd name="connsiteX1" fmla="*/ 2475865 w 4951729"/>
              <a:gd name="connsiteY1" fmla="*/ 0 h 1638018"/>
              <a:gd name="connsiteX2" fmla="*/ 4951730 w 4951729"/>
              <a:gd name="connsiteY2" fmla="*/ 819009 h 1638018"/>
              <a:gd name="connsiteX3" fmla="*/ 2475865 w 4951729"/>
              <a:gd name="connsiteY3" fmla="*/ 1638018 h 1638018"/>
              <a:gd name="connsiteX4" fmla="*/ 0 w 4951729"/>
              <a:gd name="connsiteY4" fmla="*/ 819009 h 163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1729" h="1638018">
                <a:moveTo>
                  <a:pt x="0" y="819009"/>
                </a:moveTo>
                <a:cubicBezTo>
                  <a:pt x="0" y="366683"/>
                  <a:pt x="1108483" y="0"/>
                  <a:pt x="2475865" y="0"/>
                </a:cubicBezTo>
                <a:cubicBezTo>
                  <a:pt x="3843247" y="0"/>
                  <a:pt x="4951730" y="366683"/>
                  <a:pt x="4951730" y="819009"/>
                </a:cubicBezTo>
                <a:cubicBezTo>
                  <a:pt x="4951730" y="1271335"/>
                  <a:pt x="3843247" y="1638018"/>
                  <a:pt x="2475865" y="1638018"/>
                </a:cubicBezTo>
                <a:cubicBezTo>
                  <a:pt x="1108483" y="1638018"/>
                  <a:pt x="0" y="1271335"/>
                  <a:pt x="0" y="81900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1214" tIns="385932" rIns="871214" bIns="385932" numCol="1" spcCol="1270" anchor="ctr" anchorCtr="0">
            <a:noAutofit/>
          </a:bodyPr>
          <a:lstStyle/>
          <a:p>
            <a:pPr marL="0" lvl="0" indent="0" algn="ctr" defTabSz="5111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bn-BD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ফলা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927CFE-BDDA-43BE-BC36-3D7170A7BC16}"/>
              </a:ext>
            </a:extLst>
          </p:cNvPr>
          <p:cNvSpPr txBox="1"/>
          <p:nvPr/>
        </p:nvSpPr>
        <p:spPr>
          <a:xfrm>
            <a:off x="5091462" y="989410"/>
            <a:ext cx="1268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48" grpId="0" animBg="1"/>
      <p:bldP spid="49" grpId="0" animBg="1"/>
      <p:bldP spid="50" grpId="0" animBg="1"/>
      <p:bldP spid="51" grpId="0" animBg="1"/>
      <p:bldP spid="52" grpId="0" animBg="1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050" y="1997839"/>
            <a:ext cx="8343900" cy="2862322"/>
          </a:xfrm>
          <a:prstGeom prst="rect">
            <a:avLst/>
          </a:prstGeom>
          <a:blipFill>
            <a:blip r:embed="rId2">
              <a:alphaModFix amt="52000"/>
            </a:blip>
            <a:stretch>
              <a:fillRect/>
            </a:stretch>
          </a:blip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প্রতিটি দল নিজেদের মধ্যে আলোচনা করে দলনেতার খাতায় কবিতার লাইন গুলো সাজিয়ে লেখ।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0554A9-BBFE-4954-88E1-70DBDCE26D54}"/>
              </a:ext>
            </a:extLst>
          </p:cNvPr>
          <p:cNvSpPr txBox="1"/>
          <p:nvPr/>
        </p:nvSpPr>
        <p:spPr>
          <a:xfrm>
            <a:off x="3212842" y="1351508"/>
            <a:ext cx="5766317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চলেছে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,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রাত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দুপুরে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জিরোয়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ছুটে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21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419DD10-74A9-482E-AB94-425B048CD6F1}"/>
              </a:ext>
            </a:extLst>
          </p:cNvPr>
          <p:cNvSpPr txBox="1"/>
          <p:nvPr/>
        </p:nvSpPr>
        <p:spPr>
          <a:xfrm>
            <a:off x="491782" y="1881235"/>
            <a:ext cx="3175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8FAB8E-9801-44BD-8C7E-5E8BB4548BAD}"/>
              </a:ext>
            </a:extLst>
          </p:cNvPr>
          <p:cNvSpPr txBox="1"/>
          <p:nvPr/>
        </p:nvSpPr>
        <p:spPr>
          <a:xfrm>
            <a:off x="491782" y="2637416"/>
            <a:ext cx="4229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,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EF9425-7F91-4A9D-A906-A8E70FA5F59C}"/>
              </a:ext>
            </a:extLst>
          </p:cNvPr>
          <p:cNvSpPr txBox="1"/>
          <p:nvPr/>
        </p:nvSpPr>
        <p:spPr>
          <a:xfrm>
            <a:off x="491782" y="3424084"/>
            <a:ext cx="291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রাত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দুপুরে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F9109B-C1A4-425E-BA9D-4938C57D3B64}"/>
              </a:ext>
            </a:extLst>
          </p:cNvPr>
          <p:cNvSpPr txBox="1"/>
          <p:nvPr/>
        </p:nvSpPr>
        <p:spPr>
          <a:xfrm>
            <a:off x="491782" y="4193525"/>
            <a:ext cx="5073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জিরোয়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ছুটে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5E549E-2B7A-4E20-8A2D-DEA286A13488}"/>
              </a:ext>
            </a:extLst>
          </p:cNvPr>
          <p:cNvSpPr txBox="1"/>
          <p:nvPr/>
        </p:nvSpPr>
        <p:spPr>
          <a:xfrm>
            <a:off x="491782" y="4984338"/>
            <a:ext cx="3212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57487E-A32C-4C07-A261-95B63E64803E}"/>
              </a:ext>
            </a:extLst>
          </p:cNvPr>
          <p:cNvSpPr txBox="1"/>
          <p:nvPr/>
        </p:nvSpPr>
        <p:spPr>
          <a:xfrm>
            <a:off x="491782" y="5720627"/>
            <a:ext cx="442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চলেছে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650324" y="492462"/>
            <a:ext cx="7047914" cy="1280160"/>
          </a:xfrm>
          <a:prstGeom prst="roundRect">
            <a:avLst/>
          </a:prstGeom>
          <a:blipFill>
            <a:blip r:embed="rId2">
              <a:alphaModFix amt="52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এবার</a:t>
            </a:r>
            <a:r>
              <a:rPr kumimoji="0" lang="en-US" sz="5400" b="1" i="0" u="none" strike="noStrike" kern="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মিলিয়ে</a:t>
            </a:r>
            <a:r>
              <a:rPr kumimoji="0" lang="en-US" sz="5400" b="1" i="0" u="none" strike="noStrike" kern="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r>
              <a:rPr kumimoji="0" lang="en-US" sz="5400" b="1" i="0" u="none" strike="noStrike" kern="0" cap="none" spc="0" normalizeH="0" baseline="0" noProof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…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7AE5D6-D5AC-4799-BD49-416E16EAD43C}"/>
              </a:ext>
            </a:extLst>
          </p:cNvPr>
          <p:cNvSpPr txBox="1"/>
          <p:nvPr/>
        </p:nvSpPr>
        <p:spPr>
          <a:xfrm>
            <a:off x="491782" y="1881235"/>
            <a:ext cx="3175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8AED31-6EAD-4B84-BAF4-E1FEB7412DEA}"/>
              </a:ext>
            </a:extLst>
          </p:cNvPr>
          <p:cNvSpPr txBox="1"/>
          <p:nvPr/>
        </p:nvSpPr>
        <p:spPr>
          <a:xfrm>
            <a:off x="491782" y="2637416"/>
            <a:ext cx="4229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,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8FC2BE-D53C-41DD-B4A9-0073AF8323E1}"/>
              </a:ext>
            </a:extLst>
          </p:cNvPr>
          <p:cNvSpPr txBox="1"/>
          <p:nvPr/>
        </p:nvSpPr>
        <p:spPr>
          <a:xfrm>
            <a:off x="491782" y="3424084"/>
            <a:ext cx="291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রাত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দুপুরে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EEABE6-767E-44DE-9DA7-F9224067026F}"/>
              </a:ext>
            </a:extLst>
          </p:cNvPr>
          <p:cNvSpPr txBox="1"/>
          <p:nvPr/>
        </p:nvSpPr>
        <p:spPr>
          <a:xfrm>
            <a:off x="491782" y="4193525"/>
            <a:ext cx="5073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জিরোয়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ছুটে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CE0FCB-5C88-4133-9CE8-96E8799A34E3}"/>
              </a:ext>
            </a:extLst>
          </p:cNvPr>
          <p:cNvSpPr txBox="1"/>
          <p:nvPr/>
        </p:nvSpPr>
        <p:spPr>
          <a:xfrm>
            <a:off x="491782" y="4984338"/>
            <a:ext cx="3212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ট্রেনের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  <a:endParaRPr kumimoji="0" lang="bn-BD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A00FF7-B620-42CA-BEB3-5485871EB083}"/>
              </a:ext>
            </a:extLst>
          </p:cNvPr>
          <p:cNvSpPr txBox="1"/>
          <p:nvPr/>
        </p:nvSpPr>
        <p:spPr>
          <a:xfrm>
            <a:off x="491782" y="5720627"/>
            <a:ext cx="442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ঝক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চলেছে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3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52266 -0.57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3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0.01829 L 0.52434 -0.1201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52539 0.1150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52617 -0.1141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2474 0.1113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7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0764 L 0.53008 0.554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66208"/>
            <a:ext cx="83439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প্রশ্নগুলো মনোযোগ দিয়ে শুন এবং উত্তর জানা থাকলে হাত তুলবে।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1" y="1685997"/>
            <a:ext cx="43434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ট্রেন কতক্ষন জিরোয়?</a:t>
            </a:r>
            <a:endParaRPr kumimoji="0" lang="bn-IN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2362" y="1606285"/>
            <a:ext cx="16002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একটু</a:t>
            </a: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599" y="3048001"/>
            <a:ext cx="6448866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 ঝক ঝকাঝক শব্দ তুলে চলে?</a:t>
            </a:r>
            <a:endParaRPr kumimoji="0" lang="bn-IN" sz="4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6097" y="2968289"/>
            <a:ext cx="111759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ট্রেন</a:t>
            </a:r>
            <a:r>
              <a:rPr kumimoji="0" lang="bn-IN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599" y="4251831"/>
            <a:ext cx="3410239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মাঠ পেরুলে কী?</a:t>
            </a:r>
            <a:endParaRPr kumimoji="0" lang="bn-IN" sz="4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09890" y="4172119"/>
            <a:ext cx="977146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76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70736"/>
            <a:ext cx="10515600" cy="1325563"/>
          </a:xfr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bn-IN" sz="7200" b="0" dirty="0">
                <a:latin typeface="NikoshBAN" pitchFamily="2" charset="0"/>
                <a:cs typeface="NikoshBAN" pitchFamily="2" charset="0"/>
              </a:rPr>
              <a:t>বামপাশে সাথে ডানপাশের মিল কর  </a:t>
            </a:r>
            <a:endParaRPr lang="en-US" sz="72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87737" y="3191808"/>
            <a:ext cx="4442010" cy="240487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ট্রেন চলেছে ট্রেন চলেছে</a:t>
            </a:r>
          </a:p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একটু জিরোইয়, ফের ছুটে যায়</a:t>
            </a: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65848" y="3133345"/>
            <a:ext cx="3886200" cy="240487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মাঠ পেরুলেই বন।</a:t>
            </a:r>
          </a:p>
          <a:p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ট্রেনের বাড়ি কই?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480628" y="3361945"/>
            <a:ext cx="1834572" cy="97383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endCxn id="3" idx="1"/>
          </p:cNvCxnSpPr>
          <p:nvPr/>
        </p:nvCxnSpPr>
        <p:spPr>
          <a:xfrm>
            <a:off x="5694184" y="3680743"/>
            <a:ext cx="1471664" cy="65503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7796" y="1879571"/>
            <a:ext cx="454017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ট্রেন সম্পর্কে ৩</a:t>
            </a:r>
            <a:r>
              <a:rPr kumimoji="0" lang="bn-BD" sz="60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 বাক্য লিখে আনবে।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5B8617-61DE-458F-B025-180F2F834F2E}"/>
              </a:ext>
            </a:extLst>
          </p:cNvPr>
          <p:cNvSpPr/>
          <p:nvPr/>
        </p:nvSpPr>
        <p:spPr>
          <a:xfrm rot="2887624">
            <a:off x="787961" y="1138691"/>
            <a:ext cx="2333272" cy="2875523"/>
          </a:xfrm>
          <a:custGeom>
            <a:avLst/>
            <a:gdLst>
              <a:gd name="connsiteX0" fmla="*/ 4982971 w 4983654"/>
              <a:gd name="connsiteY0" fmla="*/ 0 h 5344150"/>
              <a:gd name="connsiteX1" fmla="*/ 4983654 w 4983654"/>
              <a:gd name="connsiteY1" fmla="*/ 0 h 5344150"/>
              <a:gd name="connsiteX2" fmla="*/ 4983039 w 4983654"/>
              <a:gd name="connsiteY2" fmla="*/ 659 h 5344150"/>
              <a:gd name="connsiteX3" fmla="*/ 0 w 4983654"/>
              <a:gd name="connsiteY3" fmla="*/ 0 h 5344150"/>
              <a:gd name="connsiteX4" fmla="*/ 4839353 w 4983654"/>
              <a:gd name="connsiteY4" fmla="*/ 0 h 5344150"/>
              <a:gd name="connsiteX5" fmla="*/ 3171040 w 4983654"/>
              <a:gd name="connsiteY5" fmla="*/ 173730 h 5344150"/>
              <a:gd name="connsiteX6" fmla="*/ 1155311 w 4983654"/>
              <a:gd name="connsiteY6" fmla="*/ 173730 h 5344150"/>
              <a:gd name="connsiteX7" fmla="*/ 1155311 w 4983654"/>
              <a:gd name="connsiteY7" fmla="*/ 4105269 h 5344150"/>
              <a:gd name="connsiteX8" fmla="*/ 0 w 4983654"/>
              <a:gd name="connsiteY8" fmla="*/ 5344150 h 534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3654" h="5344150">
                <a:moveTo>
                  <a:pt x="4982971" y="0"/>
                </a:moveTo>
                <a:lnTo>
                  <a:pt x="4983654" y="0"/>
                </a:lnTo>
                <a:lnTo>
                  <a:pt x="4983039" y="659"/>
                </a:lnTo>
                <a:close/>
                <a:moveTo>
                  <a:pt x="0" y="0"/>
                </a:moveTo>
                <a:lnTo>
                  <a:pt x="4839353" y="0"/>
                </a:lnTo>
                <a:lnTo>
                  <a:pt x="3171040" y="173730"/>
                </a:lnTo>
                <a:lnTo>
                  <a:pt x="1155311" y="173730"/>
                </a:lnTo>
                <a:lnTo>
                  <a:pt x="1155311" y="4105269"/>
                </a:lnTo>
                <a:lnTo>
                  <a:pt x="0" y="53441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B90724-C51F-49E9-86EC-C520ED1F0652}"/>
              </a:ext>
            </a:extLst>
          </p:cNvPr>
          <p:cNvSpPr/>
          <p:nvPr/>
        </p:nvSpPr>
        <p:spPr>
          <a:xfrm rot="2887624">
            <a:off x="3805935" y="1813579"/>
            <a:ext cx="1641534" cy="1799106"/>
          </a:xfrm>
          <a:custGeom>
            <a:avLst/>
            <a:gdLst>
              <a:gd name="connsiteX0" fmla="*/ 4982971 w 4983654"/>
              <a:gd name="connsiteY0" fmla="*/ 0 h 5344150"/>
              <a:gd name="connsiteX1" fmla="*/ 4983654 w 4983654"/>
              <a:gd name="connsiteY1" fmla="*/ 0 h 5344150"/>
              <a:gd name="connsiteX2" fmla="*/ 4983039 w 4983654"/>
              <a:gd name="connsiteY2" fmla="*/ 659 h 5344150"/>
              <a:gd name="connsiteX3" fmla="*/ 0 w 4983654"/>
              <a:gd name="connsiteY3" fmla="*/ 0 h 5344150"/>
              <a:gd name="connsiteX4" fmla="*/ 4839353 w 4983654"/>
              <a:gd name="connsiteY4" fmla="*/ 0 h 5344150"/>
              <a:gd name="connsiteX5" fmla="*/ 3171040 w 4983654"/>
              <a:gd name="connsiteY5" fmla="*/ 173730 h 5344150"/>
              <a:gd name="connsiteX6" fmla="*/ 1155311 w 4983654"/>
              <a:gd name="connsiteY6" fmla="*/ 173730 h 5344150"/>
              <a:gd name="connsiteX7" fmla="*/ 1155311 w 4983654"/>
              <a:gd name="connsiteY7" fmla="*/ 4105269 h 5344150"/>
              <a:gd name="connsiteX8" fmla="*/ 0 w 4983654"/>
              <a:gd name="connsiteY8" fmla="*/ 5344150 h 534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3654" h="5344150">
                <a:moveTo>
                  <a:pt x="4982971" y="0"/>
                </a:moveTo>
                <a:lnTo>
                  <a:pt x="4983654" y="0"/>
                </a:lnTo>
                <a:lnTo>
                  <a:pt x="4983039" y="659"/>
                </a:lnTo>
                <a:close/>
                <a:moveTo>
                  <a:pt x="0" y="0"/>
                </a:moveTo>
                <a:lnTo>
                  <a:pt x="4839353" y="0"/>
                </a:lnTo>
                <a:lnTo>
                  <a:pt x="3171040" y="173730"/>
                </a:lnTo>
                <a:lnTo>
                  <a:pt x="1155311" y="173730"/>
                </a:lnTo>
                <a:lnTo>
                  <a:pt x="1155311" y="4105269"/>
                </a:lnTo>
                <a:lnTo>
                  <a:pt x="0" y="53441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BAB5D-FB7B-4380-8BFB-536A951122BD}"/>
              </a:ext>
            </a:extLst>
          </p:cNvPr>
          <p:cNvSpPr/>
          <p:nvPr/>
        </p:nvSpPr>
        <p:spPr>
          <a:xfrm rot="4251513">
            <a:off x="2599676" y="1491062"/>
            <a:ext cx="1178932" cy="638577"/>
          </a:xfrm>
          <a:custGeom>
            <a:avLst/>
            <a:gdLst>
              <a:gd name="connsiteX0" fmla="*/ 0 w 2093783"/>
              <a:gd name="connsiteY0" fmla="*/ 0 h 1230467"/>
              <a:gd name="connsiteX1" fmla="*/ 2093783 w 2093783"/>
              <a:gd name="connsiteY1" fmla="*/ 0 h 1230467"/>
              <a:gd name="connsiteX2" fmla="*/ 1937230 w 2093783"/>
              <a:gd name="connsiteY2" fmla="*/ 92003 h 1230467"/>
              <a:gd name="connsiteX3" fmla="*/ 1793646 w 2093783"/>
              <a:gd name="connsiteY3" fmla="*/ 108514 h 1230467"/>
              <a:gd name="connsiteX4" fmla="*/ 653482 w 2093783"/>
              <a:gd name="connsiteY4" fmla="*/ 108514 h 1230467"/>
              <a:gd name="connsiteX5" fmla="*/ 653483 w 2093783"/>
              <a:gd name="connsiteY5" fmla="*/ 846430 h 1230467"/>
              <a:gd name="connsiteX6" fmla="*/ 0 w 2093783"/>
              <a:gd name="connsiteY6" fmla="*/ 1230467 h 12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3783" h="1230467">
                <a:moveTo>
                  <a:pt x="0" y="0"/>
                </a:moveTo>
                <a:lnTo>
                  <a:pt x="2093783" y="0"/>
                </a:lnTo>
                <a:lnTo>
                  <a:pt x="1937230" y="92003"/>
                </a:lnTo>
                <a:lnTo>
                  <a:pt x="1793646" y="108514"/>
                </a:lnTo>
                <a:lnTo>
                  <a:pt x="653482" y="108514"/>
                </a:lnTo>
                <a:lnTo>
                  <a:pt x="653483" y="846430"/>
                </a:lnTo>
                <a:lnTo>
                  <a:pt x="0" y="123046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DA2D98-EF5F-4440-887D-17B9507BAC59}"/>
              </a:ext>
            </a:extLst>
          </p:cNvPr>
          <p:cNvGrpSpPr/>
          <p:nvPr/>
        </p:nvGrpSpPr>
        <p:grpSpPr>
          <a:xfrm>
            <a:off x="1589030" y="2111054"/>
            <a:ext cx="755683" cy="728831"/>
            <a:chOff x="6376737" y="3015917"/>
            <a:chExt cx="1342571" cy="8863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B33DB1-B342-4BE9-9632-BB525A7F5428}"/>
                </a:ext>
              </a:extLst>
            </p:cNvPr>
            <p:cNvSpPr/>
            <p:nvPr/>
          </p:nvSpPr>
          <p:spPr>
            <a:xfrm>
              <a:off x="6376737" y="3015917"/>
              <a:ext cx="649705" cy="435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C362E5-16A1-4B88-9354-7857CC785218}"/>
                </a:ext>
              </a:extLst>
            </p:cNvPr>
            <p:cNvSpPr/>
            <p:nvPr/>
          </p:nvSpPr>
          <p:spPr>
            <a:xfrm>
              <a:off x="7069603" y="3015917"/>
              <a:ext cx="649705" cy="435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356D46-D36F-4780-905C-0DB6DE1A1C99}"/>
                </a:ext>
              </a:extLst>
            </p:cNvPr>
            <p:cNvSpPr/>
            <p:nvPr/>
          </p:nvSpPr>
          <p:spPr>
            <a:xfrm>
              <a:off x="6376737" y="3467100"/>
              <a:ext cx="649705" cy="435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06C446-BB27-411B-97C5-A6063F43D437}"/>
                </a:ext>
              </a:extLst>
            </p:cNvPr>
            <p:cNvSpPr/>
            <p:nvPr/>
          </p:nvSpPr>
          <p:spPr>
            <a:xfrm>
              <a:off x="7069603" y="3467100"/>
              <a:ext cx="649705" cy="435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7DF5FAD-E469-45F9-ADE6-DFFB737BDA01}"/>
              </a:ext>
            </a:extLst>
          </p:cNvPr>
          <p:cNvSpPr/>
          <p:nvPr/>
        </p:nvSpPr>
        <p:spPr>
          <a:xfrm>
            <a:off x="938636" y="3148405"/>
            <a:ext cx="2550522" cy="26594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5CA85D-BFA2-40BB-9A0A-4AC180720309}"/>
              </a:ext>
            </a:extLst>
          </p:cNvPr>
          <p:cNvSpPr/>
          <p:nvPr/>
        </p:nvSpPr>
        <p:spPr>
          <a:xfrm>
            <a:off x="4013181" y="3041021"/>
            <a:ext cx="1466075" cy="1593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B4E09DC8-E577-407C-9942-27B5E17929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1828131" y="-1487487"/>
            <a:ext cx="63119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B98EA7-391A-405A-B3F9-70D08DAD924F}"/>
              </a:ext>
            </a:extLst>
          </p:cNvPr>
          <p:cNvSpPr/>
          <p:nvPr/>
        </p:nvSpPr>
        <p:spPr>
          <a:xfrm>
            <a:off x="0" y="499294"/>
            <a:ext cx="121920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3E324D1-62FB-4D03-8E0B-8B4694473934}"/>
              </a:ext>
            </a:extLst>
          </p:cNvPr>
          <p:cNvGrpSpPr/>
          <p:nvPr/>
        </p:nvGrpSpPr>
        <p:grpSpPr>
          <a:xfrm>
            <a:off x="1553886" y="335927"/>
            <a:ext cx="2113934" cy="5614778"/>
            <a:chOff x="1553886" y="306899"/>
            <a:chExt cx="2113934" cy="5614778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E0E2851-DF86-4407-9233-6A5553777622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51DE764-1032-4A56-930A-9A0646BB0181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62AF3C16-D0DB-4841-9015-2BB4EA7D65C2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F956804-A216-45D7-B093-9556E22A49C0}"/>
                </a:ext>
              </a:extLst>
            </p:cNvPr>
            <p:cNvSpPr txBox="1"/>
            <p:nvPr/>
          </p:nvSpPr>
          <p:spPr>
            <a:xfrm rot="21298793">
              <a:off x="1920753" y="2766967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9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ধ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212F792-F0B5-4212-874E-4EF37E42DBBB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77" name="Flowchart: Connector 76">
                <a:extLst>
                  <a:ext uri="{FF2B5EF4-FFF2-40B4-BE49-F238E27FC236}">
                    <a16:creationId xmlns:a16="http://schemas.microsoft.com/office/drawing/2014/main" id="{7F4A266B-D638-486A-BC0B-4ADBE3BA300C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lowchart: Connector 77">
                <a:extLst>
                  <a:ext uri="{FF2B5EF4-FFF2-40B4-BE49-F238E27FC236}">
                    <a16:creationId xmlns:a16="http://schemas.microsoft.com/office/drawing/2014/main" id="{192E6C6F-3263-4E9B-934E-054A0CEAC73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lowchart: Connector 78">
                <a:extLst>
                  <a:ext uri="{FF2B5EF4-FFF2-40B4-BE49-F238E27FC236}">
                    <a16:creationId xmlns:a16="http://schemas.microsoft.com/office/drawing/2014/main" id="{15B19985-664E-4D38-8F79-88300FEBEA78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lowchart: Connector 79">
                <a:extLst>
                  <a:ext uri="{FF2B5EF4-FFF2-40B4-BE49-F238E27FC236}">
                    <a16:creationId xmlns:a16="http://schemas.microsoft.com/office/drawing/2014/main" id="{F5D03593-00AC-460D-91E4-C51CD24C14D2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lowchart: Connector 80">
                <a:extLst>
                  <a:ext uri="{FF2B5EF4-FFF2-40B4-BE49-F238E27FC236}">
                    <a16:creationId xmlns:a16="http://schemas.microsoft.com/office/drawing/2014/main" id="{3E420F7E-D3C8-4CB7-B66B-0EBEE2B62D8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lowchart: Connector 81">
                <a:extLst>
                  <a:ext uri="{FF2B5EF4-FFF2-40B4-BE49-F238E27FC236}">
                    <a16:creationId xmlns:a16="http://schemas.microsoft.com/office/drawing/2014/main" id="{4895B586-BD4F-4430-9E50-DED71E5B4AE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270AF48-8016-4478-A7DE-4E9D9646CCBF}"/>
              </a:ext>
            </a:extLst>
          </p:cNvPr>
          <p:cNvGrpSpPr/>
          <p:nvPr/>
        </p:nvGrpSpPr>
        <p:grpSpPr>
          <a:xfrm>
            <a:off x="4017569" y="340098"/>
            <a:ext cx="2113934" cy="5418443"/>
            <a:chOff x="1388168" y="306899"/>
            <a:chExt cx="2113934" cy="5418443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28E305-8EE5-4924-9882-60C8DEA0F37C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0048191D-33A3-4D0F-AF02-03431AF691EB}"/>
                </a:ext>
              </a:extLst>
            </p:cNvPr>
            <p:cNvSpPr/>
            <p:nvPr/>
          </p:nvSpPr>
          <p:spPr>
            <a:xfrm rot="2832847">
              <a:off x="1278071" y="3232192"/>
              <a:ext cx="2334127" cy="211393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ircle: Hollow 85">
              <a:extLst>
                <a:ext uri="{FF2B5EF4-FFF2-40B4-BE49-F238E27FC236}">
                  <a16:creationId xmlns:a16="http://schemas.microsoft.com/office/drawing/2014/main" id="{B8D135E3-02A2-4DC5-9600-68ADB430967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63A87CC-04F5-43E1-BEB5-056DAA413F83}"/>
                </a:ext>
              </a:extLst>
            </p:cNvPr>
            <p:cNvSpPr txBox="1"/>
            <p:nvPr/>
          </p:nvSpPr>
          <p:spPr>
            <a:xfrm rot="21298793">
              <a:off x="1695920" y="3078464"/>
              <a:ext cx="127904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ন্য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DA1F86D-E5F3-452F-A8E0-75E4AB54F951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89" name="Flowchart: Connector 88">
                <a:extLst>
                  <a:ext uri="{FF2B5EF4-FFF2-40B4-BE49-F238E27FC236}">
                    <a16:creationId xmlns:a16="http://schemas.microsoft.com/office/drawing/2014/main" id="{7413501B-D118-45C8-9DEE-974CDFE5C60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9586FAF6-DA94-4DC8-AA04-85F1C4F6D17D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D7ABC5D4-1BA7-4D82-B049-442A90DD6F46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:a16="http://schemas.microsoft.com/office/drawing/2014/main" id="{43FA7503-711B-4CA3-9194-ED2C1D11AF1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335F839F-7D28-49DB-9F1F-1BDBB6DD69CD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lowchart: Connector 93">
                <a:extLst>
                  <a:ext uri="{FF2B5EF4-FFF2-40B4-BE49-F238E27FC236}">
                    <a16:creationId xmlns:a16="http://schemas.microsoft.com/office/drawing/2014/main" id="{ABADC813-359E-4FE4-A2D7-9209697CE78A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49F4A8B-CA6E-4FA7-AC0B-0D20796F47FC}"/>
              </a:ext>
            </a:extLst>
          </p:cNvPr>
          <p:cNvGrpSpPr/>
          <p:nvPr/>
        </p:nvGrpSpPr>
        <p:grpSpPr>
          <a:xfrm>
            <a:off x="6408101" y="285799"/>
            <a:ext cx="2334127" cy="5872922"/>
            <a:chOff x="953817" y="306899"/>
            <a:chExt cx="2334127" cy="587292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C620498-0AD6-4337-B0E2-AFE16E15E8AE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F6C15133-6DA2-4B75-8FB1-BCDCE010C6A5}"/>
                </a:ext>
              </a:extLst>
            </p:cNvPr>
            <p:cNvSpPr/>
            <p:nvPr/>
          </p:nvSpPr>
          <p:spPr>
            <a:xfrm rot="19445692">
              <a:off x="953817" y="3173939"/>
              <a:ext cx="2334127" cy="211393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Circle: Hollow 97">
              <a:extLst>
                <a:ext uri="{FF2B5EF4-FFF2-40B4-BE49-F238E27FC236}">
                  <a16:creationId xmlns:a16="http://schemas.microsoft.com/office/drawing/2014/main" id="{8DBE0C4E-08DA-4D67-B4C1-DBE44DC5628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10E3F0-E9E6-4CC5-929C-D0577C97B1EC}"/>
                </a:ext>
              </a:extLst>
            </p:cNvPr>
            <p:cNvSpPr txBox="1"/>
            <p:nvPr/>
          </p:nvSpPr>
          <p:spPr>
            <a:xfrm rot="20572357">
              <a:off x="1168861" y="3025111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D70E281-A046-4B8F-89A2-12E1B3689A39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101" name="Flowchart: Connector 100">
                <a:extLst>
                  <a:ext uri="{FF2B5EF4-FFF2-40B4-BE49-F238E27FC236}">
                    <a16:creationId xmlns:a16="http://schemas.microsoft.com/office/drawing/2014/main" id="{7F663C50-9614-4240-994E-8A90B9381071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lowchart: Connector 101">
                <a:extLst>
                  <a:ext uri="{FF2B5EF4-FFF2-40B4-BE49-F238E27FC236}">
                    <a16:creationId xmlns:a16="http://schemas.microsoft.com/office/drawing/2014/main" id="{D4FC0BEB-CC53-4F89-B448-C71BED4D0E33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lowchart: Connector 102">
                <a:extLst>
                  <a:ext uri="{FF2B5EF4-FFF2-40B4-BE49-F238E27FC236}">
                    <a16:creationId xmlns:a16="http://schemas.microsoft.com/office/drawing/2014/main" id="{E6FB3118-EE8D-401C-8E8C-AC09CCBB562E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lowchart: Connector 103">
                <a:extLst>
                  <a:ext uri="{FF2B5EF4-FFF2-40B4-BE49-F238E27FC236}">
                    <a16:creationId xmlns:a16="http://schemas.microsoft.com/office/drawing/2014/main" id="{D443C632-41CE-41C8-8D37-E27A150A78E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lowchart: Connector 104">
                <a:extLst>
                  <a:ext uri="{FF2B5EF4-FFF2-40B4-BE49-F238E27FC236}">
                    <a16:creationId xmlns:a16="http://schemas.microsoft.com/office/drawing/2014/main" id="{6B960EEE-D2F4-4778-955C-7D152D64A1A4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lowchart: Connector 105">
                <a:extLst>
                  <a:ext uri="{FF2B5EF4-FFF2-40B4-BE49-F238E27FC236}">
                    <a16:creationId xmlns:a16="http://schemas.microsoft.com/office/drawing/2014/main" id="{AB167929-BB13-4C21-BDC5-1ED889AE2E77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7D7C1D-464E-44C7-92D2-DAB93A0DFD9A}"/>
              </a:ext>
            </a:extLst>
          </p:cNvPr>
          <p:cNvGrpSpPr/>
          <p:nvPr/>
        </p:nvGrpSpPr>
        <p:grpSpPr>
          <a:xfrm>
            <a:off x="9060208" y="333926"/>
            <a:ext cx="2113934" cy="5634989"/>
            <a:chOff x="1172005" y="306899"/>
            <a:chExt cx="2113934" cy="5634989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A46B0D0-6B67-407A-9C2A-C2494C9F878B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F6112E14-F20E-4DAC-9926-7BF52BB5E38A}"/>
                </a:ext>
              </a:extLst>
            </p:cNvPr>
            <p:cNvSpPr/>
            <p:nvPr/>
          </p:nvSpPr>
          <p:spPr>
            <a:xfrm rot="13580898">
              <a:off x="1061908" y="3221795"/>
              <a:ext cx="2334127" cy="211393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Circle: Hollow 109">
              <a:extLst>
                <a:ext uri="{FF2B5EF4-FFF2-40B4-BE49-F238E27FC236}">
                  <a16:creationId xmlns:a16="http://schemas.microsoft.com/office/drawing/2014/main" id="{BA75353E-AA25-488A-8765-0E629B564947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0E9ACFE-A63D-418B-A6DB-9518C7B8A038}"/>
                </a:ext>
              </a:extLst>
            </p:cNvPr>
            <p:cNvSpPr txBox="1"/>
            <p:nvPr/>
          </p:nvSpPr>
          <p:spPr>
            <a:xfrm rot="21298793">
              <a:off x="1430966" y="2787178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BD" sz="199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8D40F31-D0C5-47E2-8AD6-70EB8CCE3F66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113" name="Flowchart: Connector 112">
                <a:extLst>
                  <a:ext uri="{FF2B5EF4-FFF2-40B4-BE49-F238E27FC236}">
                    <a16:creationId xmlns:a16="http://schemas.microsoft.com/office/drawing/2014/main" id="{A9445B28-71D4-4957-9E39-AC0A3B147162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lowchart: Connector 113">
                <a:extLst>
                  <a:ext uri="{FF2B5EF4-FFF2-40B4-BE49-F238E27FC236}">
                    <a16:creationId xmlns:a16="http://schemas.microsoft.com/office/drawing/2014/main" id="{D6B9FA8F-E4CC-4075-B821-EE757E673EFB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lowchart: Connector 114">
                <a:extLst>
                  <a:ext uri="{FF2B5EF4-FFF2-40B4-BE49-F238E27FC236}">
                    <a16:creationId xmlns:a16="http://schemas.microsoft.com/office/drawing/2014/main" id="{28153637-1FE1-494E-B1F3-7B8521644DFB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lowchart: Connector 115">
                <a:extLst>
                  <a:ext uri="{FF2B5EF4-FFF2-40B4-BE49-F238E27FC236}">
                    <a16:creationId xmlns:a16="http://schemas.microsoft.com/office/drawing/2014/main" id="{C7A50294-5922-4276-B5D8-3DB9AD28588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lowchart: Connector 116">
                <a:extLst>
                  <a:ext uri="{FF2B5EF4-FFF2-40B4-BE49-F238E27FC236}">
                    <a16:creationId xmlns:a16="http://schemas.microsoft.com/office/drawing/2014/main" id="{FC2F7C72-992B-4998-9341-15304EFA875C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lowchart: Connector 117">
                <a:extLst>
                  <a:ext uri="{FF2B5EF4-FFF2-40B4-BE49-F238E27FC236}">
                    <a16:creationId xmlns:a16="http://schemas.microsoft.com/office/drawing/2014/main" id="{A4938824-8E19-4A9B-9F56-A0CA2B41BD09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45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94010"/>
            <a:ext cx="594360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</a:t>
            </a:r>
            <a:r>
              <a:rPr kumimoji="0" lang="en-US" sz="1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সকাল</a:t>
            </a:r>
            <a:endParaRPr kumimoji="0" lang="en-US" sz="1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105561"/>
            <a:ext cx="6553200" cy="1323439"/>
          </a:xfrm>
          <a:prstGeom prst="rect">
            <a:avLst/>
          </a:pr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কেমন আছ তোমরা? 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772" y="76200"/>
            <a:ext cx="6373228" cy="678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 ২য়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বাংলা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পাঠঃ </a:t>
            </a: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ট্রেন</a:t>
            </a:r>
            <a:endParaRPr kumimoji="0" lang="bn-IN" sz="7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পাঠ্যাংশঃ </a:t>
            </a:r>
            <a:r>
              <a:rPr kumimoji="0" lang="bn-IN" sz="6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ঝক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ঝকাঝক</a:t>
            </a:r>
            <a:r>
              <a:rPr kumimoji="0" lang="bn-IN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---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পেরুলেই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</a:t>
            </a: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endParaRPr kumimoji="0" lang="bn-IN" sz="40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 ৪৫ মিনিট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1454928574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t="18965" r="43103" b="11475"/>
          <a:stretch/>
        </p:blipFill>
        <p:spPr>
          <a:xfrm>
            <a:off x="166254" y="0"/>
            <a:ext cx="5615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22400" y="2743200"/>
            <a:ext cx="93471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এখন আমরা সবাই একটা 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 উপভোগ করব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4816DC-5D77-4E7F-B160-B5AE7FFB0F18}"/>
              </a:ext>
            </a:extLst>
          </p:cNvPr>
          <p:cNvSpPr/>
          <p:nvPr/>
        </p:nvSpPr>
        <p:spPr>
          <a:xfrm>
            <a:off x="2691063" y="2547258"/>
            <a:ext cx="5462337" cy="132347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ker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 কে </a:t>
            </a:r>
            <a:r>
              <a:rPr lang="bn-BD" sz="6000" ker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ট্রে</a:t>
            </a:r>
            <a:r>
              <a:rPr lang="en-US" sz="6000" ker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 চড়েছ?</a:t>
            </a:r>
            <a:endParaRPr lang="en-US" sz="6000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79A53A-57E2-458C-8587-36CC2F96C8F9}"/>
              </a:ext>
            </a:extLst>
          </p:cNvPr>
          <p:cNvSpPr/>
          <p:nvPr/>
        </p:nvSpPr>
        <p:spPr>
          <a:xfrm>
            <a:off x="2691063" y="2547258"/>
            <a:ext cx="6809874" cy="132347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0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ট্রে</a:t>
            </a:r>
            <a:r>
              <a:rPr lang="en-US" sz="6000" kern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60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kern="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চড়ে</a:t>
            </a:r>
            <a:r>
              <a:rPr lang="bn-BD" sz="60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 কেমন লাগে</a:t>
            </a:r>
            <a:r>
              <a:rPr lang="en-US" sz="60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1E6732-1BF3-4CFB-8F30-CB0F4D52AC78}"/>
              </a:ext>
            </a:extLst>
          </p:cNvPr>
          <p:cNvSpPr/>
          <p:nvPr/>
        </p:nvSpPr>
        <p:spPr>
          <a:xfrm>
            <a:off x="2691063" y="2547258"/>
            <a:ext cx="6809874" cy="132347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60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কী আঁকা দেখলাম</a:t>
            </a:r>
            <a:r>
              <a:rPr lang="en-US" sz="60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22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07432" y="1034671"/>
            <a:ext cx="9577136" cy="4788659"/>
          </a:xfrm>
          <a:prstGeom prst="roundRect">
            <a:avLst/>
          </a:prstGeom>
          <a:blipFill>
            <a:blip r:embed="rId2">
              <a:alphaModFix amt="52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আমরা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			</a:t>
            </a:r>
            <a:r>
              <a:rPr kumimoji="0" lang="bn-IN" sz="11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“</a:t>
            </a:r>
            <a:r>
              <a:rPr kumimoji="0" lang="bn-BD" sz="11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ট্রেন</a:t>
            </a:r>
            <a:r>
              <a:rPr kumimoji="0" lang="bn-IN" sz="115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কবিতাটি পড়ব।  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3DC1EF08-3E18-4694-98F5-45326F69F3A7}"/>
              </a:ext>
            </a:extLst>
          </p:cNvPr>
          <p:cNvSpPr/>
          <p:nvPr/>
        </p:nvSpPr>
        <p:spPr>
          <a:xfrm>
            <a:off x="1307430" y="1195120"/>
            <a:ext cx="9577136" cy="47886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IN" sz="8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 কেউ কি বলতে পার</a:t>
            </a:r>
            <a:r>
              <a:rPr lang="bn-BD" sz="8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 </a:t>
            </a:r>
            <a:r>
              <a:rPr lang="bn-IN" sz="8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কবিতাটি কে লিখেছেন 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F50048-BA8E-44AF-8B7E-F5DECF83F6C0}"/>
              </a:ext>
            </a:extLst>
          </p:cNvPr>
          <p:cNvGrpSpPr/>
          <p:nvPr/>
        </p:nvGrpSpPr>
        <p:grpSpPr>
          <a:xfrm>
            <a:off x="1117600" y="1905001"/>
            <a:ext cx="9956797" cy="3876496"/>
            <a:chOff x="838200" y="1905000"/>
            <a:chExt cx="7467600" cy="3876496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C0301B91-55B7-4CAA-B4FE-BE7A58C85EDD}"/>
                </a:ext>
              </a:extLst>
            </p:cNvPr>
            <p:cNvSpPr/>
            <p:nvPr/>
          </p:nvSpPr>
          <p:spPr>
            <a:xfrm>
              <a:off x="838200" y="1905000"/>
              <a:ext cx="7467600" cy="32766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9F9F28-93C5-494A-81DC-4D95E13B0682}"/>
                </a:ext>
              </a:extLst>
            </p:cNvPr>
            <p:cNvSpPr/>
            <p:nvPr/>
          </p:nvSpPr>
          <p:spPr>
            <a:xfrm>
              <a:off x="1828800" y="2057400"/>
              <a:ext cx="6477000" cy="372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এই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পাঠ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শেষে</a:t>
              </a:r>
              <a:r>
                <a:rPr kumimoji="0" lang="bn-I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শিক্ষার্থীরা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…</a:t>
              </a:r>
              <a:endParaRPr kumimoji="0" lang="bn-IN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২.২.১ কবিতা শুনে বুঝতে পারবে ।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২.১.২ প্রমিত উচ্চারণে কবিতা পড়তে পারবে।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২.২.২ প্রমিত উচ্চারণে কবিতা আবৃতি করতে পারবে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২.৩.২ কবিতা সংশ্লিষ্ট প্রশ্নের উত্তর লিখতে পারবে।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B245B1C-123A-4B0A-BCBD-0548CCA7FECE}"/>
              </a:ext>
            </a:extLst>
          </p:cNvPr>
          <p:cNvSpPr/>
          <p:nvPr/>
        </p:nvSpPr>
        <p:spPr>
          <a:xfrm>
            <a:off x="1016000" y="533401"/>
            <a:ext cx="31700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খনফল</a:t>
            </a:r>
            <a:endParaRPr kumimoji="0" lang="bn-IN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92253" y="2055223"/>
            <a:ext cx="4957011" cy="2747554"/>
          </a:xfrm>
          <a:prstGeom prst="rect">
            <a:avLst/>
          </a:prstGeom>
          <a:blipFill>
            <a:blip r:embed="rId2">
              <a:alphaModFix amt="52000"/>
            </a:blip>
            <a:stretch>
              <a:fillRect/>
            </a:stretch>
          </a:blipFill>
          <a:ln w="31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কবিতাটি লিখেছেন </a:t>
            </a:r>
            <a:endParaRPr kumimoji="0" lang="bn-BD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 </a:t>
            </a:r>
            <a:r>
              <a:rPr kumimoji="0" lang="bn-BD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শামসুর রাহমান</a:t>
            </a: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6DEA09-91BF-4989-AFDE-06AE8E775BB3}"/>
              </a:ext>
            </a:extLst>
          </p:cNvPr>
          <p:cNvGrpSpPr/>
          <p:nvPr/>
        </p:nvGrpSpPr>
        <p:grpSpPr>
          <a:xfrm>
            <a:off x="1273629" y="1343183"/>
            <a:ext cx="3964119" cy="5094964"/>
            <a:chOff x="1273629" y="1343183"/>
            <a:chExt cx="3964119" cy="50949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AA7EE7-EC70-4279-8F37-A8141FA4E6FE}"/>
                </a:ext>
              </a:extLst>
            </p:cNvPr>
            <p:cNvSpPr/>
            <p:nvPr/>
          </p:nvSpPr>
          <p:spPr>
            <a:xfrm>
              <a:off x="1273629" y="1343183"/>
              <a:ext cx="3964119" cy="4171635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3175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bn-BD" sz="48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bn-BD" sz="48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CC29F4-0681-4CB6-8ED6-D94AD2D1DE6E}"/>
                </a:ext>
              </a:extLst>
            </p:cNvPr>
            <p:cNvSpPr/>
            <p:nvPr/>
          </p:nvSpPr>
          <p:spPr>
            <a:xfrm>
              <a:off x="1770345" y="5514817"/>
              <a:ext cx="297068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bn-BD" sz="4000" kern="0" dirty="0">
                  <a:latin typeface="NikoshBAN" pitchFamily="2" charset="0"/>
                  <a:cs typeface="NikoshBAN" pitchFamily="2" charset="0"/>
                </a:rPr>
                <a:t>শামসুর রাহমান</a:t>
              </a:r>
              <a:r>
                <a:rPr lang="bn-IN" sz="5400" kern="0" dirty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5400" kern="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0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6EC1D6-5394-41C4-A3DC-9FE1E39C52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113" y="-629070"/>
            <a:ext cx="13443093" cy="101160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02006B-9B86-4646-B916-55E55C11C9B1}"/>
              </a:ext>
            </a:extLst>
          </p:cNvPr>
          <p:cNvSpPr txBox="1"/>
          <p:nvPr/>
        </p:nvSpPr>
        <p:spPr>
          <a:xfrm>
            <a:off x="1804987" y="3115270"/>
            <a:ext cx="83439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kern="0" dirty="0">
                <a:latin typeface="NikoshBAN" pitchFamily="2" charset="0"/>
                <a:cs typeface="NikoshBAN" pitchFamily="2" charset="0"/>
              </a:rPr>
              <a:t>এখন আমরা কবিতাটি একসাথে পড়ব। </a:t>
            </a:r>
            <a:endParaRPr lang="en-US" sz="5400" kern="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6A3A51-DE34-4E4E-A713-D7197B424E0D}"/>
              </a:ext>
            </a:extLst>
          </p:cNvPr>
          <p:cNvGrpSpPr/>
          <p:nvPr/>
        </p:nvGrpSpPr>
        <p:grpSpPr>
          <a:xfrm>
            <a:off x="-2534513" y="-4607406"/>
            <a:ext cx="7521873" cy="5366756"/>
            <a:chOff x="-5119699" y="-215494"/>
            <a:chExt cx="7521873" cy="53667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812AC0-D191-43CA-8AE3-A5654381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5119699" y="-215494"/>
              <a:ext cx="7521873" cy="5366756"/>
            </a:xfrm>
            <a:custGeom>
              <a:avLst/>
              <a:gdLst>
                <a:gd name="connsiteX0" fmla="*/ 5780688 w 7521873"/>
                <a:gd name="connsiteY0" fmla="*/ 1989785 h 5366756"/>
                <a:gd name="connsiteX1" fmla="*/ 5457994 w 7521873"/>
                <a:gd name="connsiteY1" fmla="*/ 2658996 h 5366756"/>
                <a:gd name="connsiteX2" fmla="*/ 6159264 w 7521873"/>
                <a:gd name="connsiteY2" fmla="*/ 2997148 h 5366756"/>
                <a:gd name="connsiteX3" fmla="*/ 6481958 w 7521873"/>
                <a:gd name="connsiteY3" fmla="*/ 2327937 h 5366756"/>
                <a:gd name="connsiteX4" fmla="*/ 0 w 7521873"/>
                <a:gd name="connsiteY4" fmla="*/ 0 h 5366756"/>
                <a:gd name="connsiteX5" fmla="*/ 7521873 w 7521873"/>
                <a:gd name="connsiteY5" fmla="*/ 0 h 5366756"/>
                <a:gd name="connsiteX6" fmla="*/ 7521873 w 7521873"/>
                <a:gd name="connsiteY6" fmla="*/ 5366756 h 5366756"/>
                <a:gd name="connsiteX7" fmla="*/ 0 w 7521873"/>
                <a:gd name="connsiteY7" fmla="*/ 5366756 h 53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1873" h="5366756">
                  <a:moveTo>
                    <a:pt x="5780688" y="1989785"/>
                  </a:moveTo>
                  <a:lnTo>
                    <a:pt x="5457994" y="2658996"/>
                  </a:lnTo>
                  <a:lnTo>
                    <a:pt x="6159264" y="2997148"/>
                  </a:lnTo>
                  <a:lnTo>
                    <a:pt x="6481958" y="2327937"/>
                  </a:lnTo>
                  <a:close/>
                  <a:moveTo>
                    <a:pt x="0" y="0"/>
                  </a:moveTo>
                  <a:lnTo>
                    <a:pt x="7521873" y="0"/>
                  </a:lnTo>
                  <a:lnTo>
                    <a:pt x="7521873" y="5366756"/>
                  </a:lnTo>
                  <a:lnTo>
                    <a:pt x="0" y="5366756"/>
                  </a:lnTo>
                  <a:close/>
                </a:path>
              </a:pathLst>
            </a:cu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494005-1388-4E97-B6FE-7CF4506CD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02146">
              <a:off x="249873" y="2585451"/>
              <a:ext cx="500893" cy="165557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9BD1776-E25C-44C3-A880-AC71F7B8CA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914E9A13-823E-4D5A-8B05-BB2E04D0F323}"/>
              </a:ext>
            </a:extLst>
          </p:cNvPr>
          <p:cNvSpPr/>
          <p:nvPr/>
        </p:nvSpPr>
        <p:spPr>
          <a:xfrm>
            <a:off x="620238" y="5481641"/>
            <a:ext cx="738670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9089 0.4023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0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776 -0.25092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D6EC1D6-5394-41C4-A3DC-9FE1E39C52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38" y="-1158459"/>
            <a:ext cx="13443093" cy="1011604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6DB35C6-8F0A-4057-B7FC-94E97C7BDD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4649" y="-4158844"/>
            <a:ext cx="7521873" cy="53667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5B40A2B-4B1A-4D79-AA63-94CEFB64CF31}"/>
              </a:ext>
            </a:extLst>
          </p:cNvPr>
          <p:cNvGrpSpPr/>
          <p:nvPr/>
        </p:nvGrpSpPr>
        <p:grpSpPr>
          <a:xfrm>
            <a:off x="1775584" y="303106"/>
            <a:ext cx="12031499" cy="4249623"/>
            <a:chOff x="1749137" y="283552"/>
            <a:chExt cx="12031499" cy="42496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A80725-3480-4ED2-BAC8-DBEBE4A61083}"/>
                </a:ext>
              </a:extLst>
            </p:cNvPr>
            <p:cNvGrpSpPr/>
            <p:nvPr/>
          </p:nvGrpSpPr>
          <p:grpSpPr>
            <a:xfrm>
              <a:off x="3107154" y="283552"/>
              <a:ext cx="10673482" cy="4007164"/>
              <a:chOff x="8849592" y="576950"/>
              <a:chExt cx="10673482" cy="400716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097356F-BF47-47A6-B8E7-DC0A40166E84}"/>
                  </a:ext>
                </a:extLst>
              </p:cNvPr>
              <p:cNvSpPr/>
              <p:nvPr/>
            </p:nvSpPr>
            <p:spPr>
              <a:xfrm>
                <a:off x="9797092" y="576950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3BEF351-EE88-4D1D-9B66-1CBF68CFDCF5}"/>
                  </a:ext>
                </a:extLst>
              </p:cNvPr>
              <p:cNvSpPr/>
              <p:nvPr/>
            </p:nvSpPr>
            <p:spPr>
              <a:xfrm rot="7980402">
                <a:off x="13472898" y="-1466061"/>
                <a:ext cx="1426869" cy="10673482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641B373-83F6-4A9A-9E41-203C20AA7DF8}"/>
                </a:ext>
              </a:extLst>
            </p:cNvPr>
            <p:cNvGrpSpPr/>
            <p:nvPr/>
          </p:nvGrpSpPr>
          <p:grpSpPr>
            <a:xfrm>
              <a:off x="1749137" y="399399"/>
              <a:ext cx="11096463" cy="4133776"/>
              <a:chOff x="8699658" y="464495"/>
              <a:chExt cx="11096463" cy="4133776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3F141A-BEF5-4511-AD6A-1D9A8DBEFD66}"/>
                  </a:ext>
                </a:extLst>
              </p:cNvPr>
              <p:cNvSpPr/>
              <p:nvPr/>
            </p:nvSpPr>
            <p:spPr>
              <a:xfrm>
                <a:off x="9734180" y="464495"/>
                <a:ext cx="272627" cy="27891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F30765-2F7F-4191-89EB-DA831CD9F057}"/>
                  </a:ext>
                </a:extLst>
              </p:cNvPr>
              <p:cNvSpPr/>
              <p:nvPr/>
            </p:nvSpPr>
            <p:spPr>
              <a:xfrm rot="7980402">
                <a:off x="13534455" y="-1663395"/>
                <a:ext cx="1426869" cy="11096463"/>
              </a:xfrm>
              <a:custGeom>
                <a:avLst/>
                <a:gdLst>
                  <a:gd name="connsiteX0" fmla="*/ 0 w 7167781"/>
                  <a:gd name="connsiteY0" fmla="*/ 0 h 5850383"/>
                  <a:gd name="connsiteX1" fmla="*/ 2986474 w 7167781"/>
                  <a:gd name="connsiteY1" fmla="*/ 0 h 5850383"/>
                  <a:gd name="connsiteX2" fmla="*/ 7167781 w 7167781"/>
                  <a:gd name="connsiteY2" fmla="*/ 5824596 h 5850383"/>
                  <a:gd name="connsiteX3" fmla="*/ 5292257 w 7167781"/>
                  <a:gd name="connsiteY3" fmla="*/ 5850383 h 5850383"/>
                  <a:gd name="connsiteX4" fmla="*/ 364242 w 7167781"/>
                  <a:gd name="connsiteY4" fmla="*/ 3788819 h 5850383"/>
                  <a:gd name="connsiteX5" fmla="*/ 0 w 7167781"/>
                  <a:gd name="connsiteY5" fmla="*/ 3631938 h 5850383"/>
                  <a:gd name="connsiteX0" fmla="*/ 0 w 7110631"/>
                  <a:gd name="connsiteY0" fmla="*/ 0 h 5850383"/>
                  <a:gd name="connsiteX1" fmla="*/ 2986474 w 7110631"/>
                  <a:gd name="connsiteY1" fmla="*/ 0 h 5850383"/>
                  <a:gd name="connsiteX2" fmla="*/ 7110631 w 7110631"/>
                  <a:gd name="connsiteY2" fmla="*/ 5805546 h 5850383"/>
                  <a:gd name="connsiteX3" fmla="*/ 5292257 w 7110631"/>
                  <a:gd name="connsiteY3" fmla="*/ 5850383 h 5850383"/>
                  <a:gd name="connsiteX4" fmla="*/ 364242 w 7110631"/>
                  <a:gd name="connsiteY4" fmla="*/ 3788819 h 5850383"/>
                  <a:gd name="connsiteX5" fmla="*/ 0 w 7110631"/>
                  <a:gd name="connsiteY5" fmla="*/ 3631938 h 5850383"/>
                  <a:gd name="connsiteX6" fmla="*/ 0 w 7110631"/>
                  <a:gd name="connsiteY6" fmla="*/ 0 h 5850383"/>
                  <a:gd name="connsiteX0" fmla="*/ 0 w 7243747"/>
                  <a:gd name="connsiteY0" fmla="*/ 0 h 5850383"/>
                  <a:gd name="connsiteX1" fmla="*/ 2986474 w 7243747"/>
                  <a:gd name="connsiteY1" fmla="*/ 0 h 5850383"/>
                  <a:gd name="connsiteX2" fmla="*/ 7243747 w 7243747"/>
                  <a:gd name="connsiteY2" fmla="*/ 5738414 h 5850383"/>
                  <a:gd name="connsiteX3" fmla="*/ 5292257 w 7243747"/>
                  <a:gd name="connsiteY3" fmla="*/ 5850383 h 5850383"/>
                  <a:gd name="connsiteX4" fmla="*/ 364242 w 7243747"/>
                  <a:gd name="connsiteY4" fmla="*/ 3788819 h 5850383"/>
                  <a:gd name="connsiteX5" fmla="*/ 0 w 7243747"/>
                  <a:gd name="connsiteY5" fmla="*/ 3631938 h 5850383"/>
                  <a:gd name="connsiteX6" fmla="*/ 0 w 7243747"/>
                  <a:gd name="connsiteY6" fmla="*/ 0 h 5850383"/>
                  <a:gd name="connsiteX0" fmla="*/ 0 w 7202025"/>
                  <a:gd name="connsiteY0" fmla="*/ 0 h 5850383"/>
                  <a:gd name="connsiteX1" fmla="*/ 2986474 w 7202025"/>
                  <a:gd name="connsiteY1" fmla="*/ 0 h 5850383"/>
                  <a:gd name="connsiteX2" fmla="*/ 7202025 w 7202025"/>
                  <a:gd name="connsiteY2" fmla="*/ 5724386 h 5850383"/>
                  <a:gd name="connsiteX3" fmla="*/ 5292257 w 7202025"/>
                  <a:gd name="connsiteY3" fmla="*/ 5850383 h 5850383"/>
                  <a:gd name="connsiteX4" fmla="*/ 364242 w 7202025"/>
                  <a:gd name="connsiteY4" fmla="*/ 3788819 h 5850383"/>
                  <a:gd name="connsiteX5" fmla="*/ 0 w 7202025"/>
                  <a:gd name="connsiteY5" fmla="*/ 3631938 h 5850383"/>
                  <a:gd name="connsiteX6" fmla="*/ 0 w 7202025"/>
                  <a:gd name="connsiteY6" fmla="*/ 0 h 5850383"/>
                  <a:gd name="connsiteX0" fmla="*/ 0 w 7202025"/>
                  <a:gd name="connsiteY0" fmla="*/ 0 h 5876490"/>
                  <a:gd name="connsiteX1" fmla="*/ 2986474 w 7202025"/>
                  <a:gd name="connsiteY1" fmla="*/ 0 h 5876490"/>
                  <a:gd name="connsiteX2" fmla="*/ 7202025 w 7202025"/>
                  <a:gd name="connsiteY2" fmla="*/ 5724386 h 5876490"/>
                  <a:gd name="connsiteX3" fmla="*/ 5175781 w 7202025"/>
                  <a:gd name="connsiteY3" fmla="*/ 5876490 h 5876490"/>
                  <a:gd name="connsiteX4" fmla="*/ 364242 w 7202025"/>
                  <a:gd name="connsiteY4" fmla="*/ 3788819 h 5876490"/>
                  <a:gd name="connsiteX5" fmla="*/ 0 w 7202025"/>
                  <a:gd name="connsiteY5" fmla="*/ 3631938 h 5876490"/>
                  <a:gd name="connsiteX6" fmla="*/ 0 w 7202025"/>
                  <a:gd name="connsiteY6" fmla="*/ 0 h 5876490"/>
                  <a:gd name="connsiteX0" fmla="*/ 0 w 7161560"/>
                  <a:gd name="connsiteY0" fmla="*/ 0 h 5876490"/>
                  <a:gd name="connsiteX1" fmla="*/ 2986474 w 7161560"/>
                  <a:gd name="connsiteY1" fmla="*/ 0 h 5876490"/>
                  <a:gd name="connsiteX2" fmla="*/ 7161560 w 7161560"/>
                  <a:gd name="connsiteY2" fmla="*/ 5655267 h 5876490"/>
                  <a:gd name="connsiteX3" fmla="*/ 5175781 w 7161560"/>
                  <a:gd name="connsiteY3" fmla="*/ 5876490 h 5876490"/>
                  <a:gd name="connsiteX4" fmla="*/ 364242 w 7161560"/>
                  <a:gd name="connsiteY4" fmla="*/ 3788819 h 5876490"/>
                  <a:gd name="connsiteX5" fmla="*/ 0 w 7161560"/>
                  <a:gd name="connsiteY5" fmla="*/ 3631938 h 5876490"/>
                  <a:gd name="connsiteX6" fmla="*/ 0 w 7161560"/>
                  <a:gd name="connsiteY6" fmla="*/ 0 h 5876490"/>
                  <a:gd name="connsiteX0" fmla="*/ 0 w 5658704"/>
                  <a:gd name="connsiteY0" fmla="*/ 0 h 5876490"/>
                  <a:gd name="connsiteX1" fmla="*/ 2986474 w 5658704"/>
                  <a:gd name="connsiteY1" fmla="*/ 0 h 5876490"/>
                  <a:gd name="connsiteX2" fmla="*/ 5658703 w 5658704"/>
                  <a:gd name="connsiteY2" fmla="*/ 5815782 h 5876490"/>
                  <a:gd name="connsiteX3" fmla="*/ 5175781 w 5658704"/>
                  <a:gd name="connsiteY3" fmla="*/ 5876490 h 5876490"/>
                  <a:gd name="connsiteX4" fmla="*/ 364242 w 5658704"/>
                  <a:gd name="connsiteY4" fmla="*/ 3788819 h 5876490"/>
                  <a:gd name="connsiteX5" fmla="*/ 0 w 5658704"/>
                  <a:gd name="connsiteY5" fmla="*/ 3631938 h 5876490"/>
                  <a:gd name="connsiteX6" fmla="*/ 0 w 5658704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364242 w 5658703"/>
                  <a:gd name="connsiteY4" fmla="*/ 3788819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802379 w 5658703"/>
                  <a:gd name="connsiteY5" fmla="*/ 3155950 h 5876490"/>
                  <a:gd name="connsiteX6" fmla="*/ 0 w 5658703"/>
                  <a:gd name="connsiteY6" fmla="*/ 0 h 5876490"/>
                  <a:gd name="connsiteX0" fmla="*/ 0 w 5658703"/>
                  <a:gd name="connsiteY0" fmla="*/ 0 h 5876490"/>
                  <a:gd name="connsiteX1" fmla="*/ 2986474 w 5658703"/>
                  <a:gd name="connsiteY1" fmla="*/ 0 h 5876490"/>
                  <a:gd name="connsiteX2" fmla="*/ 5658703 w 5658703"/>
                  <a:gd name="connsiteY2" fmla="*/ 5815782 h 5876490"/>
                  <a:gd name="connsiteX3" fmla="*/ 5175781 w 5658703"/>
                  <a:gd name="connsiteY3" fmla="*/ 5876490 h 5876490"/>
                  <a:gd name="connsiteX4" fmla="*/ 5010879 w 5658703"/>
                  <a:gd name="connsiteY4" fmla="*/ 5872446 h 5876490"/>
                  <a:gd name="connsiteX5" fmla="*/ 2524022 w 5658703"/>
                  <a:gd name="connsiteY5" fmla="*/ 2681219 h 5876490"/>
                  <a:gd name="connsiteX6" fmla="*/ 0 w 5658703"/>
                  <a:gd name="connsiteY6" fmla="*/ 0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89165 w 4723846"/>
                  <a:gd name="connsiteY5" fmla="*/ 2681219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527005 w 4723846"/>
                  <a:gd name="connsiteY5" fmla="*/ 2502626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723846"/>
                  <a:gd name="connsiteY0" fmla="*/ 800313 h 5876490"/>
                  <a:gd name="connsiteX1" fmla="*/ 2051617 w 4723846"/>
                  <a:gd name="connsiteY1" fmla="*/ 0 h 5876490"/>
                  <a:gd name="connsiteX2" fmla="*/ 4723846 w 4723846"/>
                  <a:gd name="connsiteY2" fmla="*/ 5815782 h 5876490"/>
                  <a:gd name="connsiteX3" fmla="*/ 4240924 w 4723846"/>
                  <a:gd name="connsiteY3" fmla="*/ 5876490 h 5876490"/>
                  <a:gd name="connsiteX4" fmla="*/ 4076022 w 4723846"/>
                  <a:gd name="connsiteY4" fmla="*/ 5872446 h 5876490"/>
                  <a:gd name="connsiteX5" fmla="*/ 1389764 w 4723846"/>
                  <a:gd name="connsiteY5" fmla="*/ 2485438 h 5876490"/>
                  <a:gd name="connsiteX6" fmla="*/ 0 w 4723846"/>
                  <a:gd name="connsiteY6" fmla="*/ 800313 h 5876490"/>
                  <a:gd name="connsiteX0" fmla="*/ 0 w 4673995"/>
                  <a:gd name="connsiteY0" fmla="*/ 800313 h 5876490"/>
                  <a:gd name="connsiteX1" fmla="*/ 2051617 w 4673995"/>
                  <a:gd name="connsiteY1" fmla="*/ 0 h 5876490"/>
                  <a:gd name="connsiteX2" fmla="*/ 4673996 w 4673995"/>
                  <a:gd name="connsiteY2" fmla="*/ 5766838 h 5876490"/>
                  <a:gd name="connsiteX3" fmla="*/ 4240924 w 4673995"/>
                  <a:gd name="connsiteY3" fmla="*/ 5876490 h 5876490"/>
                  <a:gd name="connsiteX4" fmla="*/ 4076022 w 4673995"/>
                  <a:gd name="connsiteY4" fmla="*/ 5872446 h 5876490"/>
                  <a:gd name="connsiteX5" fmla="*/ 1389764 w 4673995"/>
                  <a:gd name="connsiteY5" fmla="*/ 2485438 h 5876490"/>
                  <a:gd name="connsiteX6" fmla="*/ 0 w 4673995"/>
                  <a:gd name="connsiteY6" fmla="*/ 800313 h 5876490"/>
                  <a:gd name="connsiteX0" fmla="*/ 0 w 4673996"/>
                  <a:gd name="connsiteY0" fmla="*/ 800313 h 5931976"/>
                  <a:gd name="connsiteX1" fmla="*/ 2051617 w 4673996"/>
                  <a:gd name="connsiteY1" fmla="*/ 0 h 5931976"/>
                  <a:gd name="connsiteX2" fmla="*/ 4673996 w 4673996"/>
                  <a:gd name="connsiteY2" fmla="*/ 5766838 h 5931976"/>
                  <a:gd name="connsiteX3" fmla="*/ 4240924 w 4673996"/>
                  <a:gd name="connsiteY3" fmla="*/ 5876490 h 5931976"/>
                  <a:gd name="connsiteX4" fmla="*/ 4096742 w 4673996"/>
                  <a:gd name="connsiteY4" fmla="*/ 5931976 h 5931976"/>
                  <a:gd name="connsiteX5" fmla="*/ 1389764 w 4673996"/>
                  <a:gd name="connsiteY5" fmla="*/ 2485438 h 5931976"/>
                  <a:gd name="connsiteX6" fmla="*/ 0 w 4673996"/>
                  <a:gd name="connsiteY6" fmla="*/ 800313 h 5931976"/>
                  <a:gd name="connsiteX0" fmla="*/ 0 w 4427529"/>
                  <a:gd name="connsiteY0" fmla="*/ 800313 h 5931976"/>
                  <a:gd name="connsiteX1" fmla="*/ 2051617 w 4427529"/>
                  <a:gd name="connsiteY1" fmla="*/ 0 h 5931976"/>
                  <a:gd name="connsiteX2" fmla="*/ 4292371 w 4427529"/>
                  <a:gd name="connsiteY2" fmla="*/ 5754628 h 5931976"/>
                  <a:gd name="connsiteX3" fmla="*/ 4240924 w 4427529"/>
                  <a:gd name="connsiteY3" fmla="*/ 5876490 h 5931976"/>
                  <a:gd name="connsiteX4" fmla="*/ 4096742 w 4427529"/>
                  <a:gd name="connsiteY4" fmla="*/ 5931976 h 5931976"/>
                  <a:gd name="connsiteX5" fmla="*/ 1389764 w 4427529"/>
                  <a:gd name="connsiteY5" fmla="*/ 2485438 h 5931976"/>
                  <a:gd name="connsiteX6" fmla="*/ 0 w 4427529"/>
                  <a:gd name="connsiteY6" fmla="*/ 800313 h 5931976"/>
                  <a:gd name="connsiteX0" fmla="*/ 0 w 4487787"/>
                  <a:gd name="connsiteY0" fmla="*/ 800313 h 5931976"/>
                  <a:gd name="connsiteX1" fmla="*/ 2051617 w 4487787"/>
                  <a:gd name="connsiteY1" fmla="*/ 0 h 5931976"/>
                  <a:gd name="connsiteX2" fmla="*/ 4292371 w 4487787"/>
                  <a:gd name="connsiteY2" fmla="*/ 5754628 h 5931976"/>
                  <a:gd name="connsiteX3" fmla="*/ 4240924 w 4487787"/>
                  <a:gd name="connsiteY3" fmla="*/ 5876490 h 5931976"/>
                  <a:gd name="connsiteX4" fmla="*/ 4096742 w 4487787"/>
                  <a:gd name="connsiteY4" fmla="*/ 5931976 h 5931976"/>
                  <a:gd name="connsiteX5" fmla="*/ 1389764 w 4487787"/>
                  <a:gd name="connsiteY5" fmla="*/ 2485438 h 5931976"/>
                  <a:gd name="connsiteX6" fmla="*/ 0 w 4487787"/>
                  <a:gd name="connsiteY6" fmla="*/ 800313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858981 w 3957004"/>
                  <a:gd name="connsiteY5" fmla="*/ 2485438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175899 w 3957002"/>
                  <a:gd name="connsiteY5" fmla="*/ 2574160 h 5931976"/>
                  <a:gd name="connsiteX6" fmla="*/ -1 w 3957002"/>
                  <a:gd name="connsiteY6" fmla="*/ 476405 h 5931976"/>
                  <a:gd name="connsiteX0" fmla="*/ 1 w 3957004"/>
                  <a:gd name="connsiteY0" fmla="*/ 476405 h 5931976"/>
                  <a:gd name="connsiteX1" fmla="*/ 1520834 w 3957004"/>
                  <a:gd name="connsiteY1" fmla="*/ 0 h 5931976"/>
                  <a:gd name="connsiteX2" fmla="*/ 3761588 w 3957004"/>
                  <a:gd name="connsiteY2" fmla="*/ 5754628 h 5931976"/>
                  <a:gd name="connsiteX3" fmla="*/ 3710141 w 3957004"/>
                  <a:gd name="connsiteY3" fmla="*/ 5876490 h 5931976"/>
                  <a:gd name="connsiteX4" fmla="*/ 3565959 w 3957004"/>
                  <a:gd name="connsiteY4" fmla="*/ 5931976 h 5931976"/>
                  <a:gd name="connsiteX5" fmla="*/ 1175901 w 3957004"/>
                  <a:gd name="connsiteY5" fmla="*/ 2574160 h 5931976"/>
                  <a:gd name="connsiteX6" fmla="*/ 1 w 3957004"/>
                  <a:gd name="connsiteY6" fmla="*/ 476405 h 5931976"/>
                  <a:gd name="connsiteX0" fmla="*/ -1 w 3957002"/>
                  <a:gd name="connsiteY0" fmla="*/ 476405 h 5931976"/>
                  <a:gd name="connsiteX1" fmla="*/ 1520832 w 3957002"/>
                  <a:gd name="connsiteY1" fmla="*/ 0 h 5931976"/>
                  <a:gd name="connsiteX2" fmla="*/ 3761586 w 3957002"/>
                  <a:gd name="connsiteY2" fmla="*/ 5754628 h 5931976"/>
                  <a:gd name="connsiteX3" fmla="*/ 3710139 w 3957002"/>
                  <a:gd name="connsiteY3" fmla="*/ 5876490 h 5931976"/>
                  <a:gd name="connsiteX4" fmla="*/ 3565957 w 3957002"/>
                  <a:gd name="connsiteY4" fmla="*/ 5931976 h 5931976"/>
                  <a:gd name="connsiteX5" fmla="*/ 1642413 w 3957002"/>
                  <a:gd name="connsiteY5" fmla="*/ 2621379 h 5931976"/>
                  <a:gd name="connsiteX6" fmla="*/ -1 w 3957002"/>
                  <a:gd name="connsiteY6" fmla="*/ 476405 h 5931976"/>
                  <a:gd name="connsiteX0" fmla="*/ 0 w 3965992"/>
                  <a:gd name="connsiteY0" fmla="*/ 223743 h 5931976"/>
                  <a:gd name="connsiteX1" fmla="*/ 1529822 w 3965992"/>
                  <a:gd name="connsiteY1" fmla="*/ 0 h 5931976"/>
                  <a:gd name="connsiteX2" fmla="*/ 3770576 w 3965992"/>
                  <a:gd name="connsiteY2" fmla="*/ 5754628 h 5931976"/>
                  <a:gd name="connsiteX3" fmla="*/ 3719129 w 3965992"/>
                  <a:gd name="connsiteY3" fmla="*/ 5876490 h 5931976"/>
                  <a:gd name="connsiteX4" fmla="*/ 3574947 w 3965992"/>
                  <a:gd name="connsiteY4" fmla="*/ 5931976 h 5931976"/>
                  <a:gd name="connsiteX5" fmla="*/ 1651403 w 3965992"/>
                  <a:gd name="connsiteY5" fmla="*/ 2621379 h 5931976"/>
                  <a:gd name="connsiteX6" fmla="*/ 0 w 3965992"/>
                  <a:gd name="connsiteY6" fmla="*/ 223743 h 5931976"/>
                  <a:gd name="connsiteX0" fmla="*/ 0 w 3957165"/>
                  <a:gd name="connsiteY0" fmla="*/ 223743 h 5931976"/>
                  <a:gd name="connsiteX1" fmla="*/ 1529822 w 3957165"/>
                  <a:gd name="connsiteY1" fmla="*/ 0 h 5931976"/>
                  <a:gd name="connsiteX2" fmla="*/ 3727351 w 3957165"/>
                  <a:gd name="connsiteY2" fmla="*/ 5843491 h 5931976"/>
                  <a:gd name="connsiteX3" fmla="*/ 3719129 w 3957165"/>
                  <a:gd name="connsiteY3" fmla="*/ 5876490 h 5931976"/>
                  <a:gd name="connsiteX4" fmla="*/ 3574947 w 3957165"/>
                  <a:gd name="connsiteY4" fmla="*/ 5931976 h 5931976"/>
                  <a:gd name="connsiteX5" fmla="*/ 1651403 w 3957165"/>
                  <a:gd name="connsiteY5" fmla="*/ 2621379 h 5931976"/>
                  <a:gd name="connsiteX6" fmla="*/ 0 w 3957165"/>
                  <a:gd name="connsiteY6" fmla="*/ 223743 h 5931976"/>
                  <a:gd name="connsiteX0" fmla="*/ 0 w 4217943"/>
                  <a:gd name="connsiteY0" fmla="*/ 223743 h 5931976"/>
                  <a:gd name="connsiteX1" fmla="*/ 1529822 w 4217943"/>
                  <a:gd name="connsiteY1" fmla="*/ 0 h 5931976"/>
                  <a:gd name="connsiteX2" fmla="*/ 3727351 w 4217943"/>
                  <a:gd name="connsiteY2" fmla="*/ 5843491 h 5931976"/>
                  <a:gd name="connsiteX3" fmla="*/ 4028128 w 4217943"/>
                  <a:gd name="connsiteY3" fmla="*/ 5886662 h 5931976"/>
                  <a:gd name="connsiteX4" fmla="*/ 3574947 w 4217943"/>
                  <a:gd name="connsiteY4" fmla="*/ 5931976 h 5931976"/>
                  <a:gd name="connsiteX5" fmla="*/ 1651403 w 4217943"/>
                  <a:gd name="connsiteY5" fmla="*/ 2621379 h 5931976"/>
                  <a:gd name="connsiteX6" fmla="*/ 0 w 4217943"/>
                  <a:gd name="connsiteY6" fmla="*/ 223743 h 5931976"/>
                  <a:gd name="connsiteX0" fmla="*/ 0 w 4324937"/>
                  <a:gd name="connsiteY0" fmla="*/ 223743 h 5931976"/>
                  <a:gd name="connsiteX1" fmla="*/ 1529822 w 4324937"/>
                  <a:gd name="connsiteY1" fmla="*/ 0 h 5931976"/>
                  <a:gd name="connsiteX2" fmla="*/ 4274098 w 4324937"/>
                  <a:gd name="connsiteY2" fmla="*/ 5364912 h 5931976"/>
                  <a:gd name="connsiteX3" fmla="*/ 4028128 w 4324937"/>
                  <a:gd name="connsiteY3" fmla="*/ 5886662 h 5931976"/>
                  <a:gd name="connsiteX4" fmla="*/ 3574947 w 4324937"/>
                  <a:gd name="connsiteY4" fmla="*/ 5931976 h 5931976"/>
                  <a:gd name="connsiteX5" fmla="*/ 1651403 w 4324937"/>
                  <a:gd name="connsiteY5" fmla="*/ 2621379 h 5931976"/>
                  <a:gd name="connsiteX6" fmla="*/ 0 w 4324937"/>
                  <a:gd name="connsiteY6" fmla="*/ 223743 h 5931976"/>
                  <a:gd name="connsiteX0" fmla="*/ 0 w 4274099"/>
                  <a:gd name="connsiteY0" fmla="*/ 223743 h 5931976"/>
                  <a:gd name="connsiteX1" fmla="*/ 1529822 w 4274099"/>
                  <a:gd name="connsiteY1" fmla="*/ 0 h 5931976"/>
                  <a:gd name="connsiteX2" fmla="*/ 4274098 w 4274099"/>
                  <a:gd name="connsiteY2" fmla="*/ 5364912 h 5931976"/>
                  <a:gd name="connsiteX3" fmla="*/ 3663684 w 4274099"/>
                  <a:gd name="connsiteY3" fmla="*/ 5893218 h 5931976"/>
                  <a:gd name="connsiteX4" fmla="*/ 3574947 w 4274099"/>
                  <a:gd name="connsiteY4" fmla="*/ 5931976 h 5931976"/>
                  <a:gd name="connsiteX5" fmla="*/ 1651403 w 4274099"/>
                  <a:gd name="connsiteY5" fmla="*/ 2621379 h 5931976"/>
                  <a:gd name="connsiteX6" fmla="*/ 0 w 4274099"/>
                  <a:gd name="connsiteY6" fmla="*/ 223743 h 5931976"/>
                  <a:gd name="connsiteX0" fmla="*/ 0 w 4186397"/>
                  <a:gd name="connsiteY0" fmla="*/ 223743 h 5931976"/>
                  <a:gd name="connsiteX1" fmla="*/ 1529822 w 4186397"/>
                  <a:gd name="connsiteY1" fmla="*/ 0 h 5931976"/>
                  <a:gd name="connsiteX2" fmla="*/ 4186397 w 4186397"/>
                  <a:gd name="connsiteY2" fmla="*/ 5687769 h 5931976"/>
                  <a:gd name="connsiteX3" fmla="*/ 3663684 w 4186397"/>
                  <a:gd name="connsiteY3" fmla="*/ 5893218 h 5931976"/>
                  <a:gd name="connsiteX4" fmla="*/ 3574947 w 4186397"/>
                  <a:gd name="connsiteY4" fmla="*/ 5931976 h 5931976"/>
                  <a:gd name="connsiteX5" fmla="*/ 1651403 w 4186397"/>
                  <a:gd name="connsiteY5" fmla="*/ 2621379 h 5931976"/>
                  <a:gd name="connsiteX6" fmla="*/ 0 w 4186397"/>
                  <a:gd name="connsiteY6" fmla="*/ 223743 h 5931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6397" h="5931976">
                    <a:moveTo>
                      <a:pt x="0" y="223743"/>
                    </a:moveTo>
                    <a:lnTo>
                      <a:pt x="1529822" y="0"/>
                    </a:lnTo>
                    <a:cubicBezTo>
                      <a:pt x="2276740" y="1918209"/>
                      <a:pt x="3439479" y="3769560"/>
                      <a:pt x="4186397" y="5687769"/>
                    </a:cubicBezTo>
                    <a:cubicBezTo>
                      <a:pt x="3974902" y="5847811"/>
                      <a:pt x="4288859" y="5884622"/>
                      <a:pt x="3663684" y="5893218"/>
                    </a:cubicBezTo>
                    <a:lnTo>
                      <a:pt x="3574947" y="5931976"/>
                    </a:lnTo>
                    <a:cubicBezTo>
                      <a:pt x="3675042" y="5871840"/>
                      <a:pt x="3486612" y="5987333"/>
                      <a:pt x="1651403" y="2621379"/>
                    </a:cubicBezTo>
                    <a:lnTo>
                      <a:pt x="0" y="2237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7000">
                    <a:schemeClr val="accent4">
                      <a:lumMod val="45000"/>
                      <a:lumOff val="55000"/>
                    </a:schemeClr>
                  </a:gs>
                  <a:gs pos="36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FFFF00"/>
                  </a:gs>
                </a:gsLst>
                <a:lin ang="5400000" scaled="1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17ADAB9-47E0-4F49-9446-413286868B9D}"/>
              </a:ext>
            </a:extLst>
          </p:cNvPr>
          <p:cNvSpPr/>
          <p:nvPr/>
        </p:nvSpPr>
        <p:spPr>
          <a:xfrm>
            <a:off x="0" y="0"/>
            <a:ext cx="12192000" cy="6890656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1A78A00E-9558-418E-AD15-8000DDA58F0B}"/>
              </a:ext>
            </a:extLst>
          </p:cNvPr>
          <p:cNvSpPr/>
          <p:nvPr/>
        </p:nvSpPr>
        <p:spPr>
          <a:xfrm>
            <a:off x="1391924" y="4379955"/>
            <a:ext cx="4704076" cy="914400"/>
          </a:xfrm>
          <a:prstGeom prst="roundRect">
            <a:avLst/>
          </a:prstGeom>
          <a:blipFill>
            <a:blip r:embed="rId5">
              <a:alphaModFix amt="93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রাত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দুপুরে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অই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65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29089 0.4023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0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088 0.40231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20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1776 -0.2509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597</Words>
  <Application>Microsoft Office PowerPoint</Application>
  <PresentationFormat>Widescreen</PresentationFormat>
  <Paragraphs>134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বামপাশে সাথে ডানপাশের মিল কর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84</cp:revision>
  <dcterms:created xsi:type="dcterms:W3CDTF">2019-07-20T09:34:48Z</dcterms:created>
  <dcterms:modified xsi:type="dcterms:W3CDTF">2019-11-13T06:08:33Z</dcterms:modified>
</cp:coreProperties>
</file>