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57" r:id="rId4"/>
    <p:sldId id="258" r:id="rId5"/>
    <p:sldId id="259" r:id="rId6"/>
    <p:sldId id="261" r:id="rId7"/>
    <p:sldId id="262" r:id="rId8"/>
    <p:sldId id="28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228600"/>
            <a:ext cx="2514600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11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en-US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en-US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28600"/>
            <a:ext cx="5943600" cy="64008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55" t="8612" r="30746" b="7570"/>
          <a:stretch/>
        </p:blipFill>
        <p:spPr>
          <a:xfrm rot="1997200">
            <a:off x="-161421" y="1098501"/>
            <a:ext cx="3550893" cy="4060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5800" y="5464314"/>
            <a:ext cx="834873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পৃথক পৃথক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ধর্মের জন্য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পৃথক </a:t>
            </a:r>
            <a:r>
              <a:rPr lang="bn-BD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পৃথক ধর্মগ্রন্থ আছে।</a:t>
            </a:r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88" r="13408"/>
          <a:stretch/>
        </p:blipFill>
        <p:spPr>
          <a:xfrm>
            <a:off x="3048000" y="1219199"/>
            <a:ext cx="3810000" cy="3881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19198"/>
            <a:ext cx="1828800" cy="3881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76" y="48768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ধর্মগ্রন্থ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গুলোকে খুবই শ্রদ্ধা করে, 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ধর্মের জন্য জীবন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দিতেও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</a:t>
            </a: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399"/>
            <a:ext cx="3657600" cy="2927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47" r="5706"/>
          <a:stretch/>
        </p:blipFill>
        <p:spPr>
          <a:xfrm>
            <a:off x="4343400" y="1326775"/>
            <a:ext cx="4114800" cy="2890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825" y="4784973"/>
            <a:ext cx="779219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চেয়ে বড়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হতে পারে না,</a:t>
            </a:r>
            <a:endParaRPr lang="en-US" sz="3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ধ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র্মে</a:t>
            </a:r>
            <a:r>
              <a:rPr lang="bn-BD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 সে কথাই বলে।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5" y="1143000"/>
            <a:ext cx="4297251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76" y="1143000"/>
            <a:ext cx="3383924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23582"/>
            <a:ext cx="779219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মন্দিরের পুরোহিত বা মসজিদের মোল্লা সাহেবরা </a:t>
            </a:r>
            <a:endParaRPr lang="en-US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 সময় হৃদয়হীন কাজ করে।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40" y="562795"/>
            <a:ext cx="2260464" cy="20280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9381"/>
            <a:ext cx="2667000" cy="21828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49382"/>
            <a:ext cx="2619375" cy="2182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40" y="2840671"/>
            <a:ext cx="2517260" cy="2264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67" y="2840671"/>
            <a:ext cx="2561623" cy="2292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72" r="34222"/>
          <a:stretch/>
        </p:blipFill>
        <p:spPr>
          <a:xfrm>
            <a:off x="533400" y="2840671"/>
            <a:ext cx="2514600" cy="2264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7957" y="5295781"/>
            <a:ext cx="7792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 মানুষকে ঘৃণা করে </a:t>
            </a:r>
            <a:endParaRPr lang="en-US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সেখানেই প্রতিবাদ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জানানোর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প্রয়োজন।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9200"/>
            <a:ext cx="3581400" cy="3767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6" y="1228187"/>
            <a:ext cx="3645444" cy="3645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7756" y="2162925"/>
            <a:ext cx="2203557" cy="1267230"/>
            <a:chOff x="5436" y="1371600"/>
            <a:chExt cx="2593642" cy="1435255"/>
          </a:xfrm>
        </p:grpSpPr>
        <p:sp>
          <p:nvSpPr>
            <p:cNvPr id="3" name="Right Arrow 2"/>
            <p:cNvSpPr/>
            <p:nvPr/>
          </p:nvSpPr>
          <p:spPr>
            <a:xfrm>
              <a:off x="126738" y="1371600"/>
              <a:ext cx="2472340" cy="1435255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36" y="1697219"/>
              <a:ext cx="2285261" cy="871463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BD" sz="4400" b="1" dirty="0" smtClean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গো-ভাগার</a:t>
              </a:r>
              <a:endParaRPr lang="en-US" sz="44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839287" y="2102112"/>
            <a:ext cx="3055792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 গরু ফেলার নির্দিষ্ট স্থান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2343" y="4353422"/>
            <a:ext cx="2100500" cy="1267230"/>
            <a:chOff x="179258" y="4200994"/>
            <a:chExt cx="2100500" cy="1267230"/>
          </a:xfrm>
        </p:grpSpPr>
        <p:sp>
          <p:nvSpPr>
            <p:cNvPr id="7" name="Right Arrow 6"/>
            <p:cNvSpPr/>
            <p:nvPr/>
          </p:nvSpPr>
          <p:spPr>
            <a:xfrm>
              <a:off x="179258" y="4200994"/>
              <a:ext cx="2100500" cy="1267230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0962" y="4480666"/>
              <a:ext cx="1103187" cy="707886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bn-BD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পুরুত </a:t>
              </a:r>
              <a:endPara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70879" y="4673356"/>
            <a:ext cx="305579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পুরোহিত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79" y="1905000"/>
            <a:ext cx="3048000" cy="1783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09" y="4633094"/>
            <a:ext cx="2913291" cy="153910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591063" y="425003"/>
            <a:ext cx="550011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6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জানি</a:t>
            </a:r>
            <a:endParaRPr lang="en-US" sz="3600" b="1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1358385"/>
            <a:ext cx="2225386" cy="1267230"/>
            <a:chOff x="0" y="2149572"/>
            <a:chExt cx="2225386" cy="1267230"/>
          </a:xfrm>
        </p:grpSpPr>
        <p:sp>
          <p:nvSpPr>
            <p:cNvPr id="3" name="Right Arrow 2"/>
            <p:cNvSpPr/>
            <p:nvPr/>
          </p:nvSpPr>
          <p:spPr>
            <a:xfrm>
              <a:off x="0" y="2149572"/>
              <a:ext cx="2225386" cy="1267230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3752" y="2429244"/>
              <a:ext cx="1263487" cy="707886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bn-BD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ভুখারী </a:t>
              </a:r>
              <a:endPara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70071" y="1553803"/>
            <a:ext cx="207125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ক্ষুধার্ত ব্যক্তি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6884" y="4572000"/>
            <a:ext cx="2073916" cy="1205482"/>
            <a:chOff x="0" y="4532965"/>
            <a:chExt cx="2481500" cy="1267230"/>
          </a:xfrm>
        </p:grpSpPr>
        <p:sp>
          <p:nvSpPr>
            <p:cNvPr id="7" name="Right Arrow 6"/>
            <p:cNvSpPr/>
            <p:nvPr/>
          </p:nvSpPr>
          <p:spPr>
            <a:xfrm>
              <a:off x="0" y="4532965"/>
              <a:ext cx="2481500" cy="1267230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2171" y="4812636"/>
              <a:ext cx="1647979" cy="744146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bn-BD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ফুকারি </a:t>
              </a:r>
              <a:endPara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470071" y="4904232"/>
            <a:ext cx="21336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চিৎকার করা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37" y="990600"/>
            <a:ext cx="3550788" cy="2108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56" y="3962400"/>
            <a:ext cx="3851269" cy="21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04800" y="1981200"/>
            <a:ext cx="85344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646856" y="398470"/>
            <a:ext cx="6332009" cy="2250492"/>
            <a:chOff x="2581755" y="-15352"/>
            <a:chExt cx="7072071" cy="2646521"/>
          </a:xfrm>
        </p:grpSpPr>
        <p:sp>
          <p:nvSpPr>
            <p:cNvPr id="4" name="TextBox 3"/>
            <p:cNvSpPr txBox="1"/>
            <p:nvPr/>
          </p:nvSpPr>
          <p:spPr>
            <a:xfrm>
              <a:off x="2581755" y="485994"/>
              <a:ext cx="2986673" cy="832456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4000" b="1" kern="11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lang="bn-BD" sz="40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000" b="1" dirty="0" err="1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bn-BD" sz="40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কাজ </a:t>
              </a:r>
              <a:endPara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9626" y="5732"/>
              <a:ext cx="3124200" cy="2625437"/>
            </a:xfrm>
            <a:prstGeom prst="ellipse">
              <a:avLst/>
            </a:prstGeom>
            <a:ln w="31750">
              <a:solidFill>
                <a:schemeClr val="tx1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6529626" y="-15352"/>
              <a:ext cx="3124200" cy="2625437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76200" y="4284753"/>
            <a:ext cx="426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5334000" y="4213763"/>
            <a:ext cx="350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চেযে বড় কিছু নাই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8622" y="3064147"/>
            <a:ext cx="1726411" cy="6694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olaimanLipi" pitchFamily="65" charset="0"/>
                <a:cs typeface="SolaimanLipi" pitchFamily="65" charset="0"/>
              </a:rPr>
              <a:t>“ক” দল   </a:t>
            </a:r>
            <a:endParaRPr lang="en-US" sz="36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5260" y="3087220"/>
            <a:ext cx="2296740" cy="6465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olaimanLipi" pitchFamily="65" charset="0"/>
                <a:cs typeface="SolaimanLipi" pitchFamily="65" charset="0"/>
              </a:rPr>
              <a:t>“খ” দল</a:t>
            </a:r>
            <a:endParaRPr lang="en-US" sz="3600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329" y="1828800"/>
            <a:ext cx="8546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কবি নজরুল কত সালে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করেন?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493" y="3638252"/>
            <a:ext cx="7976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কবি কার জয়গান গেয়েছেন?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493" y="4315596"/>
            <a:ext cx="3062907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তারুণ্যের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493" y="5167955"/>
            <a:ext cx="3062907" cy="5418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মানুষের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98545" y="4193731"/>
            <a:ext cx="306905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সাম্যের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359493" y="5162765"/>
            <a:ext cx="3108107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শ্রমিকের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8493" y="2438400"/>
            <a:ext cx="3062907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ক। ২৬মে মার্চ ১৮৯৯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59493" y="2438400"/>
            <a:ext cx="3108107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১৩ মে ১৮৯৫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8493" y="3134380"/>
            <a:ext cx="3062907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২৫শে মে ১৮৯৯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98545" y="3132292"/>
            <a:ext cx="3069055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২৯শে আগষ্ট ১৯৭৬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521" y="675733"/>
            <a:ext cx="5801079" cy="76661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-5073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60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60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60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u="sng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33400" y="3581400"/>
            <a:ext cx="8077200" cy="2057400"/>
          </a:xfrm>
          <a:prstGeom prst="horizontalScroll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মানুষ”কবিতা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 কর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87503" y="1097406"/>
            <a:ext cx="1493394" cy="1493394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 rot="19324031">
            <a:off x="1084742" y="1436197"/>
            <a:ext cx="3790596" cy="10342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-5073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000" b="1" u="sng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</a:t>
            </a:r>
            <a:r>
              <a:rPr lang="bn-BD" sz="6000" b="1" u="sng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u="sng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4800" y="1864816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44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32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b="1" dirty="0" smtClean="0">
              <a:latin typeface="ABC-DhakaSoft-Normal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নুনিয়া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ইসলামীয়া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আয়নাতলী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শাহরাস্তি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মোবাইল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01834-959-009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133600"/>
            <a:ext cx="3657600" cy="4267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057400" y="228600"/>
            <a:ext cx="4572000" cy="1219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1371600" cy="640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beautiful-red-n-white-flowers-wallpaper2560-x-1600-366-kb-jpeg-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"/>
            <a:ext cx="5715000" cy="6324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0" y="228600"/>
            <a:ext cx="1295400" cy="640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</a:t>
            </a:r>
          </a:p>
          <a:p>
            <a:pPr algn="ctr"/>
            <a:r>
              <a:rPr lang="en-US" sz="11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115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115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8396" y="5410198"/>
            <a:ext cx="17880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381000"/>
            <a:ext cx="71628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 করে বল সর্ব শ্রেষ্ঠ জীবের নাম কি?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70" y="1600200"/>
            <a:ext cx="4091571" cy="3190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56" y="1600200"/>
            <a:ext cx="3683244" cy="3190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12" y="5176838"/>
            <a:ext cx="2093767" cy="1300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410200"/>
            <a:ext cx="59634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“মানুষ”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-কাজী নজরুল ইসলাম</a:t>
            </a:r>
            <a:endParaRPr 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28600"/>
            <a:ext cx="3352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5029200" cy="3598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2590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৪৫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9981" y="2823407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kern="1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১.কবি পরিচিতি বলতে পারবে।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9981" y="4267200"/>
            <a:ext cx="6900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kern="1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৩.বিভিন্ন নতুন শব্দের অর্থ বলতে পারবে।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4590" y="3478083"/>
            <a:ext cx="693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 </a:t>
            </a:r>
            <a:r>
              <a:rPr lang="bn-BD" sz="3600" b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২.কবিতাটি সুন্দর করে আবৃত্তি করতে পারবে।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399" y="556035"/>
            <a:ext cx="20249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u="sng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u="sng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u="sng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350" y="1611362"/>
            <a:ext cx="58015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শিক্ষাথীরা- 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26697" y="2185364"/>
            <a:ext cx="532085" cy="363970"/>
            <a:chOff x="3692988" y="1749961"/>
            <a:chExt cx="532085" cy="36397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Right Arrow 2"/>
            <p:cNvSpPr/>
            <p:nvPr/>
          </p:nvSpPr>
          <p:spPr>
            <a:xfrm rot="16200000">
              <a:off x="3777046" y="1665903"/>
              <a:ext cx="363969" cy="532085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ight Arrow 4"/>
            <p:cNvSpPr/>
            <p:nvPr/>
          </p:nvSpPr>
          <p:spPr>
            <a:xfrm rot="16200000">
              <a:off x="3831642" y="1826916"/>
              <a:ext cx="254778" cy="319251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04620" y="2617436"/>
            <a:ext cx="341616" cy="532085"/>
            <a:chOff x="4670911" y="2182033"/>
            <a:chExt cx="341616" cy="5320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ight Arrow 5"/>
            <p:cNvSpPr/>
            <p:nvPr/>
          </p:nvSpPr>
          <p:spPr>
            <a:xfrm rot="19717974">
              <a:off x="4670911" y="2182033"/>
              <a:ext cx="341616" cy="532085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ight Arrow 6"/>
            <p:cNvSpPr/>
            <p:nvPr/>
          </p:nvSpPr>
          <p:spPr>
            <a:xfrm rot="19717974">
              <a:off x="4678400" y="2315123"/>
              <a:ext cx="239131" cy="319251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97690" y="3641894"/>
            <a:ext cx="274891" cy="532085"/>
            <a:chOff x="4663981" y="3206491"/>
            <a:chExt cx="274891" cy="5320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ight Arrow 8"/>
            <p:cNvSpPr/>
            <p:nvPr/>
          </p:nvSpPr>
          <p:spPr>
            <a:xfrm rot="1800000">
              <a:off x="4663981" y="3206491"/>
              <a:ext cx="274891" cy="532085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ight Arrow 8"/>
            <p:cNvSpPr/>
            <p:nvPr/>
          </p:nvSpPr>
          <p:spPr>
            <a:xfrm rot="1800000">
              <a:off x="4669505" y="3292291"/>
              <a:ext cx="192424" cy="319251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26696" y="4298179"/>
            <a:ext cx="532085" cy="374457"/>
            <a:chOff x="3692987" y="3862776"/>
            <a:chExt cx="532085" cy="3744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ight Arrow 11"/>
            <p:cNvSpPr/>
            <p:nvPr/>
          </p:nvSpPr>
          <p:spPr>
            <a:xfrm rot="5400000">
              <a:off x="3771801" y="3783962"/>
              <a:ext cx="374457" cy="532085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ight Arrow 10"/>
            <p:cNvSpPr/>
            <p:nvPr/>
          </p:nvSpPr>
          <p:spPr>
            <a:xfrm rot="5400000">
              <a:off x="3827970" y="3834211"/>
              <a:ext cx="262120" cy="319251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16611" y="3640580"/>
            <a:ext cx="272018" cy="532085"/>
            <a:chOff x="2982902" y="3205177"/>
            <a:chExt cx="272018" cy="5320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Right Arrow 14"/>
            <p:cNvSpPr/>
            <p:nvPr/>
          </p:nvSpPr>
          <p:spPr>
            <a:xfrm rot="9000000">
              <a:off x="2982902" y="3205177"/>
              <a:ext cx="272018" cy="532085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ight Arrow 12"/>
            <p:cNvSpPr/>
            <p:nvPr/>
          </p:nvSpPr>
          <p:spPr>
            <a:xfrm rot="19800000">
              <a:off x="3059041" y="3291193"/>
              <a:ext cx="190413" cy="319251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97764" y="2628421"/>
            <a:ext cx="363969" cy="532085"/>
            <a:chOff x="2864055" y="2193018"/>
            <a:chExt cx="363969" cy="5320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Right Arrow 17"/>
            <p:cNvSpPr/>
            <p:nvPr/>
          </p:nvSpPr>
          <p:spPr>
            <a:xfrm rot="12600000">
              <a:off x="2864055" y="2193018"/>
              <a:ext cx="363969" cy="532085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ight Arrow 14"/>
            <p:cNvSpPr/>
            <p:nvPr/>
          </p:nvSpPr>
          <p:spPr>
            <a:xfrm rot="23400000">
              <a:off x="2965932" y="2326733"/>
              <a:ext cx="254778" cy="319251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96" y="2667000"/>
            <a:ext cx="1555484" cy="1453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1" name="Group 20"/>
          <p:cNvGrpSpPr/>
          <p:nvPr/>
        </p:nvGrpSpPr>
        <p:grpSpPr>
          <a:xfrm>
            <a:off x="3844732" y="466037"/>
            <a:ext cx="1564958" cy="1564958"/>
            <a:chOff x="3176551" y="13319"/>
            <a:chExt cx="1564958" cy="156495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Oval 21"/>
            <p:cNvSpPr/>
            <p:nvPr/>
          </p:nvSpPr>
          <p:spPr>
            <a:xfrm>
              <a:off x="3176551" y="13319"/>
              <a:ext cx="1564958" cy="1564958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Oval 4"/>
            <p:cNvSpPr/>
            <p:nvPr/>
          </p:nvSpPr>
          <p:spPr>
            <a:xfrm>
              <a:off x="3405734" y="242502"/>
              <a:ext cx="1106592" cy="11065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>
                  <a:latin typeface="NikoshBAN" pitchFamily="2" charset="0"/>
                  <a:cs typeface="NikoshBAN" pitchFamily="2" charset="0"/>
                </a:rPr>
                <a:t>জন্ম</a:t>
              </a:r>
              <a:endParaRPr lang="en-US" sz="2000" b="1" kern="1200" dirty="0" smtClean="0">
                <a:latin typeface="NikoshBAN" pitchFamily="2" charset="0"/>
                <a:cs typeface="NikoshBAN" pitchFamily="2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kern="1200" dirty="0" smtClean="0">
                  <a:latin typeface="NikoshBAN" pitchFamily="2" charset="0"/>
                  <a:cs typeface="NikoshBAN" pitchFamily="2" charset="0"/>
                </a:rPr>
                <a:t>২৫শে মে ১৮৯৯ </a:t>
              </a:r>
              <a:endParaRPr lang="en-US" sz="20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66671" y="1430804"/>
            <a:ext cx="1714928" cy="1703394"/>
            <a:chOff x="4998490" y="978086"/>
            <a:chExt cx="1714928" cy="170339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4998490" y="978086"/>
              <a:ext cx="1714928" cy="1703394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Oval 6"/>
            <p:cNvSpPr/>
            <p:nvPr/>
          </p:nvSpPr>
          <p:spPr>
            <a:xfrm>
              <a:off x="5249635" y="1227542"/>
              <a:ext cx="1212638" cy="1204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নাগরিকত্ব</a:t>
              </a:r>
              <a:r>
                <a:rPr lang="en-US" sz="24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sz="2400" b="1" kern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১৯৭২</a:t>
              </a:r>
              <a:r>
                <a:rPr lang="bn-BD" sz="2400" b="1" kern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সালে</a:t>
              </a:r>
              <a:endParaRPr lang="en-US" sz="2400" b="1" kern="1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59948" y="3621212"/>
            <a:ext cx="1928373" cy="1825743"/>
            <a:chOff x="4891767" y="3168494"/>
            <a:chExt cx="1928373" cy="182574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Oval 27"/>
            <p:cNvSpPr/>
            <p:nvPr/>
          </p:nvSpPr>
          <p:spPr>
            <a:xfrm>
              <a:off x="4891767" y="3168494"/>
              <a:ext cx="1928373" cy="1825743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Oval 8"/>
            <p:cNvSpPr/>
            <p:nvPr/>
          </p:nvSpPr>
          <p:spPr>
            <a:xfrm>
              <a:off x="5174171" y="3435868"/>
              <a:ext cx="1363565" cy="12909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u="sng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বাবার</a:t>
              </a:r>
              <a:r>
                <a:rPr lang="en-US" sz="2000" b="1" u="sng" kern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u="sng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</a:t>
              </a:r>
              <a:endParaRPr lang="en-US" sz="2000" b="1" u="sng" kern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কাজী</a:t>
              </a:r>
              <a:r>
                <a:rPr lang="en-US" sz="2000" b="1" kern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ফকির</a:t>
              </a:r>
              <a:r>
                <a:rPr lang="en-US" sz="2000" b="1" kern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আহম্মেদ</a:t>
              </a:r>
              <a:endParaRPr lang="bn-BD" sz="2000" b="1" kern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মায়ের</a:t>
              </a:r>
              <a:r>
                <a:rPr lang="en-US" sz="2000" b="1" kern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000" b="1" kern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– </a:t>
              </a:r>
              <a:r>
                <a:rPr lang="en-US" sz="2000" b="1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জাহেদা</a:t>
              </a:r>
              <a:r>
                <a:rPr lang="en-US" sz="2000" b="1" kern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খাতুন</a:t>
              </a:r>
              <a:endParaRPr lang="en-US" sz="20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25756" y="4866582"/>
            <a:ext cx="1802910" cy="1525380"/>
            <a:chOff x="3057575" y="4413864"/>
            <a:chExt cx="1802910" cy="15253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1" name="Oval 30"/>
            <p:cNvSpPr/>
            <p:nvPr/>
          </p:nvSpPr>
          <p:spPr>
            <a:xfrm>
              <a:off x="3057575" y="4413864"/>
              <a:ext cx="1802910" cy="1525380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2" name="Oval 10"/>
            <p:cNvSpPr/>
            <p:nvPr/>
          </p:nvSpPr>
          <p:spPr>
            <a:xfrm>
              <a:off x="3321605" y="4637251"/>
              <a:ext cx="1274850" cy="10786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u="sng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গ্রন্থের</a:t>
              </a:r>
              <a:r>
                <a:rPr lang="en-US" sz="2000" b="1" u="sng" kern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u="sng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</a:t>
              </a:r>
              <a:endParaRPr lang="bn-BD" sz="2000" b="1" u="sng" kern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অগ্নিবীনা</a:t>
              </a:r>
              <a:r>
                <a:rPr lang="en-US" sz="2000" b="1" kern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000" b="1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দোলনচাপা</a:t>
              </a:r>
              <a:r>
                <a:rPr lang="en-US" sz="2000" b="1" kern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000" b="1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সর্বহারা</a:t>
              </a:r>
              <a:r>
                <a:rPr lang="en-US" sz="2000" b="1" kern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000" b="1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বিষের</a:t>
              </a:r>
              <a:r>
                <a:rPr lang="en-US" sz="2000" b="1" kern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বাঁশী</a:t>
              </a:r>
              <a:endParaRPr lang="en-US" sz="20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55678" y="3784351"/>
            <a:ext cx="2149220" cy="1499465"/>
            <a:chOff x="987497" y="3331633"/>
            <a:chExt cx="2149220" cy="149946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4" name="Oval 33"/>
            <p:cNvSpPr/>
            <p:nvPr/>
          </p:nvSpPr>
          <p:spPr>
            <a:xfrm>
              <a:off x="987497" y="3331633"/>
              <a:ext cx="2149220" cy="1499465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Oval 12"/>
            <p:cNvSpPr/>
            <p:nvPr/>
          </p:nvSpPr>
          <p:spPr>
            <a:xfrm>
              <a:off x="1302243" y="3551225"/>
              <a:ext cx="1519728" cy="10602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u="sng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কবিতার</a:t>
              </a:r>
              <a:r>
                <a:rPr lang="en-US" sz="2400" b="1" u="sng" kern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u="sng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</a:t>
              </a:r>
              <a:endParaRPr lang="bn-BD" sz="2400" b="1" u="sng" kern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ঝিঙেফুল</a:t>
              </a:r>
              <a:r>
                <a:rPr lang="en-US" sz="2400" b="1" kern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2400" b="1" kern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উমর</a:t>
              </a:r>
              <a:r>
                <a:rPr lang="en-US" sz="2400" b="1" kern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ফারুক</a:t>
              </a:r>
              <a:r>
                <a:rPr lang="en-US" sz="2400" b="1" kern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2400" b="1" kern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সংকল্প</a:t>
              </a:r>
              <a:endParaRPr lang="en-US" sz="24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47809" y="1561226"/>
            <a:ext cx="1564958" cy="1564958"/>
            <a:chOff x="1279628" y="1108508"/>
            <a:chExt cx="1564958" cy="156495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7" name="Oval 36"/>
            <p:cNvSpPr/>
            <p:nvPr/>
          </p:nvSpPr>
          <p:spPr>
            <a:xfrm>
              <a:off x="1279628" y="1108508"/>
              <a:ext cx="1564958" cy="156495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8" name="Oval 14"/>
            <p:cNvSpPr/>
            <p:nvPr/>
          </p:nvSpPr>
          <p:spPr>
            <a:xfrm>
              <a:off x="1508811" y="1337691"/>
              <a:ext cx="1106592" cy="11065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latin typeface="NikoshBAN" pitchFamily="2" charset="0"/>
                  <a:cs typeface="NikoshBAN" pitchFamily="2" charset="0"/>
                </a:rPr>
                <a:t>মৃত্যু</a:t>
              </a:r>
              <a:r>
                <a:rPr lang="en-US" sz="24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kern="1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২৯শে আগষ্ট ১৯৭৬ </a:t>
              </a:r>
              <a:endParaRPr lang="en-US" sz="24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9620" y="279737"/>
            <a:ext cx="4171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শিক্ষকের আবৃত্তি</a:t>
            </a:r>
            <a:endParaRPr lang="en-US" sz="6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165604"/>
            <a:ext cx="1590500" cy="1107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2339" y="1828800"/>
            <a:ext cx="2678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--কাজী নজরুল ইসলাম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90409"/>
            <a:ext cx="3048000" cy="3746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19800" y="1227361"/>
            <a:ext cx="2559852" cy="1118200"/>
            <a:chOff x="5479470" y="872835"/>
            <a:chExt cx="3512130" cy="1099810"/>
          </a:xfrm>
        </p:grpSpPr>
        <p:sp>
          <p:nvSpPr>
            <p:cNvPr id="3" name="TextBox 2"/>
            <p:cNvSpPr txBox="1"/>
            <p:nvPr/>
          </p:nvSpPr>
          <p:spPr>
            <a:xfrm>
              <a:off x="6019800" y="1159737"/>
              <a:ext cx="2971800" cy="55176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2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শিক্ষার্থীর আবৃত্তি </a:t>
              </a:r>
              <a:endPara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Left Arrow 3"/>
            <p:cNvSpPr/>
            <p:nvPr/>
          </p:nvSpPr>
          <p:spPr>
            <a:xfrm>
              <a:off x="5479470" y="872835"/>
              <a:ext cx="3505200" cy="1099810"/>
            </a:xfrm>
            <a:prstGeom prst="lef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53398" y="1211972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গাহি সাম্যের গান-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633" y="1663048"/>
            <a:ext cx="5184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চেযে বড় কিছু নাই, নহে কিছু মহীয়ান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996" y="2104368"/>
            <a:ext cx="5077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 দেশ-কাল-পাত্রের ভেদ, অভেদ ধর্মজাতি, 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754" y="2518825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দেশ সব কালে ঘরে-ঘরে তিনি মানুষের জ্ঞাতি।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1791" y="296379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‘পুজারী দোয়ার খোলো,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347" y="3350099"/>
            <a:ext cx="5272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ক্ষুধার ঠাকুর দাঁড়ায়ে দুয়ারে পূজার সময় হলো!,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753" y="3824811"/>
            <a:ext cx="5027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স্বপন দেখিয়া আকুল পূজারী খুলিল ভজনালয়,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740" y="4265810"/>
            <a:ext cx="5388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দেবতার বরে আজ রাজা-টাজা হয়ে যাবে নিশ্চয়!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155" y="5181600"/>
            <a:ext cx="5827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ডাকিল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পান’, ‘দ্বার খোল বাবা, খাইনি ক’ সাত দিন!’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75628"/>
            <a:ext cx="146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5342" y="707802"/>
            <a:ext cx="2678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--কাজী নজরুল ইসলাম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797380"/>
            <a:ext cx="3967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জীর্ণ-বস্ত্র শীর্ণ-গাত্র, ক্ষুধায় কন্ঠ ক্ষীণ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77" r="32727" b="30495"/>
          <a:stretch/>
        </p:blipFill>
        <p:spPr>
          <a:xfrm>
            <a:off x="6248400" y="2372938"/>
            <a:ext cx="2434881" cy="22281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2151" y="533400"/>
            <a:ext cx="3134191" cy="70788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 আলোচনা</a:t>
            </a:r>
            <a:endParaRPr lang="en-US" sz="40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810" y="5829181"/>
            <a:ext cx="779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</a:t>
            </a:r>
            <a:r>
              <a:rPr lang="bn-BD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গোত্র আছে।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0" y="1828800"/>
            <a:ext cx="273855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28800"/>
            <a:ext cx="26670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8800"/>
            <a:ext cx="2444002" cy="3220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390</Words>
  <Application>Microsoft Office PowerPoint</Application>
  <PresentationFormat>On-screen Show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Win_7</dc:creator>
  <cp:lastModifiedBy>Win_7</cp:lastModifiedBy>
  <cp:revision>9</cp:revision>
  <dcterms:created xsi:type="dcterms:W3CDTF">2006-08-16T00:00:00Z</dcterms:created>
  <dcterms:modified xsi:type="dcterms:W3CDTF">2019-11-13T14:02:27Z</dcterms:modified>
</cp:coreProperties>
</file>